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4"/>
    <p:sldMasterId id="2147483758" r:id="rId5"/>
    <p:sldMasterId id="2147483772" r:id="rId6"/>
    <p:sldMasterId id="2147483797" r:id="rId7"/>
    <p:sldMasterId id="2147483807" r:id="rId8"/>
    <p:sldMasterId id="2147483819" r:id="rId9"/>
    <p:sldMasterId id="2147483848" r:id="rId10"/>
    <p:sldMasterId id="2147483864" r:id="rId11"/>
    <p:sldMasterId id="2147483886" r:id="rId12"/>
  </p:sldMasterIdLst>
  <p:notesMasterIdLst>
    <p:notesMasterId r:id="rId30"/>
  </p:notesMasterIdLst>
  <p:sldIdLst>
    <p:sldId id="2147377138" r:id="rId13"/>
    <p:sldId id="2147377139" r:id="rId14"/>
    <p:sldId id="2147377866" r:id="rId15"/>
    <p:sldId id="2147377158" r:id="rId16"/>
    <p:sldId id="2147377161" r:id="rId17"/>
    <p:sldId id="2147471608" r:id="rId18"/>
    <p:sldId id="2147377156" r:id="rId19"/>
    <p:sldId id="2147377157" r:id="rId20"/>
    <p:sldId id="2147377147" r:id="rId21"/>
    <p:sldId id="2147377134" r:id="rId22"/>
    <p:sldId id="2147377860" r:id="rId23"/>
    <p:sldId id="2147377163" r:id="rId24"/>
    <p:sldId id="2147377867" r:id="rId25"/>
    <p:sldId id="259" r:id="rId26"/>
    <p:sldId id="2147377861" r:id="rId27"/>
    <p:sldId id="2147377865" r:id="rId28"/>
    <p:sldId id="2147377862" r:id="rId2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0E7180-5D2E-ECA0-9467-F8DE950B5F37}" name="Jasmeet Kaur" initials="JK" userId="S::jasmkaur@coca-cola.com::77ea44ea-b284-4535-99d8-99648304c289" providerId="AD"/>
  <p188:author id="{FA3929AE-F8FA-E4DF-A4B9-17B66AE732DA}" name="Erin Boley" initials="EB" userId="c87f4e902d9add4b" providerId="Windows Live"/>
  <p188:author id="{0E939DD1-506F-ED3B-97AA-9BA73F22533E}" name="Bailey Rogers" initials="BR" userId="S::barogers@coca-cola.com::367da6c2-ed53-4370-9b1f-1ccdb5952e5e" providerId="AD"/>
  <p188:author id="{0A28ECDE-16D0-4978-C0D9-74EEECB99782}" name="Christine Yeager" initials="CY" userId="S::chryeager@coca-cola.com::6361ffce-ec11-40e7-815a-276edfef38d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774" autoAdjust="0"/>
  </p:normalViewPr>
  <p:slideViewPr>
    <p:cSldViewPr snapToGrid="0">
      <p:cViewPr>
        <p:scale>
          <a:sx n="62" d="100"/>
          <a:sy n="62" d="100"/>
        </p:scale>
        <p:origin x="140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294" tIns="46147" rIns="92294" bIns="46147" rtlCol="0"/>
          <a:lstStyle>
            <a:lvl1pPr algn="l">
              <a:defRPr sz="1100"/>
            </a:lvl1pPr>
          </a:lstStyle>
          <a:p>
            <a:endParaRPr lang="en-US"/>
          </a:p>
        </p:txBody>
      </p:sp>
      <p:sp>
        <p:nvSpPr>
          <p:cNvPr id="3" name="Date Placeholder 2"/>
          <p:cNvSpPr>
            <a:spLocks noGrp="1"/>
          </p:cNvSpPr>
          <p:nvPr>
            <p:ph type="dt" idx="1"/>
          </p:nvPr>
        </p:nvSpPr>
        <p:spPr>
          <a:xfrm>
            <a:off x="3884613" y="1"/>
            <a:ext cx="2971800" cy="466434"/>
          </a:xfrm>
          <a:prstGeom prst="rect">
            <a:avLst/>
          </a:prstGeom>
        </p:spPr>
        <p:txBody>
          <a:bodyPr vert="horz" lIns="92294" tIns="46147" rIns="92294" bIns="46147" rtlCol="0"/>
          <a:lstStyle>
            <a:lvl1pPr algn="r">
              <a:defRPr sz="1100"/>
            </a:lvl1pPr>
          </a:lstStyle>
          <a:p>
            <a:fld id="{9A877DF9-0C66-4B34-9AB9-B932A25CB050}" type="datetimeFigureOut">
              <a:rPr lang="en-US" smtClean="0"/>
              <a:t>9/27/2022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294" tIns="46147" rIns="92294" bIns="46147"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2294" tIns="46147" rIns="92294" bIns="461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2294" tIns="46147" rIns="92294" bIns="46147" rtlCol="0" anchor="b"/>
          <a:lstStyle>
            <a:lvl1pPr algn="l">
              <a:defRPr sz="1100"/>
            </a:lvl1pPr>
          </a:lstStyle>
          <a:p>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2294" tIns="46147" rIns="92294" bIns="46147" rtlCol="0" anchor="b"/>
          <a:lstStyle>
            <a:lvl1pPr algn="r">
              <a:defRPr sz="1100"/>
            </a:lvl1pPr>
          </a:lstStyle>
          <a:p>
            <a:fld id="{187FB1D5-038F-4A6C-A22F-6F4B666B3D44}" type="slidenum">
              <a:rPr lang="en-US" smtClean="0"/>
              <a:t>‹#›</a:t>
            </a:fld>
            <a:endParaRPr lang="en-US"/>
          </a:p>
        </p:txBody>
      </p:sp>
    </p:spTree>
    <p:extLst>
      <p:ext uri="{BB962C8B-B14F-4D97-AF65-F5344CB8AC3E}">
        <p14:creationId xmlns:p14="http://schemas.microsoft.com/office/powerpoint/2010/main" val="21629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watch/?v=643551967015728&amp;ref=sharing%22%20\t%20%22_blan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975639">
              <a:defRPr/>
            </a:pPr>
            <a:fld id="{1D00E406-237A-46DE-8C60-1C7317B9F80B}" type="slidenum">
              <a:rPr lang="en-US" sz="1400">
                <a:solidFill>
                  <a:prstClr val="black"/>
                </a:solidFill>
                <a:latin typeface="Calibri" panose="020F0502020204030204"/>
              </a:rPr>
              <a:pPr defTabSz="975639">
                <a:defRPr/>
              </a:pPr>
              <a:t>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810741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b="0" i="0" dirty="0">
                <a:solidFill>
                  <a:srgbClr val="4A4A4A"/>
                </a:solidFill>
                <a:effectLst/>
                <a:latin typeface="Open Sans" panose="020B0606030504020204" pitchFamily="34" charset="0"/>
              </a:rPr>
              <a:t>With close to 1,500 multifamily properties representing approximately 140,000 households, Atlanta is a prime location for a pilot Challenge to increase recycling participation and improve the quality of recyclables being diverted from landfills. The </a:t>
            </a:r>
            <a:r>
              <a:rPr lang="en-US" b="0" i="1" dirty="0">
                <a:solidFill>
                  <a:srgbClr val="4A4A4A"/>
                </a:solidFill>
                <a:effectLst/>
                <a:latin typeface="Open Sans" panose="020B0606030504020204" pitchFamily="34" charset="0"/>
              </a:rPr>
              <a:t>Do You Recycle</a:t>
            </a:r>
            <a:r>
              <a:rPr lang="en-US" b="0" i="0" dirty="0">
                <a:solidFill>
                  <a:srgbClr val="4A4A4A"/>
                </a:solidFill>
                <a:effectLst/>
                <a:latin typeface="Open Sans" panose="020B0606030504020204" pitchFamily="34" charset="0"/>
              </a:rPr>
              <a:t>? Challenge, launched today by The Recycling Partnership, Live Thrive, Atlanta Housing, Livable Buckhead, Georgia Recycling Coalition, Atlanta Recycles, The Atlanta Apartment Association, and The City of Atlanta Office of Resilience, will aim to engage 100 multifamily buildings providing training and education over the next 12 months. The </a:t>
            </a:r>
            <a:r>
              <a:rPr lang="en-US" b="0" i="1" dirty="0">
                <a:solidFill>
                  <a:srgbClr val="4A4A4A"/>
                </a:solidFill>
                <a:effectLst/>
                <a:latin typeface="Open Sans" panose="020B0606030504020204" pitchFamily="34" charset="0"/>
              </a:rPr>
              <a:t>Do You Recycle? </a:t>
            </a:r>
            <a:r>
              <a:rPr lang="en-US" b="0" i="0" dirty="0">
                <a:solidFill>
                  <a:srgbClr val="4A4A4A"/>
                </a:solidFill>
                <a:effectLst/>
                <a:latin typeface="Open Sans" panose="020B0606030504020204" pitchFamily="34" charset="0"/>
              </a:rPr>
              <a:t>Challenge will scale the success of a pilot The Recycling Partnership conducted earlier this year with the Atlanta property portfolios of AMLI Residential and Gables Residential which reached nearly 5,000 residents across 10 buildings.</a:t>
            </a:r>
            <a:endParaRPr lang="en-US" dirty="0"/>
          </a:p>
          <a:p>
            <a:endParaRPr lang="en-US" dirty="0"/>
          </a:p>
        </p:txBody>
      </p:sp>
      <p:sp>
        <p:nvSpPr>
          <p:cNvPr id="4" name="Slide Number Placeholder 3"/>
          <p:cNvSpPr>
            <a:spLocks noGrp="1"/>
          </p:cNvSpPr>
          <p:nvPr>
            <p:ph type="sldNum" sz="quarter" idx="5"/>
          </p:nvPr>
        </p:nvSpPr>
        <p:spPr/>
        <p:txBody>
          <a:bodyPr/>
          <a:lstStyle/>
          <a:p>
            <a:pPr defTabSz="905729">
              <a:defRPr/>
            </a:pPr>
            <a:fld id="{187FB1D5-038F-4A6C-A22F-6F4B666B3D44}" type="slidenum">
              <a:rPr lang="en-US">
                <a:solidFill>
                  <a:prstClr val="black"/>
                </a:solidFill>
                <a:latin typeface="Calibri" panose="020F0502020204030204"/>
              </a:rPr>
              <a:pPr defTabSz="905729">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418702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100" dirty="0">
              <a:cs typeface="Calibri" panose="020F0502020204030204"/>
            </a:endParaRPr>
          </a:p>
          <a:p>
            <a:pPr algn="l" fontAlgn="base"/>
            <a:r>
              <a:rPr lang="en-US" b="0" i="0" dirty="0">
                <a:solidFill>
                  <a:srgbClr val="003057"/>
                </a:solidFill>
                <a:effectLst/>
                <a:latin typeface="Montserrat" panose="00000500000000000000" pitchFamily="2" charset="0"/>
              </a:rPr>
              <a:t>Closed Loop Infrastructure Fund</a:t>
            </a:r>
          </a:p>
          <a:p>
            <a:pPr algn="l" fontAlgn="base"/>
            <a:r>
              <a:rPr lang="en-US" b="0" i="0" dirty="0">
                <a:solidFill>
                  <a:srgbClr val="003057"/>
                </a:solidFill>
                <a:effectLst/>
                <a:latin typeface="Montserrat" panose="00000500000000000000" pitchFamily="2" charset="0"/>
              </a:rPr>
              <a:t>Established in 2014 and funded by the world’s largest retailers, consumer goods companies and corporate foundations, we finance recycling and circular economy infrastructure. The Closed Loop Infrastructure Fund invests across circular supply chains and measures the following social and environmental outcomes:</a:t>
            </a:r>
          </a:p>
          <a:p>
            <a:endParaRPr lang="en-US" dirty="0"/>
          </a:p>
          <a:p>
            <a:r>
              <a:rPr lang="en-US" dirty="0"/>
              <a:t>WHAT IS THE CHALLENGE? Insufficient infrastructure, outdated technologies and collection gaps that have led to hundreds of millions of tons of valuable commodity materials being discarded to disposal, rather than circulated back into products and packaging across the U.S. HOW ARE WE SOLVING IT? Our Closed Loop Infrastructure Fund provides flexible capital to fund replicable, scalable and sustainable recycling and circular economy infrastructure projects across collection, sortation, processing and new technologies.</a:t>
            </a:r>
          </a:p>
        </p:txBody>
      </p:sp>
      <p:sp>
        <p:nvSpPr>
          <p:cNvPr id="4" name="Slide Number Placeholder 3"/>
          <p:cNvSpPr>
            <a:spLocks noGrp="1"/>
          </p:cNvSpPr>
          <p:nvPr>
            <p:ph type="sldNum" sz="quarter" idx="5"/>
          </p:nvPr>
        </p:nvSpPr>
        <p:spPr/>
        <p:txBody>
          <a:bodyPr/>
          <a:lstStyle/>
          <a:p>
            <a:pPr defTabSz="905729">
              <a:defRPr/>
            </a:pPr>
            <a:fld id="{187FB1D5-038F-4A6C-A22F-6F4B666B3D44}" type="slidenum">
              <a:rPr lang="en-US">
                <a:solidFill>
                  <a:prstClr val="black"/>
                </a:solidFill>
                <a:latin typeface="Calibri" panose="020F0502020204030204"/>
              </a:rPr>
              <a:pPr defTabSz="905729">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705352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796" indent="-177796" algn="l" fontAlgn="auto"/>
            <a:r>
              <a:rPr lang="en-US" sz="1600" b="0" i="0" dirty="0">
                <a:solidFill>
                  <a:srgbClr val="000000"/>
                </a:solidFill>
                <a:effectLst/>
                <a:latin typeface="Calibri" panose="020F0502020204030204" pitchFamily="34" charset="0"/>
                <a:cs typeface="Calibri" panose="020F0502020204030204" pitchFamily="34" charset="0"/>
              </a:rPr>
              <a:t>Videos</a:t>
            </a:r>
          </a:p>
          <a:p>
            <a:pPr marL="628650" lvl="1"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Consumer Facing</a:t>
            </a:r>
          </a:p>
          <a:p>
            <a:pPr marL="628650" lvl="1"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Housekeeping Training</a:t>
            </a:r>
          </a:p>
          <a:p>
            <a:pPr marL="171450" lvl="0"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POS</a:t>
            </a:r>
          </a:p>
          <a:p>
            <a:pPr marL="628650" lvl="1"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QR Codes/Informative</a:t>
            </a:r>
          </a:p>
          <a:p>
            <a:pPr marL="628650" lvl="1"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Truck Backs</a:t>
            </a:r>
          </a:p>
          <a:p>
            <a:pPr marL="171450" lvl="0"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Local Community Partnerships</a:t>
            </a:r>
          </a:p>
          <a:p>
            <a:pPr marL="628650" lvl="1"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Education Centers (Envision)</a:t>
            </a:r>
          </a:p>
          <a:p>
            <a:pPr marL="177796" indent="-177796" algn="l" fontAlgn="auto"/>
            <a:r>
              <a:rPr lang="en-US" sz="500" b="1" i="0" u="sng" dirty="0">
                <a:solidFill>
                  <a:srgbClr val="000000"/>
                </a:solidFill>
                <a:effectLst/>
                <a:latin typeface="Calibri" panose="020F0502020204030204" pitchFamily="34" charset="0"/>
                <a:cs typeface="Calibri" panose="020F0502020204030204" pitchFamily="34" charset="0"/>
              </a:rPr>
              <a:t>​</a:t>
            </a:r>
            <a:r>
              <a:rPr lang="en-US" sz="1600" b="0" i="0" dirty="0">
                <a:solidFill>
                  <a:srgbClr val="000000"/>
                </a:solidFill>
                <a:effectLst/>
                <a:latin typeface="Calibri" panose="020F0502020204030204" pitchFamily="34" charset="0"/>
                <a:cs typeface="Calibri" panose="020F0502020204030204" pitchFamily="34" charset="0"/>
              </a:rPr>
              <a:t>Mobile Sustainability Van</a:t>
            </a:r>
          </a:p>
          <a:p>
            <a:pPr marL="628650" lvl="1" indent="-171450" algn="l" fontAlgn="base">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Sustainability Tent</a:t>
            </a:r>
          </a:p>
          <a:p>
            <a:pPr marL="628650" lvl="1" indent="-171450" algn="l" fontAlgn="base">
              <a:buFont typeface="Arial" panose="020B0604020202020204" pitchFamily="34" charset="0"/>
              <a:buChar char="•"/>
            </a:pPr>
            <a:endParaRPr lang="en-US" sz="1600" b="0" i="0" dirty="0">
              <a:solidFill>
                <a:srgbClr val="000000"/>
              </a:solidFill>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14</a:t>
            </a:fld>
            <a:endParaRPr lang="en-US"/>
          </a:p>
        </p:txBody>
      </p:sp>
    </p:spTree>
    <p:extLst>
      <p:ext uri="{BB962C8B-B14F-4D97-AF65-F5344CB8AC3E}">
        <p14:creationId xmlns:p14="http://schemas.microsoft.com/office/powerpoint/2010/main" val="3720204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100" dirty="0">
              <a:cs typeface="Calibri"/>
            </a:endParaRPr>
          </a:p>
          <a:p>
            <a:pPr>
              <a:defRPr/>
            </a:pPr>
            <a:r>
              <a:rPr lang="en-US" sz="1100" dirty="0">
                <a:cs typeface="Calibri"/>
              </a:rPr>
              <a:t>Coca-Cola united partnered with Circular solutions and </a:t>
            </a:r>
            <a:r>
              <a:rPr lang="en-US" sz="1100" dirty="0" err="1">
                <a:cs typeface="Calibri"/>
              </a:rPr>
              <a:t>atlanta</a:t>
            </a:r>
            <a:r>
              <a:rPr lang="en-US" sz="1100" dirty="0">
                <a:cs typeface="Calibri"/>
              </a:rPr>
              <a:t> track club to make this years </a:t>
            </a:r>
            <a:r>
              <a:rPr lang="en-US" sz="1100" dirty="0" err="1">
                <a:cs typeface="Calibri"/>
              </a:rPr>
              <a:t>peachtree</a:t>
            </a:r>
            <a:r>
              <a:rPr lang="en-US" sz="1100" dirty="0">
                <a:cs typeface="Calibri"/>
              </a:rPr>
              <a:t> road race very sustainable.</a:t>
            </a:r>
          </a:p>
          <a:p>
            <a:pPr>
              <a:defRPr/>
            </a:pPr>
            <a:r>
              <a:rPr lang="en-US" sz="1100" dirty="0">
                <a:cs typeface="Calibri"/>
              </a:rPr>
              <a:t>Consolidated and Coca-Cola Southwest Beverages have become best in class examples of the customer/partner capture efforts we are scaling in select locations where we are not pursuing collection policy.  </a:t>
            </a:r>
          </a:p>
          <a:p>
            <a:pPr marL="163718" indent="-163718">
              <a:buFont typeface="Arial" panose="020B0604020202020204" pitchFamily="34" charset="0"/>
              <a:buChar char="•"/>
              <a:defRPr/>
            </a:pPr>
            <a:r>
              <a:rPr lang="en-US" sz="1100" dirty="0">
                <a:cs typeface="Calibri"/>
              </a:rPr>
              <a:t>Consolidated focused on education and collection through various partnerships to collect &amp; sort on-site at the Coca-Cola 600.  </a:t>
            </a:r>
          </a:p>
          <a:p>
            <a:pPr marL="163718" indent="-163718">
              <a:buFont typeface="Arial" panose="020B0604020202020204" pitchFamily="34" charset="0"/>
              <a:buChar char="•"/>
              <a:defRPr/>
            </a:pPr>
            <a:r>
              <a:rPr lang="en-US" sz="1100" dirty="0">
                <a:cs typeface="Calibri"/>
              </a:rPr>
              <a:t>Southwest has invested in local MRFs to gain access to cleaner PET and provide those bales to </a:t>
            </a:r>
            <a:r>
              <a:rPr lang="en-US" sz="1100" dirty="0" err="1">
                <a:cs typeface="Calibri"/>
              </a:rPr>
              <a:t>Petstar</a:t>
            </a:r>
            <a:r>
              <a:rPr lang="en-US" sz="1100" dirty="0">
                <a:cs typeface="Calibri"/>
              </a:rPr>
              <a:t> for conversion back to rPET pellets. </a:t>
            </a:r>
          </a:p>
          <a:p>
            <a:pPr>
              <a:defRPr/>
            </a:pPr>
            <a:endParaRPr lang="en-US" sz="1100" dirty="0">
              <a:cs typeface="Calibri"/>
            </a:endParaRPr>
          </a:p>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15</a:t>
            </a:fld>
            <a:endParaRPr lang="en-US"/>
          </a:p>
        </p:txBody>
      </p:sp>
    </p:spTree>
    <p:extLst>
      <p:ext uri="{BB962C8B-B14F-4D97-AF65-F5344CB8AC3E}">
        <p14:creationId xmlns:p14="http://schemas.microsoft.com/office/powerpoint/2010/main" val="388142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rgbClr val="000000"/>
                </a:solidFill>
                <a:latin typeface="Calibri" panose="020F0502020204030204" pitchFamily="34" charset="0"/>
              </a:rPr>
              <a:t>Originating near downtown Atlanta, the Proctor Creek watershed is heavily urbanized resulting in large swaths of impervious groundcover. The watershed is subject to significant impacts related to stormwater, illegal trash dumping, aging sewer infrastructure, industrial pollution, and eroded stream banks. Urban stormwater flowing down Proctor Creek deposits large volumes of litter on the creek’s banks and transports more as it empties into the Chattahoochee River. The Proctor Creek watershed is home to some of Atlanta’s most historically disadvantaged communities, who have been organizing and working to improve their neighborhoods and environment. </a:t>
            </a:r>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16</a:t>
            </a:fld>
            <a:endParaRPr lang="en-US"/>
          </a:p>
        </p:txBody>
      </p:sp>
    </p:spTree>
    <p:extLst>
      <p:ext uri="{BB962C8B-B14F-4D97-AF65-F5344CB8AC3E}">
        <p14:creationId xmlns:p14="http://schemas.microsoft.com/office/powerpoint/2010/main" val="349999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17</a:t>
            </a:fld>
            <a:endParaRPr lang="en-US"/>
          </a:p>
        </p:txBody>
      </p:sp>
    </p:spTree>
    <p:extLst>
      <p:ext uri="{BB962C8B-B14F-4D97-AF65-F5344CB8AC3E}">
        <p14:creationId xmlns:p14="http://schemas.microsoft.com/office/powerpoint/2010/main" val="124079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cs typeface="Calibri" panose="020F0502020204030204"/>
            </a:endParaRPr>
          </a:p>
        </p:txBody>
      </p:sp>
      <p:sp>
        <p:nvSpPr>
          <p:cNvPr id="4" name="Slide Number Placeholder 3"/>
          <p:cNvSpPr>
            <a:spLocks noGrp="1"/>
          </p:cNvSpPr>
          <p:nvPr>
            <p:ph type="sldNum" sz="quarter" idx="5"/>
          </p:nvPr>
        </p:nvSpPr>
        <p:spPr/>
        <p:txBody>
          <a:bodyPr/>
          <a:lstStyle/>
          <a:p>
            <a:pPr defTabSz="905729">
              <a:defRPr/>
            </a:pPr>
            <a:fld id="{187FB1D5-038F-4A6C-A22F-6F4B666B3D44}" type="slidenum">
              <a:rPr lang="en-US">
                <a:solidFill>
                  <a:prstClr val="black"/>
                </a:solidFill>
                <a:latin typeface="Calibri" panose="020F0502020204030204"/>
              </a:rPr>
              <a:pPr defTabSz="90572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117251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2863" lvl="1" indent="-272863" defTabSz="873161">
              <a:lnSpc>
                <a:spcPct val="150000"/>
              </a:lnSpc>
              <a:spcBef>
                <a:spcPts val="573"/>
              </a:spcBef>
              <a:buFont typeface="Arial" panose="020B0604020202020204" pitchFamily="34" charset="0"/>
              <a:buChar char="•"/>
              <a:defRPr/>
            </a:pPr>
            <a:r>
              <a:rPr lang="en-US" sz="1100" dirty="0">
                <a:solidFill>
                  <a:schemeClr val="tx1">
                    <a:lumMod val="95000"/>
                    <a:lumOff val="5000"/>
                  </a:schemeClr>
                </a:solidFill>
                <a:latin typeface="TCCC-UnityText" panose="020B0305030303020204"/>
              </a:rPr>
              <a:t>100% of packaging is recyclable by 2025</a:t>
            </a:r>
          </a:p>
          <a:p>
            <a:pPr marL="272863" lvl="1" indent="-272863" defTabSz="873161">
              <a:lnSpc>
                <a:spcPct val="150000"/>
              </a:lnSpc>
              <a:spcBef>
                <a:spcPts val="573"/>
              </a:spcBef>
              <a:buFont typeface="Arial" panose="020B0604020202020204" pitchFamily="34" charset="0"/>
              <a:buChar char="•"/>
              <a:defRPr/>
            </a:pPr>
            <a:r>
              <a:rPr lang="en-US" sz="1100" dirty="0">
                <a:solidFill>
                  <a:schemeClr val="tx1">
                    <a:lumMod val="95000"/>
                    <a:lumOff val="5000"/>
                  </a:schemeClr>
                </a:solidFill>
                <a:latin typeface="TCCC-UnityText" panose="020B0305030303020204"/>
              </a:rPr>
              <a:t>50% recycled content by 2030</a:t>
            </a:r>
          </a:p>
          <a:p>
            <a:pPr marL="272863" lvl="1" indent="-272863">
              <a:lnSpc>
                <a:spcPct val="150000"/>
              </a:lnSpc>
              <a:spcBef>
                <a:spcPts val="573"/>
              </a:spcBef>
              <a:buFont typeface="Arial" panose="020B0604020202020204" pitchFamily="34" charset="0"/>
              <a:buChar char="•"/>
            </a:pPr>
            <a:r>
              <a:rPr lang="en-US" sz="1100" dirty="0">
                <a:solidFill>
                  <a:schemeClr val="tx1">
                    <a:lumMod val="95000"/>
                    <a:lumOff val="5000"/>
                  </a:schemeClr>
                </a:solidFill>
                <a:latin typeface="TCCC-UnityText" panose="020B0305030303020204"/>
              </a:rPr>
              <a:t>Collect &amp; recycle the equivalent of a bottle or can for each one we sell by 2030. </a:t>
            </a:r>
          </a:p>
          <a:p>
            <a:pPr marL="272863" lvl="1" indent="-272863" defTabSz="873161">
              <a:lnSpc>
                <a:spcPct val="150000"/>
              </a:lnSpc>
              <a:spcBef>
                <a:spcPts val="573"/>
              </a:spcBef>
              <a:buFont typeface="Arial" panose="020B0604020202020204" pitchFamily="34" charset="0"/>
              <a:buChar char="•"/>
              <a:defRPr/>
            </a:pPr>
            <a:r>
              <a:rPr lang="en-US" sz="1100" dirty="0">
                <a:solidFill>
                  <a:schemeClr val="tx1">
                    <a:lumMod val="95000"/>
                    <a:lumOff val="5000"/>
                  </a:schemeClr>
                </a:solidFill>
                <a:latin typeface="TCCC-UnityText" panose="020B0305030303020204"/>
              </a:rPr>
              <a:t>Reduce </a:t>
            </a:r>
            <a:r>
              <a:rPr lang="en-US" sz="1100" dirty="0" err="1">
                <a:solidFill>
                  <a:schemeClr val="tx1">
                    <a:lumMod val="95000"/>
                    <a:lumOff val="5000"/>
                  </a:schemeClr>
                </a:solidFill>
                <a:latin typeface="TCCC-UnityText" panose="020B0305030303020204"/>
              </a:rPr>
              <a:t>vPET</a:t>
            </a:r>
            <a:r>
              <a:rPr lang="en-US" sz="1100" dirty="0">
                <a:solidFill>
                  <a:schemeClr val="tx1">
                    <a:lumMod val="95000"/>
                    <a:lumOff val="5000"/>
                  </a:schemeClr>
                </a:solidFill>
                <a:latin typeface="TCCC-UnityText" panose="020B0305030303020204"/>
              </a:rPr>
              <a:t> by 1 year’s worth of material from 2020-2025</a:t>
            </a:r>
          </a:p>
          <a:p>
            <a:pPr marL="272863" lvl="1" indent="-272863" defTabSz="873161">
              <a:lnSpc>
                <a:spcPct val="150000"/>
              </a:lnSpc>
              <a:spcBef>
                <a:spcPts val="573"/>
              </a:spcBef>
              <a:buFont typeface="Arial" panose="020B0604020202020204" pitchFamily="34" charset="0"/>
              <a:buChar char="•"/>
              <a:defRPr/>
            </a:pPr>
            <a:r>
              <a:rPr lang="en-US" sz="1100" dirty="0">
                <a:solidFill>
                  <a:schemeClr val="tx1">
                    <a:lumMod val="95000"/>
                    <a:lumOff val="5000"/>
                  </a:schemeClr>
                </a:solidFill>
                <a:latin typeface="TCCC-UnityText" panose="020B0305030303020204"/>
              </a:rPr>
              <a:t>25% of our global volume will be in Reusable (returnable or Refillable) packaging by 2030</a:t>
            </a:r>
          </a:p>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3</a:t>
            </a:fld>
            <a:endParaRPr lang="en-US"/>
          </a:p>
        </p:txBody>
      </p:sp>
    </p:spTree>
    <p:extLst>
      <p:ext uri="{BB962C8B-B14F-4D97-AF65-F5344CB8AC3E}">
        <p14:creationId xmlns:p14="http://schemas.microsoft.com/office/powerpoint/2010/main" val="265109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defRPr/>
            </a:pPr>
            <a:r>
              <a:rPr lang="en-US" sz="1100" dirty="0">
                <a:solidFill>
                  <a:prstClr val="black"/>
                </a:solidFill>
                <a:latin typeface="Calibri" panose="020F0502020204030204"/>
              </a:rPr>
              <a:t>We continue to innovate to make our beverage packaging more sustainable.</a:t>
            </a:r>
            <a:endParaRPr lang="en-US" sz="1100" dirty="0">
              <a:solidFill>
                <a:prstClr val="black"/>
              </a:solidFill>
              <a:latin typeface="Calibri" panose="020F0502020204030204"/>
              <a:cs typeface="Calibri"/>
            </a:endParaRPr>
          </a:p>
          <a:p>
            <a:pPr defTabSz="873161">
              <a:defRPr/>
            </a:pPr>
            <a:endParaRPr lang="en-US" sz="1100" dirty="0">
              <a:solidFill>
                <a:prstClr val="black"/>
              </a:solidFill>
              <a:latin typeface="Calibri" panose="020F0502020204030204"/>
            </a:endParaRPr>
          </a:p>
          <a:p>
            <a:pPr defTabSz="873161">
              <a:defRPr/>
            </a:pPr>
            <a:r>
              <a:rPr lang="en-US" sz="1100" b="1" dirty="0" err="1">
                <a:solidFill>
                  <a:prstClr val="black"/>
                </a:solidFill>
                <a:latin typeface="Calibri" panose="020F0502020204030204"/>
              </a:rPr>
              <a:t>Packageless</a:t>
            </a:r>
            <a:r>
              <a:rPr lang="en-US" sz="1100" b="1" dirty="0">
                <a:solidFill>
                  <a:prstClr val="black"/>
                </a:solidFill>
                <a:latin typeface="Calibri" panose="020F0502020204030204"/>
              </a:rPr>
              <a:t> Innovations</a:t>
            </a:r>
          </a:p>
          <a:p>
            <a:pPr marL="163718" indent="-163718" defTabSz="873161">
              <a:buFont typeface="Arial" panose="020B0604020202020204" pitchFamily="34" charset="0"/>
              <a:buChar char="•"/>
              <a:defRPr/>
            </a:pPr>
            <a:r>
              <a:rPr lang="en-US" sz="1100" dirty="0">
                <a:solidFill>
                  <a:prstClr val="black"/>
                </a:solidFill>
                <a:latin typeface="Calibri" panose="020F0502020204030204"/>
                <a:cs typeface="Calibri" panose="020F0502020204030204"/>
              </a:rPr>
              <a:t>One way we're innovating is through the development of </a:t>
            </a:r>
            <a:r>
              <a:rPr lang="en-US" sz="1100" b="1" dirty="0" err="1">
                <a:solidFill>
                  <a:prstClr val="black"/>
                </a:solidFill>
                <a:latin typeface="Calibri" panose="020F0502020204030204"/>
                <a:cs typeface="Calibri" panose="020F0502020204030204"/>
              </a:rPr>
              <a:t>packageless</a:t>
            </a:r>
            <a:r>
              <a:rPr lang="en-US" sz="1100" b="1" dirty="0">
                <a:solidFill>
                  <a:prstClr val="black"/>
                </a:solidFill>
                <a:latin typeface="Calibri" panose="020F0502020204030204"/>
                <a:cs typeface="Calibri" panose="020F0502020204030204"/>
              </a:rPr>
              <a:t> </a:t>
            </a:r>
            <a:r>
              <a:rPr lang="en-US" sz="1100" dirty="0">
                <a:solidFill>
                  <a:prstClr val="black"/>
                </a:solidFill>
                <a:latin typeface="Calibri" panose="020F0502020204030204"/>
                <a:cs typeface="Calibri" panose="020F0502020204030204"/>
              </a:rPr>
              <a:t>beverage delivery options, like Coca-Cola Freestyle – Coca-Cola Freestyle machines can contribute to cutting waste in product transportation and manufacturing. Refillable cups with micro-chipped ValidFill technology are being used with Coca-Cola Freestyle machines in theme parks, on university campuses and by cruise lines. "Smart" refillable cups directly interact with Coca-Cola Freestyle, allowing consumers to reuse the cup vessel. </a:t>
            </a:r>
          </a:p>
          <a:p>
            <a:pPr marL="163718" indent="-163718" defTabSz="873161">
              <a:buFont typeface="Arial" panose="020B0604020202020204" pitchFamily="34" charset="0"/>
              <a:buChar char="•"/>
              <a:defRPr/>
            </a:pPr>
            <a:endParaRPr lang="en-US" sz="1100" dirty="0">
              <a:solidFill>
                <a:prstClr val="black"/>
              </a:solidFill>
              <a:latin typeface="Calibri" panose="020F0502020204030204"/>
              <a:cs typeface="Calibri" panose="020F0502020204030204"/>
            </a:endParaRPr>
          </a:p>
          <a:p>
            <a:pPr marL="163718" indent="-163718" defTabSz="873161">
              <a:buFont typeface="Arial" panose="020B0604020202020204" pitchFamily="34" charset="0"/>
              <a:buChar char="•"/>
              <a:defRPr/>
            </a:pPr>
            <a:r>
              <a:rPr lang="en-US" sz="1100" dirty="0">
                <a:solidFill>
                  <a:prstClr val="black"/>
                </a:solidFill>
                <a:latin typeface="Calibri" panose="020F0502020204030204"/>
                <a:cs typeface="Calibri" panose="020F0502020204030204"/>
              </a:rPr>
              <a:t>Another example is DASANI </a:t>
            </a:r>
            <a:r>
              <a:rPr lang="en-US" sz="1100" dirty="0" err="1">
                <a:solidFill>
                  <a:prstClr val="black"/>
                </a:solidFill>
                <a:latin typeface="Calibri" panose="020F0502020204030204"/>
                <a:cs typeface="Calibri" panose="020F0502020204030204"/>
              </a:rPr>
              <a:t>PureFill</a:t>
            </a:r>
            <a:r>
              <a:rPr lang="en-US" sz="1100" dirty="0">
                <a:solidFill>
                  <a:prstClr val="black"/>
                </a:solidFill>
                <a:latin typeface="Calibri" panose="020F0502020204030204"/>
                <a:cs typeface="Calibri" panose="020F0502020204030204"/>
              </a:rPr>
              <a:t> 2.0. DASANI </a:t>
            </a:r>
            <a:r>
              <a:rPr lang="en-US" sz="1100" dirty="0" err="1">
                <a:solidFill>
                  <a:prstClr val="black"/>
                </a:solidFill>
                <a:latin typeface="Calibri" panose="020F0502020204030204"/>
                <a:cs typeface="Calibri" panose="020F0502020204030204"/>
              </a:rPr>
              <a:t>PureFill</a:t>
            </a:r>
            <a:r>
              <a:rPr lang="en-US" sz="1100" dirty="0">
                <a:solidFill>
                  <a:prstClr val="black"/>
                </a:solidFill>
                <a:latin typeface="Calibri" panose="020F0502020204030204"/>
                <a:cs typeface="Calibri" panose="020F0502020204030204"/>
              </a:rPr>
              <a:t> gives consumers the ability to fill and refill bottles with ultra-filtered, still, flavored and sparkling DASANI water in a compact, table-top vessel. This is the next evolution of DASANI </a:t>
            </a:r>
            <a:r>
              <a:rPr lang="en-US" sz="1100" dirty="0" err="1">
                <a:solidFill>
                  <a:prstClr val="black"/>
                </a:solidFill>
                <a:latin typeface="Calibri" panose="020F0502020204030204"/>
                <a:cs typeface="Calibri" panose="020F0502020204030204"/>
              </a:rPr>
              <a:t>PureFill</a:t>
            </a:r>
            <a:r>
              <a:rPr lang="en-US" sz="1100" dirty="0">
                <a:solidFill>
                  <a:prstClr val="black"/>
                </a:solidFill>
                <a:latin typeface="Calibri" panose="020F0502020204030204"/>
                <a:cs typeface="Calibri" panose="020F0502020204030204"/>
              </a:rPr>
              <a:t> 1.0 that launched in 2017 at Georgia Tech. DASANI </a:t>
            </a:r>
            <a:r>
              <a:rPr lang="en-US" sz="1100" dirty="0" err="1">
                <a:solidFill>
                  <a:prstClr val="black"/>
                </a:solidFill>
                <a:latin typeface="Calibri" panose="020F0502020204030204"/>
                <a:cs typeface="Calibri" panose="020F0502020204030204"/>
              </a:rPr>
              <a:t>PureFill</a:t>
            </a:r>
            <a:r>
              <a:rPr lang="en-US" sz="1100" dirty="0">
                <a:solidFill>
                  <a:prstClr val="black"/>
                </a:solidFill>
                <a:latin typeface="Calibri" panose="020F0502020204030204"/>
                <a:cs typeface="Calibri" panose="020F0502020204030204"/>
              </a:rPr>
              <a:t> 2.0 launched fall 2019. </a:t>
            </a:r>
          </a:p>
          <a:p>
            <a:pPr defTabSz="873161">
              <a:defRPr/>
            </a:pPr>
            <a:endParaRPr lang="en-US" sz="1100" dirty="0">
              <a:solidFill>
                <a:prstClr val="black"/>
              </a:solidFill>
              <a:latin typeface="Calibri" panose="020F0502020204030204"/>
              <a:cs typeface="Calibri" panose="020F0502020204030204"/>
            </a:endParaRPr>
          </a:p>
          <a:p>
            <a:pPr defTabSz="873161">
              <a:defRPr/>
            </a:pPr>
            <a:r>
              <a:rPr lang="en-US" sz="1100" b="1" dirty="0">
                <a:solidFill>
                  <a:prstClr val="black"/>
                </a:solidFill>
                <a:latin typeface="Calibri" panose="020F0502020204030204"/>
              </a:rPr>
              <a:t>Virgin Plastic Reduction </a:t>
            </a:r>
          </a:p>
          <a:p>
            <a:pPr marL="163718" indent="-163718" defTabSz="873161">
              <a:buFont typeface="Arial" panose="020B0604020202020204" pitchFamily="34" charset="0"/>
              <a:buChar char="•"/>
              <a:defRPr/>
            </a:pPr>
            <a:r>
              <a:rPr lang="en-US" sz="1100" dirty="0">
                <a:solidFill>
                  <a:prstClr val="black"/>
                </a:solidFill>
                <a:latin typeface="Calibri" panose="020F0502020204030204"/>
              </a:rPr>
              <a:t>Our North American business avoided 50 million pounds of virgin plastic usage through our lightweighting, recycled plastic and renewable material efforts in 2021.</a:t>
            </a:r>
          </a:p>
          <a:p>
            <a:pPr defTabSz="873161">
              <a:defRPr/>
            </a:pPr>
            <a:endParaRPr lang="en-US" sz="1100" dirty="0">
              <a:solidFill>
                <a:prstClr val="black"/>
              </a:solidFill>
              <a:latin typeface="Calibri" panose="020F0502020204030204"/>
              <a:cs typeface="Calibri"/>
            </a:endParaRPr>
          </a:p>
          <a:p>
            <a:pPr defTabSz="873161">
              <a:defRPr/>
            </a:pPr>
            <a:r>
              <a:rPr lang="en-US" sz="1100" b="1" dirty="0">
                <a:solidFill>
                  <a:prstClr val="black"/>
                </a:solidFill>
                <a:latin typeface="Calibri" panose="020F0502020204030204"/>
              </a:rPr>
              <a:t>Clear Packaging </a:t>
            </a:r>
          </a:p>
          <a:p>
            <a:pPr marL="163718" indent="-163718" defTabSz="873161" fontAlgn="base">
              <a:buFont typeface="Arial,Sans-Serif"/>
              <a:buChar char="•"/>
              <a:defRPr/>
            </a:pPr>
            <a:r>
              <a:rPr lang="en-US" sz="1100" dirty="0">
                <a:solidFill>
                  <a:prstClr val="black"/>
                </a:solidFill>
                <a:latin typeface="Calibri" panose="020F0502020204030204"/>
              </a:rPr>
              <a:t>Sprite’s status as one of the biggest and most recognized brands in the world can largely be attributed to its crisp lemon-lime taste and its iconic green bottle. Sprite has transitioned from green to clear plastic, increasing the material’s likelihood to be remade into a new bottle. </a:t>
            </a:r>
            <a:endParaRPr lang="en-US" sz="1100" dirty="0">
              <a:solidFill>
                <a:prstClr val="black"/>
              </a:solidFill>
              <a:latin typeface="Calibri" panose="020F0502020204030204"/>
              <a:cs typeface="Calibri"/>
            </a:endParaRPr>
          </a:p>
          <a:p>
            <a:pPr marL="600298" lvl="2" indent="-163718" defTabSz="873161" fontAlgn="base">
              <a:buFont typeface="Arial,Sans-Serif"/>
              <a:buChar char="•"/>
              <a:defRPr/>
            </a:pPr>
            <a:r>
              <a:rPr lang="en-US" sz="1100" dirty="0">
                <a:solidFill>
                  <a:prstClr val="black"/>
                </a:solidFill>
                <a:latin typeface="Calibri" panose="020F0502020204030204"/>
              </a:rPr>
              <a:t>Sprite’s new clear bottles will increase the amount of high-quality, food-grade, recycled plastic available in the marketplace, ultimately allowing more of our brands the opportunity to use 100% recycled plastic like DASANI, which decreases carbon emissions and minimizes new plastic.  </a:t>
            </a:r>
          </a:p>
          <a:p>
            <a:pPr marL="600298" lvl="2" indent="-163718" defTabSz="873161" fontAlgn="base">
              <a:buFont typeface="Arial,Sans-Serif"/>
              <a:buChar char="•"/>
              <a:defRPr/>
            </a:pPr>
            <a:r>
              <a:rPr lang="en-US" sz="1700" dirty="0">
                <a:solidFill>
                  <a:srgbClr val="333333"/>
                </a:solidFill>
                <a:latin typeface="Arial" panose="020B0604020202020204" pitchFamily="34" charset="0"/>
              </a:rPr>
              <a:t>When recycled, green plastic is more often converted into single-use items that do not get recycled again. Clear plastic (PET) gives Sprite the opportunity to be remade into another bottle, therefore taking part in the circular economy – an economic system aimed at eliminating waste through the continual use of existing, valuable resources. </a:t>
            </a:r>
          </a:p>
          <a:p>
            <a:pPr marL="600298" lvl="2" indent="-163718" defTabSz="873161" fontAlgn="base">
              <a:buFont typeface="Arial,Sans-Serif"/>
              <a:buChar char="•"/>
              <a:defRPr/>
            </a:pPr>
            <a:r>
              <a:rPr lang="en-US" sz="1700" dirty="0">
                <a:solidFill>
                  <a:srgbClr val="333333"/>
                </a:solidFill>
                <a:latin typeface="Arial" panose="020B0604020202020204" pitchFamily="34" charset="0"/>
              </a:rPr>
              <a:t>Our entire green plastic portfolio is transitioning to clear plastic. In October, Fresca, Seagram’s and Mello </a:t>
            </a:r>
            <a:r>
              <a:rPr lang="en-US" sz="1700" dirty="0" err="1">
                <a:solidFill>
                  <a:srgbClr val="333333"/>
                </a:solidFill>
                <a:latin typeface="Arial" panose="020B0604020202020204" pitchFamily="34" charset="0"/>
              </a:rPr>
              <a:t>Yello</a:t>
            </a:r>
            <a:r>
              <a:rPr lang="en-US" sz="1700" dirty="0">
                <a:solidFill>
                  <a:srgbClr val="333333"/>
                </a:solidFill>
                <a:latin typeface="Arial" panose="020B0604020202020204" pitchFamily="34" charset="0"/>
              </a:rPr>
              <a:t> will also convert from green to clear plastic.  </a:t>
            </a:r>
            <a:endParaRPr lang="en-US" sz="1700" dirty="0">
              <a:solidFill>
                <a:srgbClr val="000000"/>
              </a:solidFill>
              <a:latin typeface="Arial" panose="020B0604020202020204" pitchFamily="34" charset="0"/>
            </a:endParaRPr>
          </a:p>
          <a:p>
            <a:pPr defTabSz="873161" fontAlgn="base">
              <a:defRPr/>
            </a:pPr>
            <a:r>
              <a:rPr lang="en-US" sz="1700" dirty="0">
                <a:solidFill>
                  <a:srgbClr val="333333"/>
                </a:solidFill>
                <a:latin typeface="Arial" panose="020B0604020202020204" pitchFamily="34" charset="0"/>
              </a:rPr>
              <a:t> </a:t>
            </a:r>
            <a:endParaRPr lang="en-US" sz="1100" dirty="0">
              <a:solidFill>
                <a:prstClr val="black"/>
              </a:solidFill>
              <a:latin typeface="Calibri" panose="020F0502020204030204"/>
              <a:ea typeface="Calibri" panose="020F0502020204030204"/>
              <a:cs typeface="Calibri" panose="020F0502020204030204"/>
            </a:endParaRPr>
          </a:p>
          <a:p>
            <a:pPr defTabSz="873161" fontAlgn="base">
              <a:defRPr/>
            </a:pPr>
            <a:r>
              <a:rPr lang="en-US" sz="1100" b="1" dirty="0">
                <a:solidFill>
                  <a:prstClr val="black"/>
                </a:solidFill>
                <a:latin typeface="Calibri" panose="020F0502020204030204"/>
              </a:rPr>
              <a:t>100% Recycled PET</a:t>
            </a:r>
          </a:p>
          <a:p>
            <a:pPr marL="272863" indent="-272863" defTabSz="873161" fontAlgn="base">
              <a:buFont typeface="Arial" panose="020B0604020202020204" pitchFamily="34" charset="0"/>
              <a:buChar char="•"/>
              <a:defRPr/>
            </a:pPr>
            <a:r>
              <a:rPr lang="en-US" sz="1700" dirty="0">
                <a:solidFill>
                  <a:srgbClr val="D13438"/>
                </a:solidFill>
                <a:latin typeface="Calibri" panose="020F0502020204030204" pitchFamily="34" charset="0"/>
              </a:rPr>
              <a:t>Coca-Cola North America has transitioned a selection of plastic bottles across the portfolio to 100% recycled plastic (excluding caps and labels) helping to address one of the globe’s largest environmental concerns, plastic waste. Using 100% recycled plastic in our bottles decreases carbon emissions and minimizes new plastic.  </a:t>
            </a:r>
          </a:p>
          <a:p>
            <a:pPr marL="272863" indent="-272863" defTabSz="873161" fontAlgn="base">
              <a:buFont typeface="Arial" panose="020B0604020202020204" pitchFamily="34" charset="0"/>
              <a:buChar char="•"/>
              <a:defRPr/>
            </a:pPr>
            <a:r>
              <a:rPr lang="en-US" sz="1700" dirty="0">
                <a:solidFill>
                  <a:srgbClr val="333333"/>
                </a:solidFill>
                <a:latin typeface="Calibri" panose="020F0502020204030204" pitchFamily="34" charset="0"/>
              </a:rPr>
              <a:t>This summer DASANI launched new bottles made from 100% recycled plastic (excluding caps and labels) across the U.S.  By moving to bottles made of 100% recycled plastic*, DASANI expects to save over 20 million pounds of new plastic compared to 2019 – the equivalent of 552 million bottles – in 2023 alone. </a:t>
            </a:r>
            <a:endParaRPr lang="en-US" sz="1700" dirty="0">
              <a:solidFill>
                <a:srgbClr val="000000"/>
              </a:solidFill>
              <a:latin typeface="Calibri" panose="020F0502020204030204" pitchFamily="34" charset="0"/>
            </a:endParaRPr>
          </a:p>
          <a:p>
            <a:pPr marL="272863" indent="-272863" defTabSz="873161" fontAlgn="base">
              <a:buFont typeface="Arial" panose="020B0604020202020204" pitchFamily="34" charset="0"/>
              <a:buChar char="•"/>
              <a:defRPr/>
            </a:pPr>
            <a:r>
              <a:rPr lang="en-US" sz="1700" dirty="0">
                <a:solidFill>
                  <a:srgbClr val="000000"/>
                </a:solidFill>
                <a:latin typeface="Calibri" panose="020F0502020204030204" pitchFamily="34" charset="0"/>
              </a:rPr>
              <a:t>As part of a portfolio approach, we have also introduced 20oz bottles made with 100% recycled plastic* across Coca-Cola trademark and Diet Coke throughout the Northeast, California, New York and Texas.    </a:t>
            </a:r>
          </a:p>
          <a:p>
            <a:pPr marL="272863" indent="-272863" defTabSz="873161" fontAlgn="base">
              <a:buFont typeface="Arial" panose="020B0604020202020204" pitchFamily="34" charset="0"/>
              <a:buChar char="•"/>
              <a:defRPr/>
            </a:pPr>
            <a:r>
              <a:rPr lang="en-US" sz="1700" dirty="0">
                <a:solidFill>
                  <a:srgbClr val="333333"/>
                </a:solidFill>
                <a:latin typeface="Calibri" panose="020F0502020204030204" pitchFamily="34" charset="0"/>
              </a:rPr>
              <a:t>We continue to actively invest in and increase recycled PET to meet our World Without Waste goal of using at least 50% recycled material in our packaging globally by 2030. </a:t>
            </a:r>
          </a:p>
          <a:p>
            <a:pPr defTabSz="873161" fontAlgn="base">
              <a:defRPr/>
            </a:pPr>
            <a:endParaRPr lang="en-US" sz="1100" b="1" dirty="0">
              <a:solidFill>
                <a:prstClr val="black"/>
              </a:solidFill>
              <a:latin typeface="Calibri" panose="020F0502020204030204"/>
            </a:endParaRPr>
          </a:p>
          <a:p>
            <a:pPr defTabSz="873161" fontAlgn="base">
              <a:defRPr/>
            </a:pPr>
            <a:r>
              <a:rPr lang="en-US" sz="1100" dirty="0">
                <a:solidFill>
                  <a:prstClr val="black"/>
                </a:solidFill>
                <a:latin typeface="Calibri" panose="020F0502020204030204"/>
              </a:rPr>
              <a:t>Together, these transformations help drive a circular economy for our packaging, the fundamental principle behind our sustainable packaging initiative, World Without Waste. </a:t>
            </a:r>
            <a:endParaRPr lang="en-US" sz="1100" dirty="0">
              <a:solidFill>
                <a:prstClr val="black"/>
              </a:solidFill>
              <a:latin typeface="Calibri" panose="020F0502020204030204"/>
              <a:cs typeface="Calibri"/>
            </a:endParaRPr>
          </a:p>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4</a:t>
            </a:fld>
            <a:endParaRPr lang="en-US"/>
          </a:p>
        </p:txBody>
      </p:sp>
    </p:spTree>
    <p:extLst>
      <p:ext uri="{BB962C8B-B14F-4D97-AF65-F5344CB8AC3E}">
        <p14:creationId xmlns:p14="http://schemas.microsoft.com/office/powerpoint/2010/main" val="1515325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fontAlgn="base">
              <a:defRPr/>
            </a:pPr>
            <a:r>
              <a:rPr lang="en-US" sz="1100" dirty="0">
                <a:latin typeface="Arial" charset="0"/>
              </a:rPr>
              <a:t>The goal for these consumer education efforts is for consumers to recycle these recyclable bottles so that they can be used again and again as raw material for more new bottles, supporting closed-loop recycling systems and circular economies for PET. </a:t>
            </a:r>
          </a:p>
          <a:p>
            <a:pPr rtl="0" fontAlgn="base"/>
            <a:endParaRPr lang="en-US" sz="1100" dirty="0">
              <a:latin typeface="Arial" charset="0"/>
            </a:endParaRPr>
          </a:p>
          <a:p>
            <a:r>
              <a:rPr lang="en-US" sz="1100" b="1" u="sng" dirty="0">
                <a:latin typeface="Montserrat"/>
                <a:ea typeface="Montserrat"/>
                <a:cs typeface="Montserrat"/>
                <a:sym typeface="Montserrat"/>
              </a:rPr>
              <a:t>Campaigns</a:t>
            </a:r>
          </a:p>
          <a:p>
            <a:pPr marL="163718" indent="-163718">
              <a:buFont typeface="Arial" panose="020B0604020202020204" pitchFamily="34" charset="0"/>
              <a:buChar char="•"/>
            </a:pPr>
            <a:r>
              <a:rPr lang="en-US" sz="1100" dirty="0">
                <a:latin typeface="Montserrat"/>
                <a:ea typeface="Montserrat"/>
                <a:cs typeface="Calibri" panose="020F0502020204030204" pitchFamily="34" charset="0"/>
                <a:sym typeface="Montserrat"/>
              </a:rPr>
              <a:t>In 2022, we unveiled a partnership between </a:t>
            </a:r>
            <a:r>
              <a:rPr lang="en-US" sz="1100" b="1" dirty="0">
                <a:solidFill>
                  <a:srgbClr val="FF0000"/>
                </a:solidFill>
                <a:latin typeface="Montserrat"/>
                <a:ea typeface="Montserrat"/>
                <a:cs typeface="Calibri" panose="020F0502020204030204" pitchFamily="34" charset="0"/>
                <a:sym typeface="Montserrat"/>
              </a:rPr>
              <a:t>The Coca-Cola Company </a:t>
            </a:r>
            <a:r>
              <a:rPr lang="en-US" sz="1100" dirty="0">
                <a:latin typeface="Montserrat"/>
                <a:ea typeface="Montserrat"/>
                <a:cs typeface="Calibri" panose="020F0502020204030204" pitchFamily="34" charset="0"/>
                <a:sym typeface="Montserrat"/>
              </a:rPr>
              <a:t>and </a:t>
            </a:r>
            <a:r>
              <a:rPr lang="en-US" sz="1100" b="1" dirty="0">
                <a:solidFill>
                  <a:srgbClr val="FF0000"/>
                </a:solidFill>
                <a:latin typeface="Montserrat"/>
                <a:ea typeface="Montserrat"/>
                <a:cs typeface="Calibri" panose="020F0502020204030204" pitchFamily="34" charset="0"/>
                <a:sym typeface="Montserrat"/>
              </a:rPr>
              <a:t>Bill Nye</a:t>
            </a:r>
            <a:r>
              <a:rPr lang="en-US" sz="1100" dirty="0">
                <a:latin typeface="Montserrat"/>
                <a:ea typeface="Montserrat"/>
                <a:cs typeface="Calibri" panose="020F0502020204030204" pitchFamily="34" charset="0"/>
                <a:sym typeface="Montserrat"/>
              </a:rPr>
              <a:t> to illustrate the holistic recycling process in a stop-motion animated film. Our goal: </a:t>
            </a:r>
            <a:r>
              <a:rPr lang="en-US" sz="1100" b="1" dirty="0">
                <a:solidFill>
                  <a:srgbClr val="FF0000"/>
                </a:solidFill>
                <a:latin typeface="Montserrat"/>
                <a:ea typeface="Montserrat"/>
                <a:cs typeface="Calibri" panose="020F0502020204030204" pitchFamily="34" charset="0"/>
                <a:sym typeface="Montserrat"/>
              </a:rPr>
              <a:t>to demystify the recycling process</a:t>
            </a:r>
            <a:r>
              <a:rPr lang="en-US" sz="1100" dirty="0">
                <a:latin typeface="Montserrat"/>
                <a:ea typeface="Montserrat"/>
                <a:cs typeface="Calibri" panose="020F0502020204030204" pitchFamily="34" charset="0"/>
                <a:sym typeface="Montserrat"/>
              </a:rPr>
              <a:t> by educating consumers on the vital role they play, ultimately inspiring them to think, feel, and behave </a:t>
            </a:r>
            <a:r>
              <a:rPr lang="en-US" sz="1100" i="1" dirty="0">
                <a:latin typeface="Montserrat"/>
                <a:ea typeface="Montserrat"/>
                <a:cs typeface="Calibri" panose="020F0502020204030204" pitchFamily="34" charset="0"/>
                <a:sym typeface="Montserrat"/>
              </a:rPr>
              <a:t>differently</a:t>
            </a:r>
            <a:r>
              <a:rPr lang="en-US" sz="1100" dirty="0">
                <a:latin typeface="Montserrat"/>
                <a:ea typeface="Montserrat"/>
                <a:cs typeface="Calibri" panose="020F0502020204030204" pitchFamily="34" charset="0"/>
                <a:sym typeface="Montserrat"/>
              </a:rPr>
              <a:t> about recycling. The team drove awareness and excitement around the </a:t>
            </a:r>
            <a:r>
              <a:rPr lang="en-US" sz="1100" i="1" dirty="0">
                <a:latin typeface="Montserrat"/>
                <a:ea typeface="Montserrat"/>
                <a:cs typeface="Calibri" panose="020F0502020204030204" pitchFamily="34" charset="0"/>
                <a:sym typeface="Montserrat"/>
              </a:rPr>
              <a:t>World Without Waste</a:t>
            </a:r>
            <a:r>
              <a:rPr lang="en-US" sz="1100" dirty="0">
                <a:latin typeface="Montserrat"/>
                <a:ea typeface="Montserrat"/>
                <a:cs typeface="Calibri" panose="020F0502020204030204" pitchFamily="34" charset="0"/>
                <a:sym typeface="Montserrat"/>
              </a:rPr>
              <a:t> film through media outreach to trade, consumer lifestyle, news, entertainment, culture, science, tech and sustainability publications, generating </a:t>
            </a:r>
            <a:r>
              <a:rPr lang="en-US" sz="1100" b="1" dirty="0">
                <a:solidFill>
                  <a:srgbClr val="FF0000"/>
                </a:solidFill>
                <a:latin typeface="Montserrat"/>
                <a:ea typeface="Montserrat"/>
                <a:cs typeface="Calibri" panose="020F0502020204030204" pitchFamily="34" charset="0"/>
                <a:sym typeface="Montserrat"/>
              </a:rPr>
              <a:t>105 placements</a:t>
            </a:r>
            <a:r>
              <a:rPr lang="en-US" sz="1100" dirty="0">
                <a:solidFill>
                  <a:srgbClr val="FF0000"/>
                </a:solidFill>
                <a:latin typeface="Montserrat"/>
                <a:ea typeface="Montserrat"/>
                <a:cs typeface="Calibri" panose="020F0502020204030204" pitchFamily="34" charset="0"/>
                <a:sym typeface="Montserrat"/>
              </a:rPr>
              <a:t> </a:t>
            </a:r>
            <a:r>
              <a:rPr lang="en-US" sz="1100" dirty="0">
                <a:latin typeface="Montserrat"/>
                <a:ea typeface="Montserrat"/>
                <a:cs typeface="Calibri" panose="020F0502020204030204" pitchFamily="34" charset="0"/>
                <a:sym typeface="Montserrat"/>
              </a:rPr>
              <a:t>and more than </a:t>
            </a:r>
            <a:r>
              <a:rPr lang="en-US" sz="1100" b="1" dirty="0">
                <a:solidFill>
                  <a:srgbClr val="FF0000"/>
                </a:solidFill>
                <a:latin typeface="Montserrat"/>
                <a:ea typeface="Montserrat"/>
                <a:cs typeface="Calibri" panose="020F0502020204030204" pitchFamily="34" charset="0"/>
                <a:sym typeface="Montserrat"/>
              </a:rPr>
              <a:t>2 billion impressions. </a:t>
            </a:r>
          </a:p>
          <a:p>
            <a:pPr marL="600298" lvl="1" indent="-163718">
              <a:buFont typeface="Arial" panose="020B0604020202020204" pitchFamily="34" charset="0"/>
              <a:buChar char="•"/>
            </a:pPr>
            <a:r>
              <a:rPr lang="en-US" sz="1700" dirty="0">
                <a:solidFill>
                  <a:srgbClr val="000000"/>
                </a:solidFill>
                <a:latin typeface="Calibri" panose="020F0502020204030204" pitchFamily="34" charset="0"/>
              </a:rPr>
              <a:t>We tested how aware consumers were of the Bill Nye campaign and whether a campaign like this one encouraged consumers to recycle more. While total awareness of the campaign was low compared to awareness of long-standing initiatives (14% vs. ~20% for WWW, for example), it had a strong impact on consumer behavior.  We saw positive impacts on consumers’ wanting to recycle more, strong increases in their views of TCCC, their intent to purchase our products, and their advocacy levels.​</a:t>
            </a:r>
          </a:p>
          <a:p>
            <a:pPr marL="163718" indent="-163718">
              <a:buFont typeface="Arial" panose="020B0604020202020204" pitchFamily="34" charset="0"/>
              <a:buChar char="•"/>
            </a:pPr>
            <a:r>
              <a:rPr lang="en-US" sz="1700" dirty="0">
                <a:solidFill>
                  <a:srgbClr val="000000"/>
                </a:solidFill>
                <a:latin typeface="Arial" panose="020B0604020202020204" pitchFamily="34" charset="0"/>
              </a:rPr>
              <a:t>In 2021, we launched a multi-mullion dollar marketing campaign focused on our sustainable packaging strategy. The campaign’s “</a:t>
            </a:r>
            <a:r>
              <a:rPr lang="en-US" sz="1700" dirty="0">
                <a:solidFill>
                  <a:srgbClr val="000000"/>
                </a:solidFill>
                <a:latin typeface="Arial" panose="020B0604020202020204" pitchFamily="34" charset="0"/>
                <a:hlinkClick r:id="rId3"/>
              </a:rPr>
              <a:t>Recycle and Re-Enjoy It</a:t>
            </a:r>
            <a:r>
              <a:rPr lang="en-US" sz="1700" dirty="0">
                <a:solidFill>
                  <a:srgbClr val="000000"/>
                </a:solidFill>
                <a:latin typeface="Arial" panose="020B0604020202020204" pitchFamily="34" charset="0"/>
              </a:rPr>
              <a:t>” concept reinforces the idea of a circular economy by conveying that plastic is a valuable commodity simply designed to be used again and again. The campaign’s creative has been used to various Coca-Cola events and customer to continue carrying this important message. </a:t>
            </a:r>
          </a:p>
          <a:p>
            <a:endParaRPr lang="en-US" sz="1700" dirty="0">
              <a:solidFill>
                <a:srgbClr val="000000"/>
              </a:solidFill>
              <a:latin typeface="Arial" panose="020B0604020202020204" pitchFamily="34" charset="0"/>
              <a:cs typeface="Arial"/>
            </a:endParaRPr>
          </a:p>
          <a:p>
            <a:r>
              <a:rPr lang="en-US" sz="1700" b="1" dirty="0">
                <a:solidFill>
                  <a:srgbClr val="000000"/>
                </a:solidFill>
                <a:latin typeface="Arial" panose="020B0604020202020204" pitchFamily="34" charset="0"/>
                <a:cs typeface="Arial"/>
              </a:rPr>
              <a:t>On-Package Messaging </a:t>
            </a:r>
            <a:endParaRPr lang="en-US" sz="1100" b="1" dirty="0">
              <a:latin typeface="Arial"/>
              <a:cs typeface="Arial"/>
            </a:endParaRPr>
          </a:p>
          <a:p>
            <a:pPr marL="163718" indent="-163718" fontAlgn="base">
              <a:buFont typeface="Arial" panose="020B0604020202020204" pitchFamily="34" charset="0"/>
              <a:buChar char="•"/>
            </a:pPr>
            <a:r>
              <a:rPr lang="en-US" sz="1700" dirty="0">
                <a:solidFill>
                  <a:srgbClr val="000000"/>
                </a:solidFill>
                <a:latin typeface="Arial" panose="020B0604020202020204" pitchFamily="34" charset="0"/>
              </a:rPr>
              <a:t>We want to inspire everyone to join us in reducing waste, so we’re encouraging people to recycle their bottles and cans with the largest on-package messaging effort ever by The Coca-Cola Company. There are four touchpoints of recycling messaging on our packages, including on the cap and a few messages on the label.    </a:t>
            </a:r>
            <a:endParaRPr lang="en-US" sz="1100" dirty="0">
              <a:latin typeface="Arial" charset="0"/>
            </a:endParaRPr>
          </a:p>
          <a:p>
            <a:pPr marL="600298" lvl="1" indent="-163718" fontAlgn="base">
              <a:buFont typeface="Arial" panose="020B0604020202020204" pitchFamily="34" charset="0"/>
              <a:buChar char="•"/>
            </a:pPr>
            <a:r>
              <a:rPr lang="en-US" sz="1100" dirty="0">
                <a:latin typeface="Arial"/>
                <a:cs typeface="Arial"/>
              </a:rPr>
              <a:t>Nearly every sparkling brand contains a "</a:t>
            </a:r>
            <a:r>
              <a:rPr lang="en-US" dirty="0">
                <a:latin typeface="Arial"/>
                <a:cs typeface="Arial"/>
              </a:rPr>
              <a:t>RECYCLE ME See you again soon!" </a:t>
            </a:r>
            <a:r>
              <a:rPr lang="en-US" sz="1100" dirty="0">
                <a:latin typeface="Arial"/>
                <a:cs typeface="Arial"/>
              </a:rPr>
              <a:t>message on both primary and secondary packaging. </a:t>
            </a:r>
          </a:p>
          <a:p>
            <a:pPr marL="600298" lvl="1" indent="-163718" fontAlgn="base">
              <a:buFont typeface="Arial" panose="020B0604020202020204" pitchFamily="34" charset="0"/>
              <a:buChar char="•"/>
            </a:pPr>
            <a:r>
              <a:rPr lang="en-US" sz="1100" dirty="0">
                <a:latin typeface="Arial" charset="0"/>
              </a:rPr>
              <a:t>As part of our commitment to the American Beverage Association “Every Bottle Back” initiative, we have implemented on-cap recycling messaging on all our PET bottles . This message will inform our consumers of the power of recycling at the point of consumption.  </a:t>
            </a:r>
          </a:p>
          <a:p>
            <a:pPr marL="600298" lvl="1" indent="-163718" fontAlgn="base">
              <a:buFont typeface="Arial" panose="020B0604020202020204" pitchFamily="34" charset="0"/>
              <a:buChar char="•"/>
            </a:pPr>
            <a:r>
              <a:rPr lang="en-US" b="0" i="0" kern="1200" dirty="0">
                <a:effectLst/>
                <a:latin typeface="Arial"/>
                <a:cs typeface="Arial"/>
              </a:rPr>
              <a:t>How2Recycle is a standardized labeling system that communicates recycling instructions to the public</a:t>
            </a:r>
            <a:r>
              <a:rPr lang="en-US" b="0" dirty="0">
                <a:latin typeface="Arial"/>
                <a:cs typeface="Arial"/>
              </a:rPr>
              <a:t>. It can be found on thousands of products in stores today</a:t>
            </a:r>
            <a:r>
              <a:rPr lang="en-US" b="0" i="0" kern="1200" dirty="0">
                <a:effectLst/>
                <a:latin typeface="Arial"/>
                <a:cs typeface="Arial"/>
              </a:rPr>
              <a:t>, </a:t>
            </a:r>
            <a:r>
              <a:rPr lang="en-US" b="0" dirty="0">
                <a:latin typeface="Arial"/>
                <a:cs typeface="Arial"/>
              </a:rPr>
              <a:t>including some of our brands like Honest</a:t>
            </a:r>
            <a:r>
              <a:rPr lang="en-US" b="0" i="0" kern="1200" dirty="0">
                <a:effectLst/>
                <a:latin typeface="Arial"/>
                <a:cs typeface="Arial"/>
              </a:rPr>
              <a:t>, </a:t>
            </a:r>
            <a:r>
              <a:rPr lang="en-US" b="0" dirty="0">
                <a:latin typeface="Arial"/>
                <a:cs typeface="Arial"/>
              </a:rPr>
              <a:t>Minute Maid</a:t>
            </a:r>
            <a:r>
              <a:rPr lang="en-US" b="0" i="0" kern="1200" dirty="0">
                <a:effectLst/>
                <a:latin typeface="Arial"/>
                <a:cs typeface="Arial"/>
              </a:rPr>
              <a:t>, </a:t>
            </a:r>
            <a:r>
              <a:rPr lang="en-US" b="0" dirty="0">
                <a:latin typeface="Arial"/>
                <a:cs typeface="Arial"/>
              </a:rPr>
              <a:t>DASANI &amp; Coca-Cola, to help consumers recycle more and better. You can find it on our packaging giving guidance such as, ‘empty and replace caps’ for our PET bottles, or taking clean and dry shrink film case packaging back to store with other films/grocery bags. Many of our customers today are suggesting use of these labels on package, to eliminate consumer recycling confusion. </a:t>
            </a:r>
          </a:p>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5</a:t>
            </a:fld>
            <a:endParaRPr lang="en-US"/>
          </a:p>
        </p:txBody>
      </p:sp>
    </p:spTree>
    <p:extLst>
      <p:ext uri="{BB962C8B-B14F-4D97-AF65-F5344CB8AC3E}">
        <p14:creationId xmlns:p14="http://schemas.microsoft.com/office/powerpoint/2010/main" val="2584886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ANTON</a:t>
            </a:r>
          </a:p>
          <a:p>
            <a:endParaRPr lang="en-US"/>
          </a:p>
        </p:txBody>
      </p:sp>
      <p:sp>
        <p:nvSpPr>
          <p:cNvPr id="4" name="Slide Number Placeholder 3"/>
          <p:cNvSpPr>
            <a:spLocks noGrp="1"/>
          </p:cNvSpPr>
          <p:nvPr>
            <p:ph type="sldNum" sz="quarter" idx="5"/>
          </p:nvPr>
        </p:nvSpPr>
        <p:spPr/>
        <p:txBody>
          <a:bodyPr/>
          <a:lstStyle/>
          <a:p>
            <a:pPr defTabSz="905729">
              <a:defRPr/>
            </a:pPr>
            <a:fld id="{187FB1D5-038F-4A6C-A22F-6F4B666B3D44}" type="slidenum">
              <a:rPr lang="en-US">
                <a:solidFill>
                  <a:prstClr val="black"/>
                </a:solidFill>
                <a:latin typeface="Calibri" panose="020F0502020204030204"/>
              </a:rPr>
              <a:pPr defTabSz="905729">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320656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tabLst>
                <a:tab pos="457200" algn="l"/>
              </a:tabLst>
            </a:pPr>
            <a:r>
              <a:rPr lang="en-US" sz="2800" dirty="0">
                <a:solidFill>
                  <a:schemeClr val="bg1">
                    <a:lumMod val="50000"/>
                  </a:schemeClr>
                </a:solidFill>
                <a:latin typeface="TCCC-UnityText" panose="020B0505030303020204"/>
              </a:rPr>
              <a:t>Burger King Pilot x 5 restaurants in New Jersey (January 2022 – June 2023</a:t>
            </a:r>
            <a:endParaRPr lang="en-US" sz="1800" kern="1200" dirty="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Beverage containers more popular than the sandwich packaging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Slow return/reuse Rate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dirty="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rPr>
              <a:t>Consumers keeping cups as souvenirs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2800" dirty="0">
                <a:solidFill>
                  <a:schemeClr val="bg1">
                    <a:lumMod val="50000"/>
                  </a:schemeClr>
                </a:solidFill>
                <a:latin typeface="TCCC-UnityText" panose="020B0505030303020204"/>
              </a:rPr>
              <a:t>A&amp; W circular exchangeable cup program (Canada)</a:t>
            </a:r>
            <a:endParaRPr lang="en-US" sz="1800" kern="1200" dirty="0">
              <a:solidFill>
                <a:srgbClr val="7F7F7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solidFill>
                  <a:schemeClr val="bg1">
                    <a:lumMod val="50000"/>
                  </a:schemeClr>
                </a:solidFill>
              </a:rPr>
              <a:t>High Level of reuse</a:t>
            </a:r>
          </a:p>
          <a:p>
            <a:pPr marL="285750" indent="-285750">
              <a:buFont typeface="Arial" panose="020B0604020202020204" pitchFamily="34" charset="0"/>
              <a:buChar char="•"/>
            </a:pPr>
            <a:r>
              <a:rPr lang="en-US" sz="1800" dirty="0">
                <a:solidFill>
                  <a:schemeClr val="bg1">
                    <a:lumMod val="50000"/>
                  </a:schemeClr>
                </a:solidFill>
              </a:rPr>
              <a:t>Requires scale to breakeven</a:t>
            </a:r>
          </a:p>
          <a:p>
            <a:pPr marL="285750" indent="-285750">
              <a:buFont typeface="Arial" panose="020B0604020202020204" pitchFamily="34" charset="0"/>
              <a:buChar char="•"/>
            </a:pPr>
            <a:r>
              <a:rPr lang="en-US" sz="1800" dirty="0">
                <a:solidFill>
                  <a:schemeClr val="bg1">
                    <a:lumMod val="50000"/>
                  </a:schemeClr>
                </a:solidFill>
              </a:rPr>
              <a:t>Over 7000 disposable cups did not go to landfill</a:t>
            </a:r>
          </a:p>
          <a:p>
            <a:pPr marL="285750" indent="-285750">
              <a:buFont typeface="Arial" panose="020B0604020202020204" pitchFamily="34" charset="0"/>
              <a:buChar char="•"/>
            </a:pPr>
            <a:endParaRPr lang="en-US" sz="1800" dirty="0">
              <a:solidFill>
                <a:schemeClr val="bg1">
                  <a:lumMod val="50000"/>
                </a:schemeClr>
              </a:solidFill>
            </a:endParaRPr>
          </a:p>
          <a:p>
            <a:r>
              <a:rPr lang="en-US" sz="1800" dirty="0">
                <a:solidFill>
                  <a:schemeClr val="bg1">
                    <a:lumMod val="50000"/>
                  </a:schemeClr>
                </a:solidFill>
                <a:latin typeface="TCCC-UnityText" panose="020B0505030303020204"/>
              </a:rPr>
              <a:t>RFID Technology with </a:t>
            </a:r>
            <a:r>
              <a:rPr lang="en-US" sz="1800" dirty="0" err="1">
                <a:solidFill>
                  <a:schemeClr val="bg1">
                    <a:lumMod val="50000"/>
                  </a:schemeClr>
                </a:solidFill>
                <a:latin typeface="TCCC-UnityText" panose="020B0505030303020204"/>
              </a:rPr>
              <a:t>validfil</a:t>
            </a:r>
            <a:r>
              <a:rPr lang="en-US" sz="1800" dirty="0">
                <a:solidFill>
                  <a:schemeClr val="bg1">
                    <a:lumMod val="50000"/>
                  </a:schemeClr>
                </a:solidFill>
                <a:latin typeface="TCCC-UnityText" panose="020B0505030303020204"/>
              </a:rPr>
              <a:t> ( freestyle)</a:t>
            </a:r>
          </a:p>
          <a:p>
            <a:r>
              <a:rPr lang="en-US" sz="1800" dirty="0">
                <a:solidFill>
                  <a:schemeClr val="bg1">
                    <a:lumMod val="50000"/>
                  </a:schemeClr>
                </a:solidFill>
                <a:latin typeface="TCCC-UnityText" panose="020B0505030303020204"/>
              </a:rPr>
              <a:t>Controlled Pour App for easy use Wi-Fi enabled</a:t>
            </a:r>
          </a:p>
          <a:p>
            <a:pPr marL="285750" indent="-285750">
              <a:buFont typeface="Arial" panose="020B0604020202020204" pitchFamily="34" charset="0"/>
              <a:buChar char="•"/>
            </a:pPr>
            <a:endParaRPr lang="en-US" sz="1800" dirty="0">
              <a:solidFill>
                <a:schemeClr val="bg1">
                  <a:lumMod val="50000"/>
                </a:schemeClr>
              </a:solidFill>
            </a:endParaRPr>
          </a:p>
          <a:p>
            <a:pPr marL="342900" marR="0" lvl="0" indent="-342900">
              <a:spcBef>
                <a:spcPts val="0"/>
              </a:spcBef>
              <a:spcAft>
                <a:spcPts val="0"/>
              </a:spcAft>
              <a:buFont typeface="Arial" panose="020B0604020202020204" pitchFamily="34" charset="0"/>
              <a:buChar char="•"/>
              <a:tabLst>
                <a:tab pos="4572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7FB1D5-038F-4A6C-A22F-6F4B666B3D44}" type="slidenum">
              <a:rPr lang="en-US" smtClean="0"/>
              <a:t>8</a:t>
            </a:fld>
            <a:endParaRPr lang="en-US"/>
          </a:p>
        </p:txBody>
      </p:sp>
    </p:spTree>
    <p:extLst>
      <p:ext uri="{BB962C8B-B14F-4D97-AF65-F5344CB8AC3E}">
        <p14:creationId xmlns:p14="http://schemas.microsoft.com/office/powerpoint/2010/main" val="177192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ANTON</a:t>
            </a:r>
          </a:p>
          <a:p>
            <a:endParaRPr lang="en-US"/>
          </a:p>
        </p:txBody>
      </p:sp>
      <p:sp>
        <p:nvSpPr>
          <p:cNvPr id="4" name="Slide Number Placeholder 3"/>
          <p:cNvSpPr>
            <a:spLocks noGrp="1"/>
          </p:cNvSpPr>
          <p:nvPr>
            <p:ph type="sldNum" sz="quarter" idx="5"/>
          </p:nvPr>
        </p:nvSpPr>
        <p:spPr/>
        <p:txBody>
          <a:bodyPr/>
          <a:lstStyle/>
          <a:p>
            <a:pPr defTabSz="905729">
              <a:defRPr/>
            </a:pPr>
            <a:fld id="{187FB1D5-038F-4A6C-A22F-6F4B666B3D44}" type="slidenum">
              <a:rPr lang="en-US">
                <a:solidFill>
                  <a:prstClr val="black"/>
                </a:solidFill>
                <a:latin typeface="Calibri" panose="020F0502020204030204"/>
              </a:rPr>
              <a:pPr defTabSz="90572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98534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29">
              <a:defRPr/>
            </a:pPr>
            <a:r>
              <a:rPr lang="en-US" sz="1100" dirty="0"/>
              <a:t>JOANNA</a:t>
            </a:r>
          </a:p>
          <a:p>
            <a:pPr>
              <a:defRPr/>
            </a:pPr>
            <a:endParaRPr lang="en-US" sz="1100" dirty="0">
              <a:cs typeface="Calibri" panose="020F0502020204030204"/>
            </a:endParaRPr>
          </a:p>
          <a:p>
            <a:r>
              <a:rPr lang="en-US" sz="1100" dirty="0"/>
              <a:t>The North American system is focused on the strategic use of the rPET we purchase. We are leveraging the potential for rPET to drive consumer preference and reputation through a 100% rPET bottle where it is technically and economically feasible. Our priorities are 100% rPET across our water portfolio and 100% rPET for Coca-Cola TM + in geographically relevant markets.</a:t>
            </a:r>
            <a:r>
              <a:rPr lang="en-US" sz="1100" dirty="0">
                <a:cs typeface="Calibri"/>
              </a:rPr>
              <a:t>   We will promote these 100% rPET bottles through in-market PR and brand communications starting next month for both the Dasani 100% national roll out and Sprite Green to Clear. We will be tracking the performance of these innovations and will report back. </a:t>
            </a:r>
          </a:p>
          <a:p>
            <a:endParaRPr lang="en-US" sz="1100" dirty="0">
              <a:cs typeface="Calibri"/>
            </a:endParaRPr>
          </a:p>
          <a:p>
            <a:pPr>
              <a:defRPr/>
            </a:pPr>
            <a:r>
              <a:rPr lang="en-US" sz="1100" dirty="0">
                <a:cs typeface="Calibri"/>
              </a:rPr>
              <a:t>We are also taking actions to educate consumers at the point of consumption on recycling and working with partners to build more opportunities to recycle. </a:t>
            </a:r>
          </a:p>
          <a:p>
            <a:pPr marL="163718" indent="-163718">
              <a:buFont typeface="Arial" panose="020B0604020202020204" pitchFamily="34" charset="0"/>
              <a:buChar char="•"/>
              <a:defRPr/>
            </a:pPr>
            <a:r>
              <a:rPr lang="en-US" sz="1100" dirty="0">
                <a:cs typeface="Calibri"/>
              </a:rPr>
              <a:t>In February, we launched the Character 2.0 story with our Recycle &amp; Re-Enjoy Campaign.  This campaign was featured at the Final Four in New Orleans.  </a:t>
            </a:r>
          </a:p>
          <a:p>
            <a:pPr marL="163718" indent="-163718">
              <a:buFont typeface="Arial" panose="020B0604020202020204" pitchFamily="34" charset="0"/>
              <a:buChar char="•"/>
              <a:defRPr/>
            </a:pPr>
            <a:r>
              <a:rPr lang="en-US" sz="1100" dirty="0">
                <a:cs typeface="Calibri"/>
              </a:rPr>
              <a:t>In April, reverse vending machines arrived backstage at Walt Disney World Resort theme parks in four locations! Cast members can use these machines to recycle empty plastic bottles and aluminum cans. For each item recycled, The Coca-Cola Company will donate 25 cents to the Disney Conservation Fund, up to $25,000 total. Collected bottles and cans will be processed and turned into new bottles and cans. </a:t>
            </a:r>
          </a:p>
          <a:p>
            <a:pPr>
              <a:defRPr/>
            </a:pPr>
            <a:endParaRPr lang="en-US" sz="1100" dirty="0">
              <a:cs typeface="Calibri"/>
            </a:endParaRPr>
          </a:p>
          <a:p>
            <a:endParaRPr lang="en-US" dirty="0"/>
          </a:p>
        </p:txBody>
      </p:sp>
      <p:sp>
        <p:nvSpPr>
          <p:cNvPr id="4" name="Slide Number Placeholder 3"/>
          <p:cNvSpPr>
            <a:spLocks noGrp="1"/>
          </p:cNvSpPr>
          <p:nvPr>
            <p:ph type="sldNum" sz="quarter" idx="5"/>
          </p:nvPr>
        </p:nvSpPr>
        <p:spPr/>
        <p:txBody>
          <a:bodyPr/>
          <a:lstStyle/>
          <a:p>
            <a:pPr defTabSz="905729">
              <a:defRPr/>
            </a:pPr>
            <a:fld id="{187FB1D5-038F-4A6C-A22F-6F4B666B3D44}" type="slidenum">
              <a:rPr lang="en-US">
                <a:solidFill>
                  <a:prstClr val="black"/>
                </a:solidFill>
                <a:latin typeface="Calibri" panose="020F0502020204030204"/>
              </a:rPr>
              <a:pPr defTabSz="90572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913303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7.xml"/><Relationship Id="rId7"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slideMaster" Target="../slideMasters/slideMaster6.xml"/><Relationship Id="rId4" Type="http://schemas.openxmlformats.org/officeDocument/2006/relationships/tags" Target="../tags/tag24.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xml"/><Relationship Id="rId1"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xml"/><Relationship Id="rId1" Type="http://schemas.openxmlformats.org/officeDocument/2006/relationships/tags" Target="../tags/tag27.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slideMaster" Target="../slideMasters/slideMaster6.xml"/><Relationship Id="rId4" Type="http://schemas.openxmlformats.org/officeDocument/2006/relationships/tags" Target="../tags/tag32.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Master" Target="../slideMasters/slideMaster6.xml"/><Relationship Id="rId5" Type="http://schemas.openxmlformats.org/officeDocument/2006/relationships/tags" Target="../tags/tag37.xml"/><Relationship Id="rId4" Type="http://schemas.openxmlformats.org/officeDocument/2006/relationships/tags" Target="../tags/tag36.xml"/></Relationships>
</file>

<file path=ppt/slideLayouts/_rels/slideLayout63.xml.rels><?xml version="1.0" encoding="UTF-8" standalone="yes"?>
<Relationships xmlns="http://schemas.openxmlformats.org/package/2006/relationships"><Relationship Id="rId8" Type="http://schemas.openxmlformats.org/officeDocument/2006/relationships/slideMaster" Target="../slideMasters/slideMaster6.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6.xml"/><Relationship Id="rId1" Type="http://schemas.openxmlformats.org/officeDocument/2006/relationships/tags" Target="../tags/tag4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6.xml"/><Relationship Id="rId1" Type="http://schemas.openxmlformats.org/officeDocument/2006/relationships/tags" Target="../tags/tag48.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6.xml"/><Relationship Id="rId1" Type="http://schemas.openxmlformats.org/officeDocument/2006/relationships/tags" Target="../tags/tag50.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image" Target="../media/image11.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63.xml"/><Relationship Id="rId7" Type="http://schemas.openxmlformats.org/officeDocument/2006/relationships/slideMaster" Target="../slideMasters/slideMaster8.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8.xml"/><Relationship Id="rId5" Type="http://schemas.openxmlformats.org/officeDocument/2006/relationships/tags" Target="../tags/tag71.xml"/><Relationship Id="rId4" Type="http://schemas.openxmlformats.org/officeDocument/2006/relationships/tags" Target="../tags/tag70.xml"/></Relationships>
</file>

<file path=ppt/slideLayouts/_rels/slideLayout95.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image" Target="../media/image9.png"/><Relationship Id="rId4" Type="http://schemas.openxmlformats.org/officeDocument/2006/relationships/tags" Target="../tags/tag75.xml"/><Relationship Id="rId9"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Master" Target="../slideMasters/slideMaster8.xml"/><Relationship Id="rId4" Type="http://schemas.openxmlformats.org/officeDocument/2006/relationships/tags" Target="../tags/tag8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l">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8FA94EF4-DF4A-4A0D-85BB-E25B7F168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07" y="158322"/>
            <a:ext cx="3471151" cy="964042"/>
          </a:xfrm>
          <a:prstGeom prst="rect">
            <a:avLst/>
          </a:prstGeom>
        </p:spPr>
      </p:pic>
    </p:spTree>
    <p:extLst>
      <p:ext uri="{BB962C8B-B14F-4D97-AF65-F5344CB8AC3E}">
        <p14:creationId xmlns:p14="http://schemas.microsoft.com/office/powerpoint/2010/main" val="2863224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pic>
        <p:nvPicPr>
          <p:cNvPr id="6" name="Picture 5" descr="A picture containing device&#10;&#10;Description automatically generated">
            <a:extLst>
              <a:ext uri="{FF2B5EF4-FFF2-40B4-BE49-F238E27FC236}">
                <a16:creationId xmlns:a16="http://schemas.microsoft.com/office/drawing/2014/main" id="{4D1A8839-0C22-7F46-B958-EB1C7290730A}"/>
              </a:ext>
            </a:extLst>
          </p:cNvPr>
          <p:cNvPicPr>
            <a:picLocks noChangeAspect="1"/>
          </p:cNvPicPr>
          <p:nvPr userDrawn="1"/>
        </p:nvPicPr>
        <p:blipFill>
          <a:blip r:embed="rId2"/>
          <a:stretch>
            <a:fillRect/>
          </a:stretch>
        </p:blipFill>
        <p:spPr>
          <a:xfrm>
            <a:off x="9410700" y="0"/>
            <a:ext cx="2781300" cy="2641600"/>
          </a:xfrm>
          <a:prstGeom prst="rect">
            <a:avLst/>
          </a:prstGeom>
        </p:spPr>
      </p:pic>
      <p:sp>
        <p:nvSpPr>
          <p:cNvPr id="2" name="Title 1">
            <a:extLst>
              <a:ext uri="{FF2B5EF4-FFF2-40B4-BE49-F238E27FC236}">
                <a16:creationId xmlns:a16="http://schemas.microsoft.com/office/drawing/2014/main" id="{FEC13BCE-2B25-CA4E-9E2E-FD45FA53F446}"/>
              </a:ext>
            </a:extLst>
          </p:cNvPr>
          <p:cNvSpPr>
            <a:spLocks noGrp="1"/>
          </p:cNvSpPr>
          <p:nvPr>
            <p:ph type="title"/>
          </p:nvPr>
        </p:nvSpPr>
        <p:spPr>
          <a:xfrm>
            <a:off x="481875" y="422241"/>
            <a:ext cx="6462622" cy="1307705"/>
          </a:xfrm>
        </p:spPr>
        <p:txBody>
          <a:bodyPr anchor="t"/>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1589F9CB-7921-154D-B6F6-DEF21B55B704}"/>
              </a:ext>
            </a:extLst>
          </p:cNvPr>
          <p:cNvSpPr>
            <a:spLocks noGrp="1"/>
          </p:cNvSpPr>
          <p:nvPr>
            <p:ph idx="1" hasCustomPrompt="1"/>
          </p:nvPr>
        </p:nvSpPr>
        <p:spPr>
          <a:xfrm>
            <a:off x="481876" y="1145727"/>
            <a:ext cx="10515600" cy="4351338"/>
          </a:xfrm>
        </p:spPr>
        <p:txBody>
          <a:bodyPr/>
          <a:lstStyle>
            <a:lvl2pPr>
              <a:lnSpc>
                <a:spcPct val="100000"/>
              </a:lnSpc>
              <a:defRPr/>
            </a:lvl2pPr>
            <a:lvl3pPr>
              <a:lnSpc>
                <a:spcPct val="100000"/>
              </a:lnSpc>
              <a:defRPr/>
            </a:lvl3pPr>
            <a:lvl4pPr>
              <a:lnSpc>
                <a:spcPct val="100000"/>
              </a:lnSpc>
              <a:defRPr/>
            </a:lvl4pPr>
            <a:lvl5pPr indent="-228600">
              <a:lnSpc>
                <a:spcPct val="100000"/>
              </a:lnSpc>
              <a:defRPr/>
            </a:lvl5pPr>
          </a:lstStyle>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734135E-C669-6747-9876-5CDBE358B18A}"/>
              </a:ext>
            </a:extLst>
          </p:cNvPr>
          <p:cNvPicPr>
            <a:picLocks noChangeAspect="1"/>
          </p:cNvPicPr>
          <p:nvPr userDrawn="1"/>
        </p:nvPicPr>
        <p:blipFill>
          <a:blip r:embed="rId3"/>
          <a:stretch>
            <a:fillRect/>
          </a:stretch>
        </p:blipFill>
        <p:spPr>
          <a:xfrm>
            <a:off x="10375900" y="6432550"/>
            <a:ext cx="850900" cy="850900"/>
          </a:xfrm>
          <a:prstGeom prst="rect">
            <a:avLst/>
          </a:prstGeom>
        </p:spPr>
      </p:pic>
    </p:spTree>
    <p:extLst>
      <p:ext uri="{BB962C8B-B14F-4D97-AF65-F5344CB8AC3E}">
        <p14:creationId xmlns:p14="http://schemas.microsoft.com/office/powerpoint/2010/main" val="25213850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3BCE-2B25-CA4E-9E2E-FD45FA53F446}"/>
              </a:ext>
            </a:extLst>
          </p:cNvPr>
          <p:cNvSpPr>
            <a:spLocks noGrp="1"/>
          </p:cNvSpPr>
          <p:nvPr>
            <p:ph type="title"/>
          </p:nvPr>
        </p:nvSpPr>
        <p:spPr>
          <a:xfrm>
            <a:off x="821846" y="820827"/>
            <a:ext cx="10515600" cy="579092"/>
          </a:xfrm>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1589F9CB-7921-154D-B6F6-DEF21B55B704}"/>
              </a:ext>
            </a:extLst>
          </p:cNvPr>
          <p:cNvSpPr>
            <a:spLocks noGrp="1"/>
          </p:cNvSpPr>
          <p:nvPr>
            <p:ph idx="1" hasCustomPrompt="1"/>
          </p:nvPr>
        </p:nvSpPr>
        <p:spPr>
          <a:xfrm>
            <a:off x="821846" y="1544312"/>
            <a:ext cx="10515600" cy="4351338"/>
          </a:xfrm>
        </p:spPr>
        <p:txBody>
          <a:bodyPr/>
          <a:lstStyle>
            <a:lvl2pPr>
              <a:lnSpc>
                <a:spcPct val="100000"/>
              </a:lnSpc>
              <a:defRPr/>
            </a:lvl2pPr>
            <a:lvl3pPr>
              <a:lnSpc>
                <a:spcPct val="100000"/>
              </a:lnSpc>
              <a:defRPr/>
            </a:lvl3pPr>
            <a:lvl4pPr>
              <a:lnSpc>
                <a:spcPct val="100000"/>
              </a:lnSpc>
              <a:defRPr/>
            </a:lvl4pPr>
            <a:lvl5pPr indent="-228600">
              <a:lnSpc>
                <a:spcPct val="100000"/>
              </a:lnSpc>
              <a:defRPr/>
            </a:lvl5pPr>
          </a:lstStyle>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46581-0238-6748-BC10-D3135695FBF5}"/>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5" name="Footer Placeholder 4">
            <a:extLst>
              <a:ext uri="{FF2B5EF4-FFF2-40B4-BE49-F238E27FC236}">
                <a16:creationId xmlns:a16="http://schemas.microsoft.com/office/drawing/2014/main" id="{2373EDD5-6206-1D41-94C3-084D74FC0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F2F59F-FD20-1547-A0FE-8470284C5987}"/>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40182575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F37AE-F11E-3348-80A5-EA0C236003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EAB1CE-9D26-594B-A020-C59E17673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3EBF8-DD79-DE47-907A-54D244820AE4}"/>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5" name="Footer Placeholder 4">
            <a:extLst>
              <a:ext uri="{FF2B5EF4-FFF2-40B4-BE49-F238E27FC236}">
                <a16:creationId xmlns:a16="http://schemas.microsoft.com/office/drawing/2014/main" id="{AE5D93FF-5C15-3148-B11D-1412DAF1B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BF7846-DA75-A94D-AB40-CF8D897EEED7}"/>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4110555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6178C-7594-2F43-9F00-E10037EB5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F057A-5AC8-BF4A-BF8C-47873ADC80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42BEDF-EA64-3549-B94E-4E55923BF5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B6846B-AFC8-EB4F-AFE0-E27792A71B78}"/>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6" name="Footer Placeholder 5">
            <a:extLst>
              <a:ext uri="{FF2B5EF4-FFF2-40B4-BE49-F238E27FC236}">
                <a16:creationId xmlns:a16="http://schemas.microsoft.com/office/drawing/2014/main" id="{9C08064C-D1D7-DF40-B53E-E2601BA5F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22D6F2E-13F7-1040-88AC-CDBB90CF8A29}"/>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19261378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4C3D-ADEA-E94F-9DD5-6549609B9B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82C8C2-09B3-2946-BBC7-BA2DF4893D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8231A0-3B3D-1041-A4F3-3E22682704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2BD10-2CC6-9E43-8B4E-51A89FD47E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247862-3099-F34B-AD4B-1CB73D8154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E75791-CD39-4940-83FB-F1AEF2C53F8A}"/>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8" name="Footer Placeholder 7">
            <a:extLst>
              <a:ext uri="{FF2B5EF4-FFF2-40B4-BE49-F238E27FC236}">
                <a16:creationId xmlns:a16="http://schemas.microsoft.com/office/drawing/2014/main" id="{AED719B9-F6F7-0B41-A8EE-5ED9423BA8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ED2162C-E5C4-264A-AF53-E45F7FF56468}"/>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34717654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BA37-D423-A841-A07C-86A241A08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671D2-78B1-D64C-8118-1CD7A97DA5AC}"/>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4" name="Footer Placeholder 3">
            <a:extLst>
              <a:ext uri="{FF2B5EF4-FFF2-40B4-BE49-F238E27FC236}">
                <a16:creationId xmlns:a16="http://schemas.microsoft.com/office/drawing/2014/main" id="{4E80B586-0C0A-8B4F-8CB9-D73D815CB3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DE835F-88D3-4C4A-8AEE-55CD2BF01F0E}"/>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33566711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F94C1E-26C4-F049-8DB5-303E062D8E4D}"/>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3" name="Footer Placeholder 2">
            <a:extLst>
              <a:ext uri="{FF2B5EF4-FFF2-40B4-BE49-F238E27FC236}">
                <a16:creationId xmlns:a16="http://schemas.microsoft.com/office/drawing/2014/main" id="{B82FADA3-C6D3-DE43-8677-149C098C18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65C7C1-2442-D94F-9FA3-F95650B347A2}"/>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31797920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59BF-1C85-D444-830F-D45255EB3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23DA4A-695E-9348-9642-EB47E61E6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FE3B24-91CE-D24A-B186-2236BACB2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2269B0-B771-F743-A054-282D87DFACCE}"/>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6" name="Footer Placeholder 5">
            <a:extLst>
              <a:ext uri="{FF2B5EF4-FFF2-40B4-BE49-F238E27FC236}">
                <a16:creationId xmlns:a16="http://schemas.microsoft.com/office/drawing/2014/main" id="{F129E998-611F-E44A-A4C9-86CB1CBB1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E42A2A-4C22-6C49-921C-AE3CBCA4783E}"/>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2986544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3C7A-9037-6C45-851F-7740E8B46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7DCF4D-CF12-4348-8E61-8D9A662D6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323E9-A46B-FE4B-8322-F2C322322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BE72B-6C2F-8142-B46D-C87F6D8CFBC3}"/>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6" name="Footer Placeholder 5">
            <a:extLst>
              <a:ext uri="{FF2B5EF4-FFF2-40B4-BE49-F238E27FC236}">
                <a16:creationId xmlns:a16="http://schemas.microsoft.com/office/drawing/2014/main" id="{E5641DE0-E9B7-F24F-BEE3-1F8EA7CC59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612603-409F-B84C-848D-2D674D5A5E8E}"/>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42185785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B4D0-51BA-574D-8F21-D7297B3994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62A4B-3BA9-8740-8132-BB28153B66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02406-2CED-D84A-9BE9-46AFF159A28B}"/>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5" name="Footer Placeholder 4">
            <a:extLst>
              <a:ext uri="{FF2B5EF4-FFF2-40B4-BE49-F238E27FC236}">
                <a16:creationId xmlns:a16="http://schemas.microsoft.com/office/drawing/2014/main" id="{CB548D7D-1881-7641-BB40-5A875B0749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D07015-6348-0246-BB23-B47D08AEAB47}"/>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785479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BEECA-0E39-C244-AFD1-BBD47F063F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BF1D6D-9417-AB4E-91FB-E38D41BC51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1E8A-29FC-6041-AEAF-6295401AABE7}"/>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5" name="Footer Placeholder 4">
            <a:extLst>
              <a:ext uri="{FF2B5EF4-FFF2-40B4-BE49-F238E27FC236}">
                <a16:creationId xmlns:a16="http://schemas.microsoft.com/office/drawing/2014/main" id="{23E20296-22EE-5F45-B273-F5322D0714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57E7C0-F5A8-F146-BB58-3CB625FD4204}"/>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389153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l">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07282813-90A4-B841-8DAA-4B00E2E34CD3}" type="datetimeFigureOut">
              <a:rPr lang="en-US" smtClean="0"/>
              <a:pPr/>
              <a:t>9/27/2022</a:t>
            </a:fld>
            <a:endParaRPr lang="en-US"/>
          </a:p>
        </p:txBody>
      </p:sp>
      <p:pic>
        <p:nvPicPr>
          <p:cNvPr id="9" name="Picture 8" descr="A picture containing drawing&#10;&#10;Description automatically generated">
            <a:extLst>
              <a:ext uri="{FF2B5EF4-FFF2-40B4-BE49-F238E27FC236}">
                <a16:creationId xmlns:a16="http://schemas.microsoft.com/office/drawing/2014/main" id="{F3B32FFB-F1F4-0A4A-9820-8A7C79CE86F7}"/>
              </a:ext>
            </a:extLst>
          </p:cNvPr>
          <p:cNvPicPr>
            <a:picLocks noChangeAspect="1"/>
          </p:cNvPicPr>
          <p:nvPr userDrawn="1"/>
        </p:nvPicPr>
        <p:blipFill>
          <a:blip r:embed="rId2"/>
          <a:stretch>
            <a:fillRect/>
          </a:stretch>
        </p:blipFill>
        <p:spPr>
          <a:xfrm>
            <a:off x="346128" y="352426"/>
            <a:ext cx="1257300" cy="723900"/>
          </a:xfrm>
          <a:prstGeom prst="rect">
            <a:avLst/>
          </a:prstGeom>
        </p:spPr>
      </p:pic>
      <p:cxnSp>
        <p:nvCxnSpPr>
          <p:cNvPr id="6" name="Straight Connector 5">
            <a:extLst>
              <a:ext uri="{FF2B5EF4-FFF2-40B4-BE49-F238E27FC236}">
                <a16:creationId xmlns:a16="http://schemas.microsoft.com/office/drawing/2014/main" id="{5DF1426C-E840-4FF3-A39A-9EF9B8587DD2}"/>
              </a:ext>
            </a:extLst>
          </p:cNvPr>
          <p:cNvCxnSpPr/>
          <p:nvPr userDrawn="1"/>
        </p:nvCxnSpPr>
        <p:spPr>
          <a:xfrm>
            <a:off x="1666240" y="305142"/>
            <a:ext cx="0" cy="721360"/>
          </a:xfrm>
          <a:prstGeom prst="line">
            <a:avLst/>
          </a:prstGeom>
          <a:ln w="25400"/>
        </p:spPr>
        <p:style>
          <a:lnRef idx="1">
            <a:schemeClr val="accent5"/>
          </a:lnRef>
          <a:fillRef idx="0">
            <a:schemeClr val="accent5"/>
          </a:fillRef>
          <a:effectRef idx="0">
            <a:schemeClr val="accent5"/>
          </a:effectRef>
          <a:fontRef idx="minor">
            <a:schemeClr val="tx1"/>
          </a:fontRef>
        </p:style>
      </p:cxnSp>
      <p:sp>
        <p:nvSpPr>
          <p:cNvPr id="7" name="TextBox 6">
            <a:extLst>
              <a:ext uri="{FF2B5EF4-FFF2-40B4-BE49-F238E27FC236}">
                <a16:creationId xmlns:a16="http://schemas.microsoft.com/office/drawing/2014/main" id="{E510CB02-F651-4563-83BD-9C851FC5D2B0}"/>
              </a:ext>
            </a:extLst>
          </p:cNvPr>
          <p:cNvSpPr txBox="1"/>
          <p:nvPr userDrawn="1"/>
        </p:nvSpPr>
        <p:spPr>
          <a:xfrm>
            <a:off x="1808251" y="515442"/>
            <a:ext cx="2948683" cy="338554"/>
          </a:xfrm>
          <a:prstGeom prst="rect">
            <a:avLst/>
          </a:prstGeom>
          <a:noFill/>
        </p:spPr>
        <p:txBody>
          <a:bodyPr wrap="square" rtlCol="0">
            <a:spAutoFit/>
          </a:bodyPr>
          <a:lstStyle/>
          <a:p>
            <a:r>
              <a:rPr lang="en-US" sz="1600" b="0">
                <a:latin typeface="TCCC-UnityHeadline" panose="020B0305030303020204"/>
              </a:rPr>
              <a:t>North America Operating Unit</a:t>
            </a:r>
          </a:p>
        </p:txBody>
      </p:sp>
    </p:spTree>
    <p:extLst>
      <p:ext uri="{BB962C8B-B14F-4D97-AF65-F5344CB8AC3E}">
        <p14:creationId xmlns:p14="http://schemas.microsoft.com/office/powerpoint/2010/main" val="33881707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6894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Content Slide">
    <p:spTree>
      <p:nvGrpSpPr>
        <p:cNvPr id="1" name=""/>
        <p:cNvGrpSpPr/>
        <p:nvPr/>
      </p:nvGrpSpPr>
      <p:grpSpPr>
        <a:xfrm>
          <a:off x="0" y="0"/>
          <a:ext cx="0" cy="0"/>
          <a:chOff x="0" y="0"/>
          <a:chExt cx="0" cy="0"/>
        </a:xfrm>
      </p:grpSpPr>
      <p:sp>
        <p:nvSpPr>
          <p:cNvPr id="2" name="Picture Placeholder 7"/>
          <p:cNvSpPr>
            <a:spLocks noGrp="1"/>
          </p:cNvSpPr>
          <p:nvPr>
            <p:ph type="pic" sz="quarter" idx="12" hasCustomPrompt="1"/>
          </p:nvPr>
        </p:nvSpPr>
        <p:spPr>
          <a:xfrm>
            <a:off x="9534990" y="6073878"/>
            <a:ext cx="2194560" cy="658368"/>
          </a:xfrm>
          <a:prstGeom prst="rect">
            <a:avLst/>
          </a:prstGeom>
        </p:spPr>
        <p:txBody>
          <a:bodyPr/>
          <a:lstStyle>
            <a:lvl1pPr marL="0" marR="0" indent="0" algn="l" defTabSz="914400" rtl="0" eaLnBrk="1" fontAlgn="auto" latinLnBrk="0" hangingPunct="1">
              <a:lnSpc>
                <a:spcPct val="90000"/>
              </a:lnSpc>
              <a:spcBef>
                <a:spcPts val="1000"/>
              </a:spcBef>
              <a:spcAft>
                <a:spcPts val="1000"/>
              </a:spcAft>
              <a:buClrTx/>
              <a:buSzTx/>
              <a:buFont typeface="Arial"/>
              <a:buNone/>
              <a:tabLst/>
              <a:defRPr sz="1200" b="0" i="0">
                <a:solidFill>
                  <a:schemeClr val="accent4">
                    <a:lumMod val="75000"/>
                  </a:schemeClr>
                </a:solidFill>
                <a:latin typeface="Franklin Gothic Medium Regular" charset="0"/>
                <a:ea typeface="Franklin Gothic Medium Regular" charset="0"/>
                <a:cs typeface="Franklin Gothic Medium Regular" charset="0"/>
              </a:defRPr>
            </a:lvl1pPr>
          </a:lstStyle>
          <a:p>
            <a:r>
              <a:rPr lang="en-US"/>
              <a:t>Click icon to add customer logo to this slide or change throughout in Slide Master</a:t>
            </a:r>
          </a:p>
        </p:txBody>
      </p:sp>
      <p:sp>
        <p:nvSpPr>
          <p:cNvPr id="3" name="Slide Number Placeholder 2"/>
          <p:cNvSpPr>
            <a:spLocks noGrp="1"/>
          </p:cNvSpPr>
          <p:nvPr>
            <p:ph type="sldNum" sz="quarter" idx="13"/>
          </p:nvPr>
        </p:nvSpPr>
        <p:spPr>
          <a:xfrm>
            <a:off x="9291150" y="6492875"/>
            <a:ext cx="2743200" cy="365125"/>
          </a:xfrm>
        </p:spPr>
        <p:txBody>
          <a:bodyPr/>
          <a:lstStyle>
            <a:lvl1pPr>
              <a:defRPr b="1">
                <a:solidFill>
                  <a:schemeClr val="accent4">
                    <a:lumMod val="75000"/>
                  </a:schemeClr>
                </a:solidFill>
              </a:defRPr>
            </a:lvl1pPr>
          </a:lstStyle>
          <a:p>
            <a:fld id="{2BAEFED0-ADF2-274C-AC2E-41A411A3F2F8}" type="slidenum">
              <a:rPr lang="en-US" smtClean="0"/>
              <a:pPr/>
              <a:t>‹#›</a:t>
            </a:fld>
            <a:endParaRPr lang="en-US"/>
          </a:p>
        </p:txBody>
      </p:sp>
      <p:sp>
        <p:nvSpPr>
          <p:cNvPr id="4" name="Footer Placeholder 3"/>
          <p:cNvSpPr>
            <a:spLocks noGrp="1"/>
          </p:cNvSpPr>
          <p:nvPr>
            <p:ph type="ftr" sz="quarter" idx="14"/>
          </p:nvPr>
        </p:nvSpPr>
        <p:spPr/>
        <p:txBody>
          <a:bodyPr/>
          <a:lstStyle/>
          <a:p>
            <a:r>
              <a:rPr lang="en-US"/>
              <a:t>Confidential and Proprietary to Coca-Cola North America</a:t>
            </a:r>
          </a:p>
        </p:txBody>
      </p:sp>
    </p:spTree>
    <p:extLst>
      <p:ext uri="{BB962C8B-B14F-4D97-AF65-F5344CB8AC3E}">
        <p14:creationId xmlns:p14="http://schemas.microsoft.com/office/powerpoint/2010/main" val="2554783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6" name="SmartArt Placeholder 15">
            <a:extLst>
              <a:ext uri="{FF2B5EF4-FFF2-40B4-BE49-F238E27FC236}">
                <a16:creationId xmlns:a16="http://schemas.microsoft.com/office/drawing/2014/main" id="{A9CC5C22-9982-2844-8143-45177A0DD750}"/>
              </a:ext>
            </a:extLst>
          </p:cNvPr>
          <p:cNvSpPr>
            <a:spLocks noGrp="1"/>
          </p:cNvSpPr>
          <p:nvPr>
            <p:ph type="dgm" sz="quarter" idx="13" hasCustomPrompt="1"/>
          </p:nvPr>
        </p:nvSpPr>
        <p:spPr>
          <a:xfrm>
            <a:off x="-1" y="0"/>
            <a:ext cx="6247487" cy="6858000"/>
          </a:xfrm>
          <a:custGeom>
            <a:avLst/>
            <a:gdLst>
              <a:gd name="connsiteX0" fmla="*/ 0 w 6376988"/>
              <a:gd name="connsiteY0" fmla="*/ 6858000 h 6858000"/>
              <a:gd name="connsiteX1" fmla="*/ 1594247 w 6376988"/>
              <a:gd name="connsiteY1" fmla="*/ 0 h 6858000"/>
              <a:gd name="connsiteX2" fmla="*/ 4782741 w 6376988"/>
              <a:gd name="connsiteY2" fmla="*/ 0 h 6858000"/>
              <a:gd name="connsiteX3" fmla="*/ 6376988 w 6376988"/>
              <a:gd name="connsiteY3" fmla="*/ 6858000 h 6858000"/>
              <a:gd name="connsiteX4" fmla="*/ 0 w 6376988"/>
              <a:gd name="connsiteY4" fmla="*/ 6858000 h 6858000"/>
              <a:gd name="connsiteX0" fmla="*/ 0 w 6376988"/>
              <a:gd name="connsiteY0" fmla="*/ 6858000 h 6858000"/>
              <a:gd name="connsiteX1" fmla="*/ 11631 w 6376988"/>
              <a:gd name="connsiteY1" fmla="*/ 0 h 6858000"/>
              <a:gd name="connsiteX2" fmla="*/ 4782741 w 6376988"/>
              <a:gd name="connsiteY2" fmla="*/ 0 h 6858000"/>
              <a:gd name="connsiteX3" fmla="*/ 6376988 w 6376988"/>
              <a:gd name="connsiteY3" fmla="*/ 6858000 h 6858000"/>
              <a:gd name="connsiteX4" fmla="*/ 0 w 637698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6988" h="6858000">
                <a:moveTo>
                  <a:pt x="0" y="6858000"/>
                </a:moveTo>
                <a:lnTo>
                  <a:pt x="11631" y="0"/>
                </a:lnTo>
                <a:lnTo>
                  <a:pt x="4782741" y="0"/>
                </a:lnTo>
                <a:lnTo>
                  <a:pt x="6376988" y="6858000"/>
                </a:lnTo>
                <a:lnTo>
                  <a:pt x="0" y="6858000"/>
                </a:lnTo>
                <a:close/>
              </a:path>
            </a:pathLst>
          </a:custGeom>
          <a:solidFill>
            <a:schemeClr val="bg1"/>
          </a:solidFill>
        </p:spPr>
        <p:txBody>
          <a:bodyPr anchor="b" anchorCtr="0"/>
          <a:lstStyle>
            <a:lvl1pPr>
              <a:defRPr sz="1200" i="1"/>
            </a:lvl1pPr>
          </a:lstStyle>
          <a:p>
            <a:r>
              <a:rPr lang="en-US"/>
              <a:t>Change background color as needed</a:t>
            </a:r>
          </a:p>
        </p:txBody>
      </p:sp>
      <p:sp>
        <p:nvSpPr>
          <p:cNvPr id="2" name="Title 1">
            <a:extLst>
              <a:ext uri="{FF2B5EF4-FFF2-40B4-BE49-F238E27FC236}">
                <a16:creationId xmlns:a16="http://schemas.microsoft.com/office/drawing/2014/main" id="{650E3DAC-2CA3-5240-9384-15885190CFCD}"/>
              </a:ext>
            </a:extLst>
          </p:cNvPr>
          <p:cNvSpPr>
            <a:spLocks noGrp="1"/>
          </p:cNvSpPr>
          <p:nvPr>
            <p:ph type="title" hasCustomPrompt="1"/>
          </p:nvPr>
        </p:nvSpPr>
        <p:spPr>
          <a:xfrm>
            <a:off x="466960" y="1560835"/>
            <a:ext cx="4142110" cy="1856673"/>
          </a:xfrm>
        </p:spPr>
        <p:txBody>
          <a:bodyPr>
            <a:noAutofit/>
          </a:bodyPr>
          <a:lstStyle>
            <a:lvl1pPr algn="ctr">
              <a:defRPr sz="3000"/>
            </a:lvl1pPr>
          </a:lstStyle>
          <a:p>
            <a:r>
              <a:rPr lang="en-US"/>
              <a:t>CLICK TO EDIT MASTER TITLE STYLE</a:t>
            </a:r>
          </a:p>
        </p:txBody>
      </p:sp>
      <p:sp>
        <p:nvSpPr>
          <p:cNvPr id="12" name="Content Placeholder 11">
            <a:extLst>
              <a:ext uri="{FF2B5EF4-FFF2-40B4-BE49-F238E27FC236}">
                <a16:creationId xmlns:a16="http://schemas.microsoft.com/office/drawing/2014/main" id="{C885EC12-E763-7C4D-85BD-006CC22779CE}"/>
              </a:ext>
            </a:extLst>
          </p:cNvPr>
          <p:cNvSpPr>
            <a:spLocks noGrp="1"/>
          </p:cNvSpPr>
          <p:nvPr>
            <p:ph sz="quarter" idx="12" hasCustomPrompt="1"/>
          </p:nvPr>
        </p:nvSpPr>
        <p:spPr>
          <a:xfrm>
            <a:off x="466725" y="3516313"/>
            <a:ext cx="4141788" cy="609600"/>
          </a:xfrm>
        </p:spPr>
        <p:txBody>
          <a:bodyPr/>
          <a:lstStyle/>
          <a:p>
            <a:pPr algn="ctr"/>
            <a:r>
              <a:rPr lang="en-US">
                <a:solidFill>
                  <a:srgbClr val="7F7F7F"/>
                </a:solidFill>
                <a:latin typeface="TCCC-UnityText" pitchFamily="2" charset="77"/>
              </a:rPr>
              <a:t>INSERT SUBHEAD HERE</a:t>
            </a:r>
          </a:p>
        </p:txBody>
      </p:sp>
    </p:spTree>
    <p:extLst>
      <p:ext uri="{BB962C8B-B14F-4D97-AF65-F5344CB8AC3E}">
        <p14:creationId xmlns:p14="http://schemas.microsoft.com/office/powerpoint/2010/main" val="28690335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74392" y="144313"/>
            <a:ext cx="11649913" cy="498367"/>
          </a:xfrm>
          <a:prstGeom prst="rect">
            <a:avLst/>
          </a:prstGeom>
        </p:spPr>
        <p:txBody>
          <a:bodyPr vert="horz" anchor="t"/>
          <a:lstStyle>
            <a:lvl1pPr algn="l">
              <a:lnSpc>
                <a:spcPct val="100000"/>
              </a:lnSpc>
              <a:defRPr sz="2400" b="1">
                <a:solidFill>
                  <a:schemeClr val="tx1"/>
                </a:solidFill>
              </a:defRPr>
            </a:lvl1pPr>
          </a:lstStyle>
          <a:p>
            <a:r>
              <a:rPr lang="en-US"/>
              <a:t>Click To Edit Master Title Style</a:t>
            </a:r>
          </a:p>
        </p:txBody>
      </p:sp>
    </p:spTree>
    <p:extLst>
      <p:ext uri="{BB962C8B-B14F-4D97-AF65-F5344CB8AC3E}">
        <p14:creationId xmlns:p14="http://schemas.microsoft.com/office/powerpoint/2010/main" val="1519350003"/>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12" name="Rectangle 3"/>
          <p:cNvSpPr/>
          <p:nvPr userDrawn="1"/>
        </p:nvSpPr>
        <p:spPr>
          <a:xfrm>
            <a:off x="0" y="-6939"/>
            <a:ext cx="7493000" cy="592957"/>
          </a:xfrm>
          <a:custGeom>
            <a:avLst/>
            <a:gdLst>
              <a:gd name="connsiteX0" fmla="*/ 0 w 3649133"/>
              <a:gd name="connsiteY0" fmla="*/ 0 h 584490"/>
              <a:gd name="connsiteX1" fmla="*/ 3649133 w 3649133"/>
              <a:gd name="connsiteY1" fmla="*/ 0 h 584490"/>
              <a:gd name="connsiteX2" fmla="*/ 3649133 w 3649133"/>
              <a:gd name="connsiteY2" fmla="*/ 584490 h 584490"/>
              <a:gd name="connsiteX3" fmla="*/ 0 w 3649133"/>
              <a:gd name="connsiteY3" fmla="*/ 584490 h 584490"/>
              <a:gd name="connsiteX4" fmla="*/ 0 w 3649133"/>
              <a:gd name="connsiteY4" fmla="*/ 0 h 584490"/>
              <a:gd name="connsiteX0-1" fmla="*/ 0 w 3649133"/>
              <a:gd name="connsiteY0-2" fmla="*/ 0 h 584490"/>
              <a:gd name="connsiteX1-3" fmla="*/ 3649133 w 3649133"/>
              <a:gd name="connsiteY1-4" fmla="*/ 0 h 584490"/>
              <a:gd name="connsiteX2-5" fmla="*/ 3420533 w 3649133"/>
              <a:gd name="connsiteY2-6" fmla="*/ 584490 h 584490"/>
              <a:gd name="connsiteX3-7" fmla="*/ 0 w 3649133"/>
              <a:gd name="connsiteY3-8" fmla="*/ 584490 h 584490"/>
              <a:gd name="connsiteX4-9" fmla="*/ 0 w 3649133"/>
              <a:gd name="connsiteY4-10" fmla="*/ 0 h 584490"/>
              <a:gd name="connsiteX0-11" fmla="*/ 0 w 3649133"/>
              <a:gd name="connsiteY0-12" fmla="*/ 0 h 584490"/>
              <a:gd name="connsiteX1-13" fmla="*/ 3649133 w 3649133"/>
              <a:gd name="connsiteY1-14" fmla="*/ 0 h 584490"/>
              <a:gd name="connsiteX2-15" fmla="*/ 3090333 w 3649133"/>
              <a:gd name="connsiteY2-16" fmla="*/ 584490 h 584490"/>
              <a:gd name="connsiteX3-17" fmla="*/ 0 w 3649133"/>
              <a:gd name="connsiteY3-18" fmla="*/ 584490 h 584490"/>
              <a:gd name="connsiteX4-19" fmla="*/ 0 w 3649133"/>
              <a:gd name="connsiteY4-20" fmla="*/ 0 h 584490"/>
              <a:gd name="connsiteX0-21" fmla="*/ 0 w 3649133"/>
              <a:gd name="connsiteY0-22" fmla="*/ 0 h 584490"/>
              <a:gd name="connsiteX1-23" fmla="*/ 3649133 w 3649133"/>
              <a:gd name="connsiteY1-24" fmla="*/ 0 h 584490"/>
              <a:gd name="connsiteX2-25" fmla="*/ 3242733 w 3649133"/>
              <a:gd name="connsiteY2-26" fmla="*/ 576023 h 584490"/>
              <a:gd name="connsiteX3-27" fmla="*/ 0 w 3649133"/>
              <a:gd name="connsiteY3-28" fmla="*/ 584490 h 584490"/>
              <a:gd name="connsiteX4-29" fmla="*/ 0 w 3649133"/>
              <a:gd name="connsiteY4-30" fmla="*/ 0 h 584490"/>
              <a:gd name="connsiteX0-31" fmla="*/ 0 w 7484533"/>
              <a:gd name="connsiteY0-32" fmla="*/ 0 h 592957"/>
              <a:gd name="connsiteX1-33" fmla="*/ 7484533 w 7484533"/>
              <a:gd name="connsiteY1-34" fmla="*/ 8467 h 592957"/>
              <a:gd name="connsiteX2-35" fmla="*/ 7078133 w 7484533"/>
              <a:gd name="connsiteY2-36" fmla="*/ 584490 h 592957"/>
              <a:gd name="connsiteX3-37" fmla="*/ 3835400 w 7484533"/>
              <a:gd name="connsiteY3-38" fmla="*/ 592957 h 592957"/>
              <a:gd name="connsiteX4-39" fmla="*/ 0 w 7484533"/>
              <a:gd name="connsiteY4-40" fmla="*/ 0 h 592957"/>
              <a:gd name="connsiteX0-41" fmla="*/ 8467 w 7493000"/>
              <a:gd name="connsiteY0-42" fmla="*/ 0 h 592957"/>
              <a:gd name="connsiteX1-43" fmla="*/ 7493000 w 7493000"/>
              <a:gd name="connsiteY1-44" fmla="*/ 8467 h 592957"/>
              <a:gd name="connsiteX2-45" fmla="*/ 7086600 w 7493000"/>
              <a:gd name="connsiteY2-46" fmla="*/ 584490 h 592957"/>
              <a:gd name="connsiteX3-47" fmla="*/ 0 w 7493000"/>
              <a:gd name="connsiteY3-48" fmla="*/ 592957 h 592957"/>
              <a:gd name="connsiteX4-49" fmla="*/ 8467 w 7493000"/>
              <a:gd name="connsiteY4-50" fmla="*/ 0 h 5929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93000" h="592957">
                <a:moveTo>
                  <a:pt x="8467" y="0"/>
                </a:moveTo>
                <a:lnTo>
                  <a:pt x="7493000" y="8467"/>
                </a:lnTo>
                <a:lnTo>
                  <a:pt x="7086600" y="584490"/>
                </a:lnTo>
                <a:lnTo>
                  <a:pt x="0" y="592957"/>
                </a:lnTo>
                <a:lnTo>
                  <a:pt x="8467" y="0"/>
                </a:lnTo>
                <a:close/>
              </a:path>
            </a:pathLst>
          </a:custGeom>
          <a:solidFill>
            <a:srgbClr val="F89A1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2699"/>
            <a:ext cx="3649133" cy="584490"/>
          </a:xfrm>
          <a:custGeom>
            <a:avLst/>
            <a:gdLst>
              <a:gd name="connsiteX0" fmla="*/ 0 w 3649133"/>
              <a:gd name="connsiteY0" fmla="*/ 0 h 584490"/>
              <a:gd name="connsiteX1" fmla="*/ 3649133 w 3649133"/>
              <a:gd name="connsiteY1" fmla="*/ 0 h 584490"/>
              <a:gd name="connsiteX2" fmla="*/ 3649133 w 3649133"/>
              <a:gd name="connsiteY2" fmla="*/ 584490 h 584490"/>
              <a:gd name="connsiteX3" fmla="*/ 0 w 3649133"/>
              <a:gd name="connsiteY3" fmla="*/ 584490 h 584490"/>
              <a:gd name="connsiteX4" fmla="*/ 0 w 3649133"/>
              <a:gd name="connsiteY4" fmla="*/ 0 h 584490"/>
              <a:gd name="connsiteX0-1" fmla="*/ 0 w 3649133"/>
              <a:gd name="connsiteY0-2" fmla="*/ 0 h 584490"/>
              <a:gd name="connsiteX1-3" fmla="*/ 3649133 w 3649133"/>
              <a:gd name="connsiteY1-4" fmla="*/ 0 h 584490"/>
              <a:gd name="connsiteX2-5" fmla="*/ 3420533 w 3649133"/>
              <a:gd name="connsiteY2-6" fmla="*/ 584490 h 584490"/>
              <a:gd name="connsiteX3-7" fmla="*/ 0 w 3649133"/>
              <a:gd name="connsiteY3-8" fmla="*/ 584490 h 584490"/>
              <a:gd name="connsiteX4-9" fmla="*/ 0 w 3649133"/>
              <a:gd name="connsiteY4-10" fmla="*/ 0 h 584490"/>
              <a:gd name="connsiteX0-11" fmla="*/ 0 w 3649133"/>
              <a:gd name="connsiteY0-12" fmla="*/ 0 h 584490"/>
              <a:gd name="connsiteX1-13" fmla="*/ 3649133 w 3649133"/>
              <a:gd name="connsiteY1-14" fmla="*/ 0 h 584490"/>
              <a:gd name="connsiteX2-15" fmla="*/ 3090333 w 3649133"/>
              <a:gd name="connsiteY2-16" fmla="*/ 584490 h 584490"/>
              <a:gd name="connsiteX3-17" fmla="*/ 0 w 3649133"/>
              <a:gd name="connsiteY3-18" fmla="*/ 584490 h 584490"/>
              <a:gd name="connsiteX4-19" fmla="*/ 0 w 3649133"/>
              <a:gd name="connsiteY4-20" fmla="*/ 0 h 584490"/>
              <a:gd name="connsiteX0-21" fmla="*/ 0 w 3649133"/>
              <a:gd name="connsiteY0-22" fmla="*/ 0 h 584490"/>
              <a:gd name="connsiteX1-23" fmla="*/ 3649133 w 3649133"/>
              <a:gd name="connsiteY1-24" fmla="*/ 0 h 584490"/>
              <a:gd name="connsiteX2-25" fmla="*/ 3242733 w 3649133"/>
              <a:gd name="connsiteY2-26" fmla="*/ 576023 h 584490"/>
              <a:gd name="connsiteX3-27" fmla="*/ 0 w 3649133"/>
              <a:gd name="connsiteY3-28" fmla="*/ 584490 h 584490"/>
              <a:gd name="connsiteX4-29" fmla="*/ 0 w 3649133"/>
              <a:gd name="connsiteY4-30" fmla="*/ 0 h 5844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49133" h="584490">
                <a:moveTo>
                  <a:pt x="0" y="0"/>
                </a:moveTo>
                <a:lnTo>
                  <a:pt x="3649133" y="0"/>
                </a:lnTo>
                <a:lnTo>
                  <a:pt x="3242733" y="576023"/>
                </a:lnTo>
                <a:lnTo>
                  <a:pt x="0" y="584490"/>
                </a:lnTo>
                <a:lnTo>
                  <a:pt x="0" y="0"/>
                </a:lnTo>
                <a:close/>
              </a:path>
            </a:pathLst>
          </a:custGeom>
          <a:solidFill>
            <a:srgbClr val="F89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45888" y="1177803"/>
            <a:ext cx="5985286" cy="579092"/>
          </a:xfrm>
        </p:spPr>
        <p:txBody>
          <a:bodyPr>
            <a:normAutofit/>
          </a:bodyPr>
          <a:lstStyle>
            <a:lvl1pPr>
              <a:defRPr sz="2000">
                <a:solidFill>
                  <a:srgbClr val="333333"/>
                </a:solidFill>
              </a:defRPr>
            </a:lvl1pPr>
          </a:lstStyle>
          <a:p>
            <a:r>
              <a:rPr lang="en-US"/>
              <a:t>Initiative Goes Here</a:t>
            </a:r>
          </a:p>
        </p:txBody>
      </p:sp>
      <p:sp>
        <p:nvSpPr>
          <p:cNvPr id="3" name="Content Placeholder 2"/>
          <p:cNvSpPr>
            <a:spLocks noGrp="1"/>
          </p:cNvSpPr>
          <p:nvPr>
            <p:ph sz="half" idx="1"/>
          </p:nvPr>
        </p:nvSpPr>
        <p:spPr>
          <a:xfrm>
            <a:off x="745888" y="1756895"/>
            <a:ext cx="5818908" cy="3949554"/>
          </a:xfrm>
        </p:spPr>
        <p:txBody>
          <a:bodyPr>
            <a:normAutofit/>
          </a:bodyPr>
          <a:lstStyle>
            <a:lvl1pPr marL="342900" indent="-342900">
              <a:buClr>
                <a:srgbClr val="F89A1B"/>
              </a:buClr>
              <a:buSzPct val="100000"/>
              <a:buFont typeface="Arial" panose="020B0604020202020204" pitchFamily="34" charset="0"/>
              <a:buChar char="•"/>
              <a:defRPr sz="1600">
                <a:solidFill>
                  <a:schemeClr val="tx1">
                    <a:lumMod val="50000"/>
                    <a:lumOff val="50000"/>
                  </a:schemeClr>
                </a:solidFill>
              </a:defRPr>
            </a:lvl1pPr>
            <a:lvl2pPr marL="457200" indent="-457200">
              <a:buClr>
                <a:srgbClr val="F15820"/>
              </a:buClr>
              <a:buSzPct val="100000"/>
              <a:buFont typeface="System Font Regular"/>
              <a:buChar char="→"/>
              <a:defRPr sz="2100">
                <a:solidFill>
                  <a:srgbClr val="333333"/>
                </a:solidFill>
              </a:defRPr>
            </a:lvl2pPr>
          </a:lstStyle>
          <a:p>
            <a:pPr lvl="0"/>
            <a:r>
              <a:rPr lang="en-US"/>
              <a:t>Click to edit Master text styles</a:t>
            </a:r>
          </a:p>
          <a:p>
            <a:pPr lvl="1"/>
            <a:endParaRPr lang="en-US"/>
          </a:p>
        </p:txBody>
      </p:sp>
      <p:sp>
        <p:nvSpPr>
          <p:cNvPr id="6" name="Picture Placeholder 2"/>
          <p:cNvSpPr>
            <a:spLocks noGrp="1"/>
          </p:cNvSpPr>
          <p:nvPr>
            <p:ph type="pic" idx="10"/>
          </p:nvPr>
        </p:nvSpPr>
        <p:spPr>
          <a:xfrm>
            <a:off x="7134130" y="1177803"/>
            <a:ext cx="4608761" cy="52958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ext Placeholder 11"/>
          <p:cNvSpPr>
            <a:spLocks noGrp="1"/>
          </p:cNvSpPr>
          <p:nvPr>
            <p:ph type="body" sz="quarter" idx="13" hasCustomPrompt="1"/>
          </p:nvPr>
        </p:nvSpPr>
        <p:spPr>
          <a:xfrm>
            <a:off x="198083" y="70375"/>
            <a:ext cx="3263574" cy="449139"/>
          </a:xfrm>
        </p:spPr>
        <p:txBody>
          <a:bodyPr anchor="ctr">
            <a:normAutofit/>
          </a:bodyPr>
          <a:lstStyle>
            <a:lvl1pPr>
              <a:defRPr sz="1400" b="1" i="0" spc="0">
                <a:solidFill>
                  <a:schemeClr val="bg1"/>
                </a:solidFill>
                <a:latin typeface="TCCC-UnityText" panose="020B0605030303020204" pitchFamily="34" charset="77"/>
              </a:defRPr>
            </a:lvl1pPr>
            <a:lvl2pPr marL="0" indent="0">
              <a:buNone/>
              <a:defRPr sz="1400" b="1" i="0" spc="0">
                <a:solidFill>
                  <a:schemeClr val="bg1"/>
                </a:solidFill>
                <a:latin typeface="TCCC-UnityText" panose="020B0605030303020204" pitchFamily="34" charset="77"/>
              </a:defRPr>
            </a:lvl2pPr>
          </a:lstStyle>
          <a:p>
            <a:pPr lvl="0"/>
            <a:r>
              <a:rPr lang="en-US"/>
              <a:t>Strategy Goes Here</a:t>
            </a:r>
          </a:p>
        </p:txBody>
      </p:sp>
      <p:sp>
        <p:nvSpPr>
          <p:cNvPr id="11" name="Text Placeholder 11"/>
          <p:cNvSpPr>
            <a:spLocks noGrp="1"/>
          </p:cNvSpPr>
          <p:nvPr>
            <p:ph type="body" sz="quarter" idx="14" hasCustomPrompt="1"/>
          </p:nvPr>
        </p:nvSpPr>
        <p:spPr>
          <a:xfrm>
            <a:off x="3738532" y="70375"/>
            <a:ext cx="3754468" cy="449140"/>
          </a:xfrm>
          <a:ln w="19050">
            <a:noFill/>
          </a:ln>
        </p:spPr>
        <p:txBody>
          <a:bodyPr anchor="ctr">
            <a:normAutofit/>
          </a:bodyPr>
          <a:lstStyle>
            <a:lvl1pPr>
              <a:defRPr sz="1100" b="1" i="0" spc="0">
                <a:solidFill>
                  <a:srgbClr val="F89A1B"/>
                </a:solidFill>
                <a:latin typeface="TCCC-UnityText" panose="020B0605030303020204" pitchFamily="34" charset="77"/>
              </a:defRPr>
            </a:lvl1pPr>
            <a:lvl2pPr marL="0" indent="0">
              <a:buNone/>
              <a:defRPr sz="1400" b="1" i="0" spc="0">
                <a:solidFill>
                  <a:schemeClr val="bg1"/>
                </a:solidFill>
                <a:latin typeface="TCCC-UnityText" panose="020B0605030303020204" pitchFamily="34" charset="77"/>
              </a:defRPr>
            </a:lvl2pPr>
          </a:lstStyle>
          <a:p>
            <a:pPr lvl="0"/>
            <a:r>
              <a:rPr lang="en-US"/>
              <a:t>Solution Goes Here</a:t>
            </a:r>
          </a:p>
        </p:txBody>
      </p:sp>
      <p:sp>
        <p:nvSpPr>
          <p:cNvPr id="15" name="Text Placeholder 11"/>
          <p:cNvSpPr>
            <a:spLocks noGrp="1"/>
          </p:cNvSpPr>
          <p:nvPr>
            <p:ph type="body" sz="quarter" idx="15" hasCustomPrompt="1"/>
          </p:nvPr>
        </p:nvSpPr>
        <p:spPr>
          <a:xfrm>
            <a:off x="7516404" y="70375"/>
            <a:ext cx="3844212" cy="449140"/>
          </a:xfrm>
          <a:ln w="19050">
            <a:noFill/>
          </a:ln>
        </p:spPr>
        <p:txBody>
          <a:bodyPr anchor="ctr">
            <a:normAutofit/>
          </a:bodyPr>
          <a:lstStyle>
            <a:lvl1pPr>
              <a:defRPr sz="1100" b="0" i="0" spc="0">
                <a:solidFill>
                  <a:srgbClr val="F89A1B"/>
                </a:solidFill>
                <a:latin typeface="TCCC-UnityText" panose="020B0605030303020204" pitchFamily="34" charset="77"/>
              </a:defRPr>
            </a:lvl1pPr>
            <a:lvl2pPr marL="0" indent="0">
              <a:buNone/>
              <a:defRPr sz="1400" b="1" i="0" spc="0">
                <a:solidFill>
                  <a:schemeClr val="bg1"/>
                </a:solidFill>
                <a:latin typeface="TCCC-UnityText" panose="020B0605030303020204" pitchFamily="34" charset="77"/>
              </a:defRPr>
            </a:lvl2pPr>
          </a:lstStyle>
          <a:p>
            <a:pPr lvl="0"/>
            <a:r>
              <a:rPr lang="en-US"/>
              <a:t>Initiative Goes Here</a:t>
            </a:r>
          </a:p>
        </p:txBody>
      </p:sp>
      <p:cxnSp>
        <p:nvCxnSpPr>
          <p:cNvPr id="13" name="Straight Connector 12"/>
          <p:cNvCxnSpPr/>
          <p:nvPr userDrawn="1"/>
        </p:nvCxnSpPr>
        <p:spPr>
          <a:xfrm flipV="1">
            <a:off x="0" y="577705"/>
            <a:ext cx="12192000" cy="1171"/>
          </a:xfrm>
          <a:prstGeom prst="line">
            <a:avLst/>
          </a:prstGeom>
          <a:ln w="19050">
            <a:solidFill>
              <a:srgbClr val="F89A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4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5635572" cy="2306637"/>
          </a:xfr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07282813-90A4-B841-8DAA-4B00E2E34CD3}" type="datetimeFigureOut">
              <a:rPr lang="en-US" smtClean="0"/>
              <a:pPr/>
              <a:t>9/27/2022</a:t>
            </a:fld>
            <a:endParaRPr lang="en-US"/>
          </a:p>
        </p:txBody>
      </p:sp>
      <p:pic>
        <p:nvPicPr>
          <p:cNvPr id="9" name="Picture 8" descr="A picture containing drawing&#10;&#10;Description automatically generated">
            <a:extLst>
              <a:ext uri="{FF2B5EF4-FFF2-40B4-BE49-F238E27FC236}">
                <a16:creationId xmlns:a16="http://schemas.microsoft.com/office/drawing/2014/main" id="{F3B32FFB-F1F4-0A4A-9820-8A7C79CE86F7}"/>
              </a:ext>
            </a:extLst>
          </p:cNvPr>
          <p:cNvPicPr>
            <a:picLocks noChangeAspect="1"/>
          </p:cNvPicPr>
          <p:nvPr userDrawn="1"/>
        </p:nvPicPr>
        <p:blipFill>
          <a:blip r:embed="rId2"/>
          <a:stretch>
            <a:fillRect/>
          </a:stretch>
        </p:blipFill>
        <p:spPr>
          <a:xfrm>
            <a:off x="346128" y="352426"/>
            <a:ext cx="1257300" cy="723900"/>
          </a:xfrm>
          <a:prstGeom prst="rect">
            <a:avLst/>
          </a:prstGeom>
        </p:spPr>
      </p:pic>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nvPr>
        </p:nvSpPr>
        <p:spPr>
          <a:xfrm>
            <a:off x="6096000" y="0"/>
            <a:ext cx="6096000" cy="6858000"/>
          </a:xfrm>
          <a:solidFill>
            <a:schemeClr val="bg2"/>
          </a:solidFill>
        </p:spPr>
        <p:txBody>
          <a:bodyPr anchor="ctr"/>
          <a:lstStyle>
            <a:lvl1pPr marL="0" indent="0" algn="ctr">
              <a:buNone/>
              <a:defRPr/>
            </a:lvl1pPr>
          </a:lstStyle>
          <a:p>
            <a:endParaRPr lang="en-US"/>
          </a:p>
        </p:txBody>
      </p:sp>
      <p:cxnSp>
        <p:nvCxnSpPr>
          <p:cNvPr id="7" name="Straight Connector 6">
            <a:extLst>
              <a:ext uri="{FF2B5EF4-FFF2-40B4-BE49-F238E27FC236}">
                <a16:creationId xmlns:a16="http://schemas.microsoft.com/office/drawing/2014/main" id="{97A619BA-8E70-45DE-A6EE-41A9315155D9}"/>
              </a:ext>
            </a:extLst>
          </p:cNvPr>
          <p:cNvCxnSpPr/>
          <p:nvPr userDrawn="1"/>
        </p:nvCxnSpPr>
        <p:spPr>
          <a:xfrm>
            <a:off x="1666240" y="305142"/>
            <a:ext cx="0" cy="721360"/>
          </a:xfrm>
          <a:prstGeom prst="line">
            <a:avLst/>
          </a:prstGeom>
          <a:ln w="25400"/>
        </p:spPr>
        <p:style>
          <a:lnRef idx="1">
            <a:schemeClr val="accent5"/>
          </a:lnRef>
          <a:fillRef idx="0">
            <a:schemeClr val="accent5"/>
          </a:fillRef>
          <a:effectRef idx="0">
            <a:schemeClr val="accent5"/>
          </a:effectRef>
          <a:fontRef idx="minor">
            <a:schemeClr val="tx1"/>
          </a:fontRef>
        </p:style>
      </p:cxnSp>
      <p:sp>
        <p:nvSpPr>
          <p:cNvPr id="8" name="TextBox 7">
            <a:extLst>
              <a:ext uri="{FF2B5EF4-FFF2-40B4-BE49-F238E27FC236}">
                <a16:creationId xmlns:a16="http://schemas.microsoft.com/office/drawing/2014/main" id="{34A86036-F00C-4B59-B610-696ABF5E79CF}"/>
              </a:ext>
            </a:extLst>
          </p:cNvPr>
          <p:cNvSpPr txBox="1"/>
          <p:nvPr userDrawn="1"/>
        </p:nvSpPr>
        <p:spPr>
          <a:xfrm>
            <a:off x="1808251" y="556082"/>
            <a:ext cx="2948683" cy="338554"/>
          </a:xfrm>
          <a:prstGeom prst="rect">
            <a:avLst/>
          </a:prstGeom>
          <a:noFill/>
        </p:spPr>
        <p:txBody>
          <a:bodyPr wrap="square" rtlCol="0">
            <a:spAutoFit/>
          </a:bodyPr>
          <a:lstStyle/>
          <a:p>
            <a:r>
              <a:rPr lang="en-US" sz="1600" b="0">
                <a:latin typeface="TCCC-UnityHeadline" panose="020B0305030303020204"/>
              </a:rPr>
              <a:t>North America Operating Unit</a:t>
            </a:r>
          </a:p>
        </p:txBody>
      </p:sp>
    </p:spTree>
    <p:extLst>
      <p:ext uri="{BB962C8B-B14F-4D97-AF65-F5344CB8AC3E}">
        <p14:creationId xmlns:p14="http://schemas.microsoft.com/office/powerpoint/2010/main" val="3932570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6140449"/>
            <a:ext cx="2743200" cy="365125"/>
          </a:xfrm>
        </p:spPr>
        <p:txBody>
          <a:bodyPr/>
          <a:lstStyle>
            <a:lvl1pPr algn="ctr">
              <a:defRPr>
                <a:solidFill>
                  <a:schemeClr val="tx1"/>
                </a:solidFill>
              </a:defRPr>
            </a:lvl1pPr>
          </a:lstStyle>
          <a:p>
            <a:fld id="{07282813-90A4-B841-8DAA-4B00E2E34CD3}" type="datetimeFigureOut">
              <a:rPr lang="en-US" smtClean="0"/>
              <a:pPr/>
              <a:t>9/27/2022</a:t>
            </a:fld>
            <a:endParaRPr lang="en-US"/>
          </a:p>
        </p:txBody>
      </p:sp>
      <p:pic>
        <p:nvPicPr>
          <p:cNvPr id="9" name="Picture 8" descr="A picture containing drawing&#10;&#10;Description automatically generated">
            <a:extLst>
              <a:ext uri="{FF2B5EF4-FFF2-40B4-BE49-F238E27FC236}">
                <a16:creationId xmlns:a16="http://schemas.microsoft.com/office/drawing/2014/main" id="{F3B32FFB-F1F4-0A4A-9820-8A7C79CE86F7}"/>
              </a:ext>
            </a:extLst>
          </p:cNvPr>
          <p:cNvPicPr>
            <a:picLocks noChangeAspect="1"/>
          </p:cNvPicPr>
          <p:nvPr userDrawn="1"/>
        </p:nvPicPr>
        <p:blipFill>
          <a:blip r:embed="rId2"/>
          <a:stretch>
            <a:fillRect/>
          </a:stretch>
        </p:blipFill>
        <p:spPr>
          <a:xfrm>
            <a:off x="5467350" y="352426"/>
            <a:ext cx="1257300" cy="723900"/>
          </a:xfrm>
          <a:prstGeom prst="rect">
            <a:avLst/>
          </a:prstGeom>
        </p:spPr>
      </p:pic>
    </p:spTree>
    <p:extLst>
      <p:ext uri="{BB962C8B-B14F-4D97-AF65-F5344CB8AC3E}">
        <p14:creationId xmlns:p14="http://schemas.microsoft.com/office/powerpoint/2010/main" val="322882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nchor="b"/>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tabLst/>
              <a:defRPr/>
            </a:lvl2pPr>
            <a:lvl3pPr marL="403225" indent="-173038">
              <a:tabLst/>
              <a:defRPr/>
            </a:lvl3pPr>
            <a:lvl4pPr marL="633413" indent="-173038">
              <a:tabLst/>
              <a:defRPr/>
            </a:lvl4pPr>
            <a:lvl5pPr marL="865188" indent="-173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07282813-90A4-B841-8DAA-4B00E2E34CD3}" type="datetimeFigureOut">
              <a:rPr lang="en-US" smtClean="0"/>
              <a:pPr/>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a:t>
            </a:r>
          </a:p>
        </p:txBody>
      </p:sp>
    </p:spTree>
    <p:extLst>
      <p:ext uri="{BB962C8B-B14F-4D97-AF65-F5344CB8AC3E}">
        <p14:creationId xmlns:p14="http://schemas.microsoft.com/office/powerpoint/2010/main" val="68915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CA0D1638-E465-4847-88FD-FBE4F1ED3C90}"/>
              </a:ext>
            </a:extLst>
          </p:cNvPr>
          <p:cNvPicPr>
            <a:picLocks noChangeAspect="1"/>
          </p:cNvPicPr>
          <p:nvPr userDrawn="1"/>
        </p:nvPicPr>
        <p:blipFill>
          <a:blip r:embed="rId2"/>
          <a:stretch>
            <a:fillRect/>
          </a:stretch>
        </p:blipFill>
        <p:spPr>
          <a:xfrm>
            <a:off x="346128" y="352426"/>
            <a:ext cx="1257300" cy="723900"/>
          </a:xfrm>
          <a:prstGeom prst="rect">
            <a:avLst/>
          </a:prstGeom>
        </p:spPr>
      </p:pic>
      <p:pic>
        <p:nvPicPr>
          <p:cNvPr id="7" name="Picture 7" descr="TCCC_Palette_Strip.jpg">
            <a:extLst>
              <a:ext uri="{FF2B5EF4-FFF2-40B4-BE49-F238E27FC236}">
                <a16:creationId xmlns:a16="http://schemas.microsoft.com/office/drawing/2014/main" id="{A0ED9F13-4EFF-4ADC-803B-B835FC5398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5579" b="-1"/>
          <a:stretch/>
        </p:blipFill>
        <p:spPr>
          <a:xfrm>
            <a:off x="1702234" y="764840"/>
            <a:ext cx="3278256" cy="61314"/>
          </a:xfrm>
          <a:prstGeom prst="rect">
            <a:avLst/>
          </a:prstGeom>
        </p:spPr>
      </p:pic>
    </p:spTree>
    <p:extLst>
      <p:ext uri="{BB962C8B-B14F-4D97-AF65-F5344CB8AC3E}">
        <p14:creationId xmlns:p14="http://schemas.microsoft.com/office/powerpoint/2010/main" val="3760333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1"/>
                </a:solidFill>
              </a:defRPr>
            </a:lvl1pPr>
          </a:lstStyle>
          <a:p>
            <a:fld id="{07282813-90A4-B841-8DAA-4B00E2E34CD3}" type="datetimeFigureOut">
              <a:rPr lang="en-US" smtClean="0"/>
              <a:pPr/>
              <a:t>9/27/2022</a:t>
            </a:fld>
            <a:endParaRPr lang="en-US"/>
          </a:p>
        </p:txBody>
      </p:sp>
      <p:sp>
        <p:nvSpPr>
          <p:cNvPr id="14" name="Picture Placeholder 13">
            <a:extLst>
              <a:ext uri="{FF2B5EF4-FFF2-40B4-BE49-F238E27FC236}">
                <a16:creationId xmlns:a16="http://schemas.microsoft.com/office/drawing/2014/main" id="{9A115859-C9C7-414D-9B2B-2BAD98930584}"/>
              </a:ext>
            </a:extLst>
          </p:cNvPr>
          <p:cNvSpPr>
            <a:spLocks noGrp="1"/>
          </p:cNvSpPr>
          <p:nvPr>
            <p:ph type="pic" sz="quarter" idx="14"/>
          </p:nvPr>
        </p:nvSpPr>
        <p:spPr>
          <a:xfrm>
            <a:off x="6096000" y="0"/>
            <a:ext cx="6096000" cy="6858000"/>
          </a:xfrm>
          <a:solidFill>
            <a:schemeClr val="bg2"/>
          </a:solidFill>
        </p:spPr>
        <p:txBody>
          <a:bodyPr anchor="ctr"/>
          <a:lstStyle>
            <a:lvl1pPr marL="0" indent="0" algn="ctr">
              <a:buFontTx/>
              <a:buNone/>
              <a:defRPr/>
            </a:lvl1pPr>
          </a:lstStyle>
          <a:p>
            <a:endParaRPr lang="en-US"/>
          </a:p>
        </p:txBody>
      </p:sp>
      <p:sp>
        <p:nvSpPr>
          <p:cNvPr id="10" name="Content Placeholder 2">
            <a:extLst>
              <a:ext uri="{FF2B5EF4-FFF2-40B4-BE49-F238E27FC236}">
                <a16:creationId xmlns:a16="http://schemas.microsoft.com/office/drawing/2014/main" id="{DF7D5221-6BAB-AC41-AD9E-61F7A3F53BF8}"/>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950391A-7A93-A145-9F12-E338CF0354AE}"/>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a:t>
            </a:r>
          </a:p>
        </p:txBody>
      </p:sp>
      <p:sp>
        <p:nvSpPr>
          <p:cNvPr id="12" name="Title 1">
            <a:extLst>
              <a:ext uri="{FF2B5EF4-FFF2-40B4-BE49-F238E27FC236}">
                <a16:creationId xmlns:a16="http://schemas.microsoft.com/office/drawing/2014/main" id="{2E8E72DE-CA81-4147-AF6D-B7A1FC32C913}"/>
              </a:ext>
            </a:extLst>
          </p:cNvPr>
          <p:cNvSpPr>
            <a:spLocks noGrp="1"/>
          </p:cNvSpPr>
          <p:nvPr>
            <p:ph type="title"/>
          </p:nvPr>
        </p:nvSpPr>
        <p:spPr>
          <a:xfrm>
            <a:off x="346128" y="352426"/>
            <a:ext cx="5635572" cy="752474"/>
          </a:xfrm>
        </p:spPr>
        <p:txBody>
          <a:bodyPr anchor="b"/>
          <a:lstStyle/>
          <a:p>
            <a:r>
              <a:rPr lang="en-US"/>
              <a:t>Click to edit Master title style</a:t>
            </a:r>
          </a:p>
        </p:txBody>
      </p:sp>
    </p:spTree>
    <p:extLst>
      <p:ext uri="{BB962C8B-B14F-4D97-AF65-F5344CB8AC3E}">
        <p14:creationId xmlns:p14="http://schemas.microsoft.com/office/powerpoint/2010/main" val="591052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1"/>
                </a:solidFill>
              </a:defRPr>
            </a:lvl1pPr>
          </a:lstStyle>
          <a:p>
            <a:fld id="{07282813-90A4-B841-8DAA-4B00E2E34CD3}" type="datetimeFigureOut">
              <a:rPr lang="en-US" smtClean="0"/>
              <a:pPr/>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nvPr>
        </p:nvSpPr>
        <p:spPr>
          <a:xfrm>
            <a:off x="346128" y="352426"/>
            <a:ext cx="11515512" cy="752474"/>
          </a:xfrm>
        </p:spPr>
        <p:txBody>
          <a:bodyPr anchor="b"/>
          <a:lstStyle/>
          <a:p>
            <a:r>
              <a:rPr lang="en-US"/>
              <a:t>Click to edit Master title style</a:t>
            </a:r>
          </a:p>
        </p:txBody>
      </p:sp>
    </p:spTree>
    <p:extLst>
      <p:ext uri="{BB962C8B-B14F-4D97-AF65-F5344CB8AC3E}">
        <p14:creationId xmlns:p14="http://schemas.microsoft.com/office/powerpoint/2010/main" val="707524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282813-90A4-B841-8DAA-4B00E2E34CD3}" type="datetimeFigureOut">
              <a:rPr lang="en-US" smtClean="0"/>
              <a:t>9/27/2022</a:t>
            </a:fld>
            <a:endParaRPr lang="en-US"/>
          </a:p>
        </p:txBody>
      </p:sp>
      <p:sp>
        <p:nvSpPr>
          <p:cNvPr id="5" name="Title 1">
            <a:extLst>
              <a:ext uri="{FF2B5EF4-FFF2-40B4-BE49-F238E27FC236}">
                <a16:creationId xmlns:a16="http://schemas.microsoft.com/office/drawing/2014/main" id="{156FCF88-57DB-F246-8D24-D73392F71B52}"/>
              </a:ext>
            </a:extLst>
          </p:cNvPr>
          <p:cNvSpPr>
            <a:spLocks noGrp="1"/>
          </p:cNvSpPr>
          <p:nvPr>
            <p:ph type="title"/>
          </p:nvPr>
        </p:nvSpPr>
        <p:spPr>
          <a:xfrm>
            <a:off x="346128" y="352426"/>
            <a:ext cx="11502972" cy="752474"/>
          </a:xfrm>
        </p:spPr>
        <p:txBody>
          <a:bodyPr anchor="b"/>
          <a:lstStyle/>
          <a:p>
            <a:r>
              <a:rPr lang="en-US"/>
              <a:t>Click to edit Master title style</a:t>
            </a:r>
          </a:p>
        </p:txBody>
      </p:sp>
    </p:spTree>
    <p:extLst>
      <p:ext uri="{BB962C8B-B14F-4D97-AF65-F5344CB8AC3E}">
        <p14:creationId xmlns:p14="http://schemas.microsoft.com/office/powerpoint/2010/main" val="230371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82813-90A4-B841-8DAA-4B00E2E34CD3}" type="datetimeFigureOut">
              <a:rPr lang="en-US" smtClean="0"/>
              <a:t>9/27/2022</a:t>
            </a:fld>
            <a:endParaRPr lang="en-US"/>
          </a:p>
        </p:txBody>
      </p:sp>
    </p:spTree>
    <p:extLst>
      <p:ext uri="{BB962C8B-B14F-4D97-AF65-F5344CB8AC3E}">
        <p14:creationId xmlns:p14="http://schemas.microsoft.com/office/powerpoint/2010/main" val="338906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5635572" cy="2306637"/>
          </a:xfr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7" name="Rectangle 6">
            <a:extLst>
              <a:ext uri="{FF2B5EF4-FFF2-40B4-BE49-F238E27FC236}">
                <a16:creationId xmlns:a16="http://schemas.microsoft.com/office/drawing/2014/main" id="{4A6A32AA-88BF-9946-B673-EEC5F9F0FAD2}"/>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nvPr>
        </p:nvSpPr>
        <p:spPr>
          <a:xfrm>
            <a:off x="6096000" y="0"/>
            <a:ext cx="6096000" cy="6858000"/>
          </a:xfrm>
          <a:solidFill>
            <a:schemeClr val="bg2"/>
          </a:solidFill>
        </p:spPr>
        <p:txBody>
          <a:bodyPr anchor="ctr"/>
          <a:lstStyle>
            <a:lvl1pPr marL="0" indent="0" algn="ctr">
              <a:buNone/>
              <a:defRPr/>
            </a:lvl1pPr>
          </a:lstStyle>
          <a:p>
            <a:r>
              <a:rPr lang="en-US"/>
              <a:t>Click icon to add picture</a:t>
            </a:r>
          </a:p>
        </p:txBody>
      </p:sp>
      <p:pic>
        <p:nvPicPr>
          <p:cNvPr id="9" name="Picture 8">
            <a:extLst>
              <a:ext uri="{FF2B5EF4-FFF2-40B4-BE49-F238E27FC236}">
                <a16:creationId xmlns:a16="http://schemas.microsoft.com/office/drawing/2014/main" id="{591EBD17-2272-49BE-B886-5AFB73D0E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828" y="116954"/>
            <a:ext cx="3697029" cy="1026775"/>
          </a:xfrm>
          <a:prstGeom prst="rect">
            <a:avLst/>
          </a:prstGeom>
        </p:spPr>
      </p:pic>
    </p:spTree>
    <p:extLst>
      <p:ext uri="{BB962C8B-B14F-4D97-AF65-F5344CB8AC3E}">
        <p14:creationId xmlns:p14="http://schemas.microsoft.com/office/powerpoint/2010/main" val="2843953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8B13C-34F1-49EC-89C1-D4D9DAA8CD00}"/>
              </a:ext>
            </a:extLst>
          </p:cNvPr>
          <p:cNvSpPr>
            <a:spLocks noGrp="1"/>
          </p:cNvSpPr>
          <p:nvPr>
            <p:ph type="title"/>
          </p:nvPr>
        </p:nvSpPr>
        <p:spPr>
          <a:xfrm>
            <a:off x="1597377" y="852530"/>
            <a:ext cx="10174321" cy="667307"/>
          </a:xfrm>
          <a:prstGeom prst="rect">
            <a:avLst/>
          </a:prstGeom>
        </p:spPr>
        <p:txBody>
          <a:bodyPr anchor="t"/>
          <a:lstStyle>
            <a:lvl1pPr>
              <a:defRPr kumimoji="0" lang="en-US" sz="2800" b="0" i="0" u="none" strike="noStrike" kern="900" cap="all" spc="0" normalizeH="0" baseline="0" dirty="0">
                <a:ln>
                  <a:noFill/>
                </a:ln>
                <a:solidFill>
                  <a:srgbClr val="44546A"/>
                </a:solidFill>
                <a:effectLst/>
                <a:uLnTx/>
                <a:uFillTx/>
                <a:latin typeface="TCCC-UnityText" charset="0"/>
                <a:ea typeface="TCCC-UnityText" charset="0"/>
                <a:cs typeface="TCCC-UnityText" charset="0"/>
              </a:defRPr>
            </a:lvl1pPr>
          </a:lstStyle>
          <a:p>
            <a:r>
              <a:rPr lang="en-US"/>
              <a:t>Click to edit Master title style</a:t>
            </a:r>
          </a:p>
        </p:txBody>
      </p:sp>
      <p:sp>
        <p:nvSpPr>
          <p:cNvPr id="3" name="Text Placeholder 9">
            <a:extLst>
              <a:ext uri="{FF2B5EF4-FFF2-40B4-BE49-F238E27FC236}">
                <a16:creationId xmlns:a16="http://schemas.microsoft.com/office/drawing/2014/main" id="{59D56C48-A648-4168-9966-D7D756C2A4CF}"/>
              </a:ext>
            </a:extLst>
          </p:cNvPr>
          <p:cNvSpPr>
            <a:spLocks noGrp="1"/>
          </p:cNvSpPr>
          <p:nvPr>
            <p:ph type="body" sz="quarter" idx="13"/>
          </p:nvPr>
        </p:nvSpPr>
        <p:spPr>
          <a:xfrm>
            <a:off x="1597377" y="164647"/>
            <a:ext cx="10174321" cy="549729"/>
          </a:xfrm>
          <a:prstGeom prst="rect">
            <a:avLst/>
          </a:prstGeom>
        </p:spPr>
        <p:txBody>
          <a:bodyPr anchor="b">
            <a:normAutofit/>
          </a:bodyPr>
          <a:lstStyle>
            <a:lvl1pPr marL="0" indent="0">
              <a:buNone/>
              <a:defRPr sz="1800" b="1" cap="all" baseline="0">
                <a:solidFill>
                  <a:srgbClr val="A6A6A6"/>
                </a:solidFill>
              </a:defRPr>
            </a:lvl1pPr>
          </a:lstStyle>
          <a:p>
            <a:pPr lvl="0"/>
            <a:endParaRPr lang="en-US"/>
          </a:p>
        </p:txBody>
      </p:sp>
      <p:pic>
        <p:nvPicPr>
          <p:cNvPr id="4" name="Picture 7" descr="TCCC_Palette_Strip.jpg">
            <a:extLst>
              <a:ext uri="{FF2B5EF4-FFF2-40B4-BE49-F238E27FC236}">
                <a16:creationId xmlns:a16="http://schemas.microsoft.com/office/drawing/2014/main" id="{AED7965D-EE7B-438A-89B1-48F7E49B7D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5579" b="-1"/>
          <a:stretch/>
        </p:blipFill>
        <p:spPr>
          <a:xfrm>
            <a:off x="1702234" y="764840"/>
            <a:ext cx="3278256" cy="61314"/>
          </a:xfrm>
          <a:prstGeom prst="rect">
            <a:avLst/>
          </a:prstGeom>
        </p:spPr>
      </p:pic>
    </p:spTree>
    <p:extLst>
      <p:ext uri="{BB962C8B-B14F-4D97-AF65-F5344CB8AC3E}">
        <p14:creationId xmlns:p14="http://schemas.microsoft.com/office/powerpoint/2010/main" val="2850547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5664385" y="6492876"/>
            <a:ext cx="865975" cy="365125"/>
          </a:xfrm>
          <a:prstGeom prst="rect">
            <a:avLst/>
          </a:prstGeom>
        </p:spPr>
        <p:txBody>
          <a:bodyPr vert="horz" lIns="121869" tIns="60936" rIns="121869" bIns="60936" rtlCol="0" anchor="ctr"/>
          <a:lstStyle>
            <a:lvl1pPr algn="ctr">
              <a:defRPr sz="1900">
                <a:solidFill>
                  <a:schemeClr val="bg1">
                    <a:lumMod val="50000"/>
                  </a:schemeClr>
                </a:solidFill>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0DAC1B2-D1E7-4F4D-834B-A8272CE0C1DC}" type="slidenum">
              <a:rPr kumimoji="0" lang="en-US" sz="1900" b="0"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900" b="0" i="0" u="none" strike="noStrike" kern="1200" cap="none" spc="0" normalizeH="0" baseline="0" noProof="0">
              <a:ln>
                <a:noFill/>
              </a:ln>
              <a:solidFill>
                <a:prstClr val="white">
                  <a:lumMod val="50000"/>
                </a:prstClr>
              </a:solidFill>
              <a:effectLst/>
              <a:uLnTx/>
              <a:uFillTx/>
              <a:latin typeface="Arial"/>
              <a:ea typeface="+mn-ea"/>
              <a:cs typeface="Arial"/>
            </a:endParaRPr>
          </a:p>
        </p:txBody>
      </p:sp>
      <p:sp>
        <p:nvSpPr>
          <p:cNvPr id="8" name="Title 1"/>
          <p:cNvSpPr>
            <a:spLocks noGrp="1"/>
          </p:cNvSpPr>
          <p:nvPr>
            <p:ph type="title" hasCustomPrompt="1"/>
          </p:nvPr>
        </p:nvSpPr>
        <p:spPr>
          <a:xfrm>
            <a:off x="609600" y="319873"/>
            <a:ext cx="10972800" cy="857251"/>
          </a:xfrm>
          <a:prstGeom prst="rect">
            <a:avLst/>
          </a:prstGeom>
        </p:spPr>
        <p:txBody>
          <a:bodyPr lIns="91436" tIns="45718" rIns="91436" bIns="45718" anchor="ctr"/>
          <a:lstStyle>
            <a:lvl1pPr algn="l">
              <a:defRPr sz="3200" cap="none" baseline="0">
                <a:solidFill>
                  <a:schemeClr val="accent1"/>
                </a:solidFill>
              </a:defRPr>
            </a:lvl1pPr>
          </a:lstStyle>
          <a:p>
            <a:r>
              <a:rPr lang="en-US"/>
              <a:t>CLICK TO EDIT MASTER TITLE STYLE</a:t>
            </a:r>
          </a:p>
        </p:txBody>
      </p:sp>
    </p:spTree>
    <p:extLst>
      <p:ext uri="{BB962C8B-B14F-4D97-AF65-F5344CB8AC3E}">
        <p14:creationId xmlns:p14="http://schemas.microsoft.com/office/powerpoint/2010/main" val="222809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2"/>
            <a:ext cx="2844800" cy="365125"/>
          </a:xfrm>
          <a:prstGeom prst="rect">
            <a:avLst/>
          </a:prstGeom>
        </p:spPr>
        <p:txBody>
          <a:bodyPr/>
          <a:lstStyle/>
          <a:p>
            <a:fld id="{CA372416-895D-4E3E-A466-343DF1004F24}" type="datetimeFigureOut">
              <a:rPr lang="en-US" smtClean="0">
                <a:solidFill>
                  <a:prstClr val="black">
                    <a:tint val="75000"/>
                  </a:prstClr>
                </a:solidFill>
              </a:rPr>
              <a:pPr/>
              <a:t>9/27/2022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Classified - Internal use</a:t>
            </a:r>
          </a:p>
        </p:txBody>
      </p:sp>
      <p:sp>
        <p:nvSpPr>
          <p:cNvPr id="6" name="Slide Number Placeholder 5"/>
          <p:cNvSpPr>
            <a:spLocks noGrp="1"/>
          </p:cNvSpPr>
          <p:nvPr>
            <p:ph type="sldNum" sz="quarter" idx="12"/>
          </p:nvPr>
        </p:nvSpPr>
        <p:spPr/>
        <p:txBody>
          <a:bodyPr/>
          <a:lstStyle/>
          <a:p>
            <a:fld id="{531A7925-8BC3-460A-84E7-2636784CEA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099397"/>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l">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8FA94EF4-DF4A-4A0D-85BB-E25B7F1682C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6307" y="158322"/>
            <a:ext cx="3471151" cy="964042"/>
          </a:xfrm>
          <a:prstGeom prst="rect">
            <a:avLst/>
          </a:prstGeom>
        </p:spPr>
      </p:pic>
    </p:spTree>
    <p:extLst>
      <p:ext uri="{BB962C8B-B14F-4D97-AF65-F5344CB8AC3E}">
        <p14:creationId xmlns:p14="http://schemas.microsoft.com/office/powerpoint/2010/main" val="3137480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5635572" cy="2306637"/>
          </a:xfr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7" name="Rectangle 6">
            <a:extLst>
              <a:ext uri="{FF2B5EF4-FFF2-40B4-BE49-F238E27FC236}">
                <a16:creationId xmlns:a16="http://schemas.microsoft.com/office/drawing/2014/main" id="{4A6A32AA-88BF-9946-B673-EEC5F9F0FAD2}"/>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nvPr>
        </p:nvSpPr>
        <p:spPr>
          <a:xfrm>
            <a:off x="6096000" y="0"/>
            <a:ext cx="6096000" cy="6858000"/>
          </a:xfrm>
          <a:solidFill>
            <a:schemeClr val="bg2"/>
          </a:solidFill>
        </p:spPr>
        <p:txBody>
          <a:bodyPr anchor="ctr"/>
          <a:lstStyle>
            <a:lvl1pPr marL="0" indent="0" algn="ctr">
              <a:buNone/>
              <a:defRPr/>
            </a:lvl1pPr>
          </a:lstStyle>
          <a:p>
            <a:r>
              <a:rPr lang="en-US"/>
              <a:t>Click icon to add picture</a:t>
            </a:r>
          </a:p>
        </p:txBody>
      </p:sp>
      <p:pic>
        <p:nvPicPr>
          <p:cNvPr id="9" name="Picture 8">
            <a:extLst>
              <a:ext uri="{FF2B5EF4-FFF2-40B4-BE49-F238E27FC236}">
                <a16:creationId xmlns:a16="http://schemas.microsoft.com/office/drawing/2014/main" id="{591EBD17-2272-49BE-B886-5AFB73D0EA9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31828" y="116954"/>
            <a:ext cx="3697029" cy="1026775"/>
          </a:xfrm>
          <a:prstGeom prst="rect">
            <a:avLst/>
          </a:prstGeom>
        </p:spPr>
      </p:pic>
    </p:spTree>
    <p:extLst>
      <p:ext uri="{BB962C8B-B14F-4D97-AF65-F5344CB8AC3E}">
        <p14:creationId xmlns:p14="http://schemas.microsoft.com/office/powerpoint/2010/main" val="2453298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6140449"/>
            <a:ext cx="2743200" cy="365125"/>
          </a:xfrm>
        </p:spPr>
        <p:txBody>
          <a:bodyPr/>
          <a:lstStyle>
            <a:lvl1pPr algn="ct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9BDAF22A-0C0B-4ADA-A741-80EF838888D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73004" y="239714"/>
            <a:ext cx="3697029" cy="1026775"/>
          </a:xfrm>
          <a:prstGeom prst="rect">
            <a:avLst/>
          </a:prstGeom>
        </p:spPr>
      </p:pic>
    </p:spTree>
    <p:extLst>
      <p:ext uri="{BB962C8B-B14F-4D97-AF65-F5344CB8AC3E}">
        <p14:creationId xmlns:p14="http://schemas.microsoft.com/office/powerpoint/2010/main" val="502504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nchor="b"/>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tabLst/>
              <a:defRPr/>
            </a:lvl2pPr>
            <a:lvl3pPr marL="403225" indent="-173038">
              <a:tabLst/>
              <a:defRPr/>
            </a:lvl3pPr>
            <a:lvl4pPr marL="633413" indent="-173038">
              <a:tabLst/>
              <a:defRPr/>
            </a:lvl4pPr>
            <a:lvl5pPr marL="865188" indent="-173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styles</a:t>
            </a:r>
          </a:p>
        </p:txBody>
      </p:sp>
    </p:spTree>
    <p:extLst>
      <p:ext uri="{BB962C8B-B14F-4D97-AF65-F5344CB8AC3E}">
        <p14:creationId xmlns:p14="http://schemas.microsoft.com/office/powerpoint/2010/main" val="2544776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87150" cy="1719262"/>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346128" y="3429001"/>
            <a:ext cx="11502972" cy="17192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7A637F7C-AECA-41C5-B036-0AB2C837DCA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42900" y="204163"/>
            <a:ext cx="3697029" cy="1026775"/>
          </a:xfrm>
          <a:prstGeom prst="rect">
            <a:avLst/>
          </a:prstGeom>
        </p:spPr>
      </p:pic>
    </p:spTree>
    <p:extLst>
      <p:ext uri="{BB962C8B-B14F-4D97-AF65-F5344CB8AC3E}">
        <p14:creationId xmlns:p14="http://schemas.microsoft.com/office/powerpoint/2010/main" val="2832633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Rectangle 7">
            <a:extLst>
              <a:ext uri="{FF2B5EF4-FFF2-40B4-BE49-F238E27FC236}">
                <a16:creationId xmlns:a16="http://schemas.microsoft.com/office/drawing/2014/main" id="{6C38F2A7-F31F-B94F-9E6F-52B3CA06254F}"/>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A115859-C9C7-414D-9B2B-2BAD98930584}"/>
              </a:ext>
            </a:extLst>
          </p:cNvPr>
          <p:cNvSpPr>
            <a:spLocks noGrp="1"/>
          </p:cNvSpPr>
          <p:nvPr>
            <p:ph type="pic" sz="quarter" idx="14"/>
          </p:nvPr>
        </p:nvSpPr>
        <p:spPr>
          <a:xfrm>
            <a:off x="6096000" y="0"/>
            <a:ext cx="6096000" cy="6858000"/>
          </a:xfrm>
          <a:solidFill>
            <a:schemeClr val="bg2"/>
          </a:solidFill>
        </p:spPr>
        <p:txBody>
          <a:bodyPr anchor="ctr"/>
          <a:lstStyle>
            <a:lvl1pPr marL="0" indent="0" algn="ctr">
              <a:buFontTx/>
              <a:buNone/>
              <a:defRPr/>
            </a:lvl1pPr>
          </a:lstStyle>
          <a:p>
            <a:r>
              <a:rPr lang="en-US"/>
              <a:t>Click icon to add picture</a:t>
            </a:r>
          </a:p>
        </p:txBody>
      </p:sp>
      <p:sp>
        <p:nvSpPr>
          <p:cNvPr id="10" name="Content Placeholder 2">
            <a:extLst>
              <a:ext uri="{FF2B5EF4-FFF2-40B4-BE49-F238E27FC236}">
                <a16:creationId xmlns:a16="http://schemas.microsoft.com/office/drawing/2014/main" id="{DF7D5221-6BAB-AC41-AD9E-61F7A3F53BF8}"/>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950391A-7A93-A145-9F12-E338CF0354AE}"/>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Title 1">
            <a:extLst>
              <a:ext uri="{FF2B5EF4-FFF2-40B4-BE49-F238E27FC236}">
                <a16:creationId xmlns:a16="http://schemas.microsoft.com/office/drawing/2014/main" id="{2E8E72DE-CA81-4147-AF6D-B7A1FC32C913}"/>
              </a:ext>
            </a:extLst>
          </p:cNvPr>
          <p:cNvSpPr>
            <a:spLocks noGrp="1"/>
          </p:cNvSpPr>
          <p:nvPr>
            <p:ph type="title"/>
          </p:nvPr>
        </p:nvSpPr>
        <p:spPr>
          <a:xfrm>
            <a:off x="346128" y="352426"/>
            <a:ext cx="5635572" cy="752474"/>
          </a:xfrm>
        </p:spPr>
        <p:txBody>
          <a:bodyPr anchor="b"/>
          <a:lstStyle/>
          <a:p>
            <a:r>
              <a:rPr lang="en-US"/>
              <a:t>Click to edit Master title style</a:t>
            </a:r>
          </a:p>
        </p:txBody>
      </p:sp>
    </p:spTree>
    <p:extLst>
      <p:ext uri="{BB962C8B-B14F-4D97-AF65-F5344CB8AC3E}">
        <p14:creationId xmlns:p14="http://schemas.microsoft.com/office/powerpoint/2010/main" val="1901979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styles</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nvPr>
        </p:nvSpPr>
        <p:spPr>
          <a:xfrm>
            <a:off x="346128" y="352426"/>
            <a:ext cx="11515512" cy="752474"/>
          </a:xfrm>
        </p:spPr>
        <p:txBody>
          <a:bodyPr anchor="b"/>
          <a:lstStyle/>
          <a:p>
            <a:r>
              <a:rPr lang="en-US"/>
              <a:t>Click to edit Master title style</a:t>
            </a:r>
          </a:p>
        </p:txBody>
      </p:sp>
    </p:spTree>
    <p:extLst>
      <p:ext uri="{BB962C8B-B14F-4D97-AF65-F5344CB8AC3E}">
        <p14:creationId xmlns:p14="http://schemas.microsoft.com/office/powerpoint/2010/main" val="236964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6140449"/>
            <a:ext cx="2743200" cy="365125"/>
          </a:xfrm>
        </p:spPr>
        <p:txBody>
          <a:bodyPr/>
          <a:lstStyle>
            <a:lvl1pPr algn="ct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9BDAF22A-0C0B-4ADA-A741-80EF838888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004" y="239714"/>
            <a:ext cx="3697029" cy="1026775"/>
          </a:xfrm>
          <a:prstGeom prst="rect">
            <a:avLst/>
          </a:prstGeom>
        </p:spPr>
      </p:pic>
    </p:spTree>
    <p:extLst>
      <p:ext uri="{BB962C8B-B14F-4D97-AF65-F5344CB8AC3E}">
        <p14:creationId xmlns:p14="http://schemas.microsoft.com/office/powerpoint/2010/main" val="2153279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30BD1B-3C71-4234-91AE-1AA03B98A72D}" type="datetimeFigureOut">
              <a:rPr lang="en-US" smtClean="0"/>
              <a:t>9/27/2022</a:t>
            </a:fld>
            <a:endParaRPr lang="en-US"/>
          </a:p>
        </p:txBody>
      </p:sp>
      <p:sp>
        <p:nvSpPr>
          <p:cNvPr id="5" name="Title 1">
            <a:extLst>
              <a:ext uri="{FF2B5EF4-FFF2-40B4-BE49-F238E27FC236}">
                <a16:creationId xmlns:a16="http://schemas.microsoft.com/office/drawing/2014/main" id="{156FCF88-57DB-F246-8D24-D73392F71B52}"/>
              </a:ext>
            </a:extLst>
          </p:cNvPr>
          <p:cNvSpPr>
            <a:spLocks noGrp="1"/>
          </p:cNvSpPr>
          <p:nvPr>
            <p:ph type="title"/>
          </p:nvPr>
        </p:nvSpPr>
        <p:spPr>
          <a:xfrm>
            <a:off x="346128" y="352426"/>
            <a:ext cx="11502972" cy="752474"/>
          </a:xfrm>
        </p:spPr>
        <p:txBody>
          <a:bodyPr anchor="b"/>
          <a:lstStyle/>
          <a:p>
            <a:r>
              <a:rPr lang="en-US"/>
              <a:t>Click to edit Master title style</a:t>
            </a:r>
          </a:p>
        </p:txBody>
      </p:sp>
    </p:spTree>
    <p:extLst>
      <p:ext uri="{BB962C8B-B14F-4D97-AF65-F5344CB8AC3E}">
        <p14:creationId xmlns:p14="http://schemas.microsoft.com/office/powerpoint/2010/main" val="1946311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0BD1B-3C71-4234-91AE-1AA03B98A72D}" type="datetimeFigureOut">
              <a:rPr lang="en-US" smtClean="0"/>
              <a:t>9/27/2022</a:t>
            </a:fld>
            <a:endParaRPr lang="en-US"/>
          </a:p>
        </p:txBody>
      </p:sp>
    </p:spTree>
    <p:extLst>
      <p:ext uri="{BB962C8B-B14F-4D97-AF65-F5344CB8AC3E}">
        <p14:creationId xmlns:p14="http://schemas.microsoft.com/office/powerpoint/2010/main" val="226576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nchor="t" anchorCtr="0"/>
          <a:lstStyle/>
          <a:p>
            <a:r>
              <a:rPr lang="en-US"/>
              <a:t>Click to edit Master title style</a:t>
            </a:r>
          </a:p>
        </p:txBody>
      </p:sp>
      <p:sp>
        <p:nvSpPr>
          <p:cNvPr id="3" name="Content Placeholder 2"/>
          <p:cNvSpPr>
            <a:spLocks noGrp="1"/>
          </p:cNvSpPr>
          <p:nvPr>
            <p:ph idx="1"/>
          </p:nvPr>
        </p:nvSpPr>
        <p:spPr>
          <a:xfrm>
            <a:off x="346128" y="1471961"/>
            <a:ext cx="11502972" cy="5040351"/>
          </a:xfrm>
        </p:spPr>
        <p:txBody>
          <a:bodyPr/>
          <a:lstStyle>
            <a:lvl1pPr marL="233363" indent="-233363">
              <a:buFont typeface="Arial" panose="020B0604020202020204" pitchFamily="34" charset="0"/>
              <a:buChar char="•"/>
              <a:defRPr sz="2400"/>
            </a:lvl1pPr>
            <a:lvl2pPr marL="457200" indent="-225425">
              <a:tabLst/>
              <a:defRPr sz="2400"/>
            </a:lvl2pPr>
            <a:lvl3pPr marL="744538" indent="-225425">
              <a:tabLst/>
              <a:defRPr sz="2400"/>
            </a:lvl3pPr>
            <a:lvl4pPr marL="633413" indent="-173038">
              <a:tabLst/>
              <a:defRPr/>
            </a:lvl4pPr>
            <a:lvl5pPr marL="865188" indent="-173038">
              <a:tabLs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40065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l">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8FA94EF4-DF4A-4A0D-85BB-E25B7F168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07" y="158322"/>
            <a:ext cx="3471151" cy="964042"/>
          </a:xfrm>
          <a:prstGeom prst="rect">
            <a:avLst/>
          </a:prstGeom>
        </p:spPr>
      </p:pic>
    </p:spTree>
    <p:extLst>
      <p:ext uri="{BB962C8B-B14F-4D97-AF65-F5344CB8AC3E}">
        <p14:creationId xmlns:p14="http://schemas.microsoft.com/office/powerpoint/2010/main" val="81715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5635572" cy="2306637"/>
          </a:xfr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7" name="Rectangle 6">
            <a:extLst>
              <a:ext uri="{FF2B5EF4-FFF2-40B4-BE49-F238E27FC236}">
                <a16:creationId xmlns:a16="http://schemas.microsoft.com/office/drawing/2014/main" id="{4A6A32AA-88BF-9946-B673-EEC5F9F0FAD2}"/>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nvPr>
        </p:nvSpPr>
        <p:spPr>
          <a:xfrm>
            <a:off x="6096000" y="0"/>
            <a:ext cx="6096000" cy="6858000"/>
          </a:xfrm>
          <a:solidFill>
            <a:schemeClr val="bg2"/>
          </a:solidFill>
        </p:spPr>
        <p:txBody>
          <a:bodyPr anchor="ctr"/>
          <a:lstStyle>
            <a:lvl1pPr marL="0" indent="0" algn="ctr">
              <a:buNone/>
              <a:defRPr/>
            </a:lvl1pPr>
          </a:lstStyle>
          <a:p>
            <a:r>
              <a:rPr lang="en-US"/>
              <a:t>Click icon to add picture</a:t>
            </a:r>
          </a:p>
        </p:txBody>
      </p:sp>
      <p:pic>
        <p:nvPicPr>
          <p:cNvPr id="9" name="Picture 8">
            <a:extLst>
              <a:ext uri="{FF2B5EF4-FFF2-40B4-BE49-F238E27FC236}">
                <a16:creationId xmlns:a16="http://schemas.microsoft.com/office/drawing/2014/main" id="{591EBD17-2272-49BE-B886-5AFB73D0E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828" y="116954"/>
            <a:ext cx="3697029" cy="1026775"/>
          </a:xfrm>
          <a:prstGeom prst="rect">
            <a:avLst/>
          </a:prstGeom>
        </p:spPr>
      </p:pic>
    </p:spTree>
    <p:extLst>
      <p:ext uri="{BB962C8B-B14F-4D97-AF65-F5344CB8AC3E}">
        <p14:creationId xmlns:p14="http://schemas.microsoft.com/office/powerpoint/2010/main" val="1450087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6140449"/>
            <a:ext cx="2743200" cy="365125"/>
          </a:xfrm>
        </p:spPr>
        <p:txBody>
          <a:bodyPr/>
          <a:lstStyle>
            <a:lvl1pPr algn="ct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9BDAF22A-0C0B-4ADA-A741-80EF838888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004" y="239714"/>
            <a:ext cx="3697029" cy="1026775"/>
          </a:xfrm>
          <a:prstGeom prst="rect">
            <a:avLst/>
          </a:prstGeom>
        </p:spPr>
      </p:pic>
    </p:spTree>
    <p:extLst>
      <p:ext uri="{BB962C8B-B14F-4D97-AF65-F5344CB8AC3E}">
        <p14:creationId xmlns:p14="http://schemas.microsoft.com/office/powerpoint/2010/main" val="1196790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nchor="b"/>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tabLst/>
              <a:defRPr/>
            </a:lvl2pPr>
            <a:lvl3pPr marL="403225" indent="-173038">
              <a:tabLst/>
              <a:defRPr/>
            </a:lvl3pPr>
            <a:lvl4pPr marL="633413" indent="-173038">
              <a:tabLst/>
              <a:defRPr/>
            </a:lvl4pPr>
            <a:lvl5pPr marL="865188" indent="-173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styles</a:t>
            </a:r>
          </a:p>
        </p:txBody>
      </p:sp>
    </p:spTree>
    <p:extLst>
      <p:ext uri="{BB962C8B-B14F-4D97-AF65-F5344CB8AC3E}">
        <p14:creationId xmlns:p14="http://schemas.microsoft.com/office/powerpoint/2010/main" val="2027441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87150" cy="1719262"/>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346128" y="3429001"/>
            <a:ext cx="11502972" cy="17192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7A637F7C-AECA-41C5-B036-0AB2C837D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204163"/>
            <a:ext cx="3697029" cy="1026775"/>
          </a:xfrm>
          <a:prstGeom prst="rect">
            <a:avLst/>
          </a:prstGeom>
        </p:spPr>
      </p:pic>
    </p:spTree>
    <p:extLst>
      <p:ext uri="{BB962C8B-B14F-4D97-AF65-F5344CB8AC3E}">
        <p14:creationId xmlns:p14="http://schemas.microsoft.com/office/powerpoint/2010/main" val="3561612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Rectangle 7">
            <a:extLst>
              <a:ext uri="{FF2B5EF4-FFF2-40B4-BE49-F238E27FC236}">
                <a16:creationId xmlns:a16="http://schemas.microsoft.com/office/drawing/2014/main" id="{6C38F2A7-F31F-B94F-9E6F-52B3CA06254F}"/>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A115859-C9C7-414D-9B2B-2BAD98930584}"/>
              </a:ext>
            </a:extLst>
          </p:cNvPr>
          <p:cNvSpPr>
            <a:spLocks noGrp="1"/>
          </p:cNvSpPr>
          <p:nvPr>
            <p:ph type="pic" sz="quarter" idx="14"/>
          </p:nvPr>
        </p:nvSpPr>
        <p:spPr>
          <a:xfrm>
            <a:off x="6096000" y="0"/>
            <a:ext cx="6096000" cy="6858000"/>
          </a:xfrm>
          <a:solidFill>
            <a:schemeClr val="bg2"/>
          </a:solidFill>
        </p:spPr>
        <p:txBody>
          <a:bodyPr anchor="ctr"/>
          <a:lstStyle>
            <a:lvl1pPr marL="0" indent="0" algn="ctr">
              <a:buFontTx/>
              <a:buNone/>
              <a:defRPr/>
            </a:lvl1pPr>
          </a:lstStyle>
          <a:p>
            <a:r>
              <a:rPr lang="en-US"/>
              <a:t>Click icon to add picture</a:t>
            </a:r>
          </a:p>
        </p:txBody>
      </p:sp>
      <p:sp>
        <p:nvSpPr>
          <p:cNvPr id="10" name="Content Placeholder 2">
            <a:extLst>
              <a:ext uri="{FF2B5EF4-FFF2-40B4-BE49-F238E27FC236}">
                <a16:creationId xmlns:a16="http://schemas.microsoft.com/office/drawing/2014/main" id="{DF7D5221-6BAB-AC41-AD9E-61F7A3F53BF8}"/>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950391A-7A93-A145-9F12-E338CF0354AE}"/>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Title 1">
            <a:extLst>
              <a:ext uri="{FF2B5EF4-FFF2-40B4-BE49-F238E27FC236}">
                <a16:creationId xmlns:a16="http://schemas.microsoft.com/office/drawing/2014/main" id="{2E8E72DE-CA81-4147-AF6D-B7A1FC32C913}"/>
              </a:ext>
            </a:extLst>
          </p:cNvPr>
          <p:cNvSpPr>
            <a:spLocks noGrp="1"/>
          </p:cNvSpPr>
          <p:nvPr>
            <p:ph type="title"/>
          </p:nvPr>
        </p:nvSpPr>
        <p:spPr>
          <a:xfrm>
            <a:off x="346128" y="352426"/>
            <a:ext cx="5635572" cy="752474"/>
          </a:xfrm>
        </p:spPr>
        <p:txBody>
          <a:bodyPr anchor="b"/>
          <a:lstStyle/>
          <a:p>
            <a:r>
              <a:rPr lang="en-US"/>
              <a:t>Click to edit Master title style</a:t>
            </a:r>
          </a:p>
        </p:txBody>
      </p:sp>
    </p:spTree>
    <p:extLst>
      <p:ext uri="{BB962C8B-B14F-4D97-AF65-F5344CB8AC3E}">
        <p14:creationId xmlns:p14="http://schemas.microsoft.com/office/powerpoint/2010/main" val="3123322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styles</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nvPr>
        </p:nvSpPr>
        <p:spPr>
          <a:xfrm>
            <a:off x="346128" y="352426"/>
            <a:ext cx="11515512" cy="752474"/>
          </a:xfrm>
        </p:spPr>
        <p:txBody>
          <a:bodyPr anchor="b"/>
          <a:lstStyle/>
          <a:p>
            <a:r>
              <a:rPr lang="en-US"/>
              <a:t>Click to edit Master title style</a:t>
            </a:r>
          </a:p>
        </p:txBody>
      </p:sp>
    </p:spTree>
    <p:extLst>
      <p:ext uri="{BB962C8B-B14F-4D97-AF65-F5344CB8AC3E}">
        <p14:creationId xmlns:p14="http://schemas.microsoft.com/office/powerpoint/2010/main" val="404248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nchor="b"/>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tabLst/>
              <a:defRPr/>
            </a:lvl2pPr>
            <a:lvl3pPr marL="403225" indent="-173038">
              <a:tabLst/>
              <a:defRPr/>
            </a:lvl3pPr>
            <a:lvl4pPr marL="633413" indent="-173038">
              <a:tabLst/>
              <a:defRPr/>
            </a:lvl4pPr>
            <a:lvl5pPr marL="865188" indent="-173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styles</a:t>
            </a:r>
          </a:p>
        </p:txBody>
      </p:sp>
    </p:spTree>
    <p:extLst>
      <p:ext uri="{BB962C8B-B14F-4D97-AF65-F5344CB8AC3E}">
        <p14:creationId xmlns:p14="http://schemas.microsoft.com/office/powerpoint/2010/main" val="2729920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30BD1B-3C71-4234-91AE-1AA03B98A72D}" type="datetimeFigureOut">
              <a:rPr lang="en-US" smtClean="0"/>
              <a:t>9/27/2022</a:t>
            </a:fld>
            <a:endParaRPr lang="en-US"/>
          </a:p>
        </p:txBody>
      </p:sp>
      <p:sp>
        <p:nvSpPr>
          <p:cNvPr id="5" name="Title 1">
            <a:extLst>
              <a:ext uri="{FF2B5EF4-FFF2-40B4-BE49-F238E27FC236}">
                <a16:creationId xmlns:a16="http://schemas.microsoft.com/office/drawing/2014/main" id="{156FCF88-57DB-F246-8D24-D73392F71B52}"/>
              </a:ext>
            </a:extLst>
          </p:cNvPr>
          <p:cNvSpPr>
            <a:spLocks noGrp="1"/>
          </p:cNvSpPr>
          <p:nvPr>
            <p:ph type="title"/>
          </p:nvPr>
        </p:nvSpPr>
        <p:spPr>
          <a:xfrm>
            <a:off x="346128" y="352426"/>
            <a:ext cx="11502972" cy="752474"/>
          </a:xfrm>
        </p:spPr>
        <p:txBody>
          <a:bodyPr anchor="b"/>
          <a:lstStyle/>
          <a:p>
            <a:r>
              <a:rPr lang="en-US"/>
              <a:t>Click to edit Master title style</a:t>
            </a:r>
          </a:p>
        </p:txBody>
      </p:sp>
    </p:spTree>
    <p:extLst>
      <p:ext uri="{BB962C8B-B14F-4D97-AF65-F5344CB8AC3E}">
        <p14:creationId xmlns:p14="http://schemas.microsoft.com/office/powerpoint/2010/main" val="1541877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0BD1B-3C71-4234-91AE-1AA03B98A72D}" type="datetimeFigureOut">
              <a:rPr lang="en-US" smtClean="0"/>
              <a:t>9/27/2022</a:t>
            </a:fld>
            <a:endParaRPr lang="en-US"/>
          </a:p>
        </p:txBody>
      </p:sp>
    </p:spTree>
    <p:extLst>
      <p:ext uri="{BB962C8B-B14F-4D97-AF65-F5344CB8AC3E}">
        <p14:creationId xmlns:p14="http://schemas.microsoft.com/office/powerpoint/2010/main" val="4026407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l">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8FA94EF4-DF4A-4A0D-85BB-E25B7F168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232362"/>
            <a:ext cx="3204558" cy="890001"/>
          </a:xfrm>
          <a:prstGeom prst="rect">
            <a:avLst/>
          </a:prstGeom>
        </p:spPr>
      </p:pic>
    </p:spTree>
    <p:extLst>
      <p:ext uri="{BB962C8B-B14F-4D97-AF65-F5344CB8AC3E}">
        <p14:creationId xmlns:p14="http://schemas.microsoft.com/office/powerpoint/2010/main" val="1891594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5635572" cy="2306637"/>
          </a:xfr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7" name="Rectangle 6">
            <a:extLst>
              <a:ext uri="{FF2B5EF4-FFF2-40B4-BE49-F238E27FC236}">
                <a16:creationId xmlns:a16="http://schemas.microsoft.com/office/drawing/2014/main" id="{4A6A32AA-88BF-9946-B673-EEC5F9F0FAD2}"/>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nvPr>
        </p:nvSpPr>
        <p:spPr>
          <a:xfrm>
            <a:off x="6096000" y="0"/>
            <a:ext cx="6096000" cy="6858000"/>
          </a:xfrm>
          <a:solidFill>
            <a:schemeClr val="bg2"/>
          </a:solidFill>
        </p:spPr>
        <p:txBody>
          <a:bodyPr anchor="ctr"/>
          <a:lstStyle>
            <a:lvl1pPr marL="0" indent="0" algn="ctr">
              <a:buNone/>
              <a:defRPr/>
            </a:lvl1pPr>
          </a:lstStyle>
          <a:p>
            <a:r>
              <a:rPr lang="en-US"/>
              <a:t>Click icon to add picture</a:t>
            </a:r>
          </a:p>
        </p:txBody>
      </p:sp>
      <p:pic>
        <p:nvPicPr>
          <p:cNvPr id="9" name="Picture 8">
            <a:extLst>
              <a:ext uri="{FF2B5EF4-FFF2-40B4-BE49-F238E27FC236}">
                <a16:creationId xmlns:a16="http://schemas.microsoft.com/office/drawing/2014/main" id="{591EBD17-2272-49BE-B886-5AFB73D0EA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828" y="116954"/>
            <a:ext cx="3697029" cy="1026775"/>
          </a:xfrm>
          <a:prstGeom prst="rect">
            <a:avLst/>
          </a:prstGeom>
        </p:spPr>
      </p:pic>
    </p:spTree>
    <p:extLst>
      <p:ext uri="{BB962C8B-B14F-4D97-AF65-F5344CB8AC3E}">
        <p14:creationId xmlns:p14="http://schemas.microsoft.com/office/powerpoint/2010/main" val="2069883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8" y="1122363"/>
            <a:ext cx="11502972" cy="2306637"/>
          </a:xfrm>
        </p:spPr>
        <p:txBody>
          <a:bodyPr anchor="b">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346128" y="3429000"/>
            <a:ext cx="11502972" cy="1828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6140449"/>
            <a:ext cx="2743200" cy="365125"/>
          </a:xfrm>
        </p:spPr>
        <p:txBody>
          <a:bodyPr/>
          <a:lstStyle>
            <a:lvl1pPr algn="ct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9BDAF22A-0C0B-4ADA-A741-80EF838888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73004" y="239714"/>
            <a:ext cx="3697029" cy="1026775"/>
          </a:xfrm>
          <a:prstGeom prst="rect">
            <a:avLst/>
          </a:prstGeom>
        </p:spPr>
      </p:pic>
    </p:spTree>
    <p:extLst>
      <p:ext uri="{BB962C8B-B14F-4D97-AF65-F5344CB8AC3E}">
        <p14:creationId xmlns:p14="http://schemas.microsoft.com/office/powerpoint/2010/main" val="4223782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8" y="352426"/>
            <a:ext cx="11502972" cy="752474"/>
          </a:xfrm>
        </p:spPr>
        <p:txBody>
          <a:bodyPr anchor="b"/>
          <a:lstStyle/>
          <a:p>
            <a:r>
              <a:rPr lang="en-US"/>
              <a:t>Click to edit Master title style</a:t>
            </a:r>
          </a:p>
        </p:txBody>
      </p:sp>
      <p:sp>
        <p:nvSpPr>
          <p:cNvPr id="3" name="Content Placeholder 2"/>
          <p:cNvSpPr>
            <a:spLocks noGrp="1"/>
          </p:cNvSpPr>
          <p:nvPr>
            <p:ph idx="1"/>
          </p:nvPr>
        </p:nvSpPr>
        <p:spPr>
          <a:xfrm>
            <a:off x="346128" y="2070100"/>
            <a:ext cx="11502972" cy="3644900"/>
          </a:xfrm>
        </p:spPr>
        <p:txBody>
          <a:bodyPr/>
          <a:lstStyle>
            <a:lvl1pPr marL="0" indent="0">
              <a:buNone/>
              <a:defRPr/>
            </a:lvl1pPr>
            <a:lvl2pPr marL="173038" indent="-161925">
              <a:tabLst/>
              <a:defRPr/>
            </a:lvl2pPr>
            <a:lvl3pPr marL="403225" indent="-173038">
              <a:tabLst/>
              <a:defRPr/>
            </a:lvl3pPr>
            <a:lvl4pPr marL="633413" indent="-173038">
              <a:tabLst/>
              <a:defRPr/>
            </a:lvl4pPr>
            <a:lvl5pPr marL="865188" indent="-17303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nvPr>
        </p:nvSpPr>
        <p:spPr>
          <a:xfrm>
            <a:off x="346128" y="1114426"/>
            <a:ext cx="11503078" cy="752474"/>
          </a:xfrm>
        </p:spPr>
        <p:txBody>
          <a:bodyPr>
            <a:normAutofit/>
          </a:bodyPr>
          <a:lstStyle>
            <a:lvl1pPr marL="0" indent="0">
              <a:buFontTx/>
              <a:buNone/>
              <a:defRPr sz="1800"/>
            </a:lvl1pPr>
          </a:lstStyle>
          <a:p>
            <a:pPr lvl="0"/>
            <a:r>
              <a:rPr lang="en-US"/>
              <a:t>Click to edit Master text styles</a:t>
            </a:r>
          </a:p>
        </p:txBody>
      </p:sp>
    </p:spTree>
    <p:extLst>
      <p:ext uri="{BB962C8B-B14F-4D97-AF65-F5344CB8AC3E}">
        <p14:creationId xmlns:p14="http://schemas.microsoft.com/office/powerpoint/2010/main" val="3664417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87150" cy="1719262"/>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346128" y="3429001"/>
            <a:ext cx="11502972" cy="17192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7A637F7C-AECA-41C5-B036-0AB2C837D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204163"/>
            <a:ext cx="3697029" cy="1026775"/>
          </a:xfrm>
          <a:prstGeom prst="rect">
            <a:avLst/>
          </a:prstGeom>
        </p:spPr>
      </p:pic>
    </p:spTree>
    <p:extLst>
      <p:ext uri="{BB962C8B-B14F-4D97-AF65-F5344CB8AC3E}">
        <p14:creationId xmlns:p14="http://schemas.microsoft.com/office/powerpoint/2010/main" val="675791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Rectangle 7">
            <a:extLst>
              <a:ext uri="{FF2B5EF4-FFF2-40B4-BE49-F238E27FC236}">
                <a16:creationId xmlns:a16="http://schemas.microsoft.com/office/drawing/2014/main" id="{6C38F2A7-F31F-B94F-9E6F-52B3CA06254F}"/>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A115859-C9C7-414D-9B2B-2BAD98930584}"/>
              </a:ext>
            </a:extLst>
          </p:cNvPr>
          <p:cNvSpPr>
            <a:spLocks noGrp="1"/>
          </p:cNvSpPr>
          <p:nvPr>
            <p:ph type="pic" sz="quarter" idx="14"/>
          </p:nvPr>
        </p:nvSpPr>
        <p:spPr>
          <a:xfrm>
            <a:off x="6096000" y="0"/>
            <a:ext cx="6096000" cy="6858000"/>
          </a:xfrm>
          <a:solidFill>
            <a:schemeClr val="bg2"/>
          </a:solidFill>
        </p:spPr>
        <p:txBody>
          <a:bodyPr anchor="ctr"/>
          <a:lstStyle>
            <a:lvl1pPr marL="0" indent="0" algn="ctr">
              <a:buFontTx/>
              <a:buNone/>
              <a:defRPr/>
            </a:lvl1pPr>
          </a:lstStyle>
          <a:p>
            <a:r>
              <a:rPr lang="en-US"/>
              <a:t>Click icon to add picture</a:t>
            </a:r>
          </a:p>
        </p:txBody>
      </p:sp>
      <p:sp>
        <p:nvSpPr>
          <p:cNvPr id="10" name="Content Placeholder 2">
            <a:extLst>
              <a:ext uri="{FF2B5EF4-FFF2-40B4-BE49-F238E27FC236}">
                <a16:creationId xmlns:a16="http://schemas.microsoft.com/office/drawing/2014/main" id="{DF7D5221-6BAB-AC41-AD9E-61F7A3F53BF8}"/>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950391A-7A93-A145-9F12-E338CF0354AE}"/>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Title 1">
            <a:extLst>
              <a:ext uri="{FF2B5EF4-FFF2-40B4-BE49-F238E27FC236}">
                <a16:creationId xmlns:a16="http://schemas.microsoft.com/office/drawing/2014/main" id="{2E8E72DE-CA81-4147-AF6D-B7A1FC32C913}"/>
              </a:ext>
            </a:extLst>
          </p:cNvPr>
          <p:cNvSpPr>
            <a:spLocks noGrp="1"/>
          </p:cNvSpPr>
          <p:nvPr>
            <p:ph type="title"/>
          </p:nvPr>
        </p:nvSpPr>
        <p:spPr>
          <a:xfrm>
            <a:off x="346128" y="352426"/>
            <a:ext cx="5635572" cy="752474"/>
          </a:xfrm>
        </p:spPr>
        <p:txBody>
          <a:bodyPr anchor="b"/>
          <a:lstStyle/>
          <a:p>
            <a:r>
              <a:rPr lang="en-US"/>
              <a:t>Click to edit Master title style</a:t>
            </a:r>
          </a:p>
        </p:txBody>
      </p:sp>
    </p:spTree>
    <p:extLst>
      <p:ext uri="{BB962C8B-B14F-4D97-AF65-F5344CB8AC3E}">
        <p14:creationId xmlns:p14="http://schemas.microsoft.com/office/powerpoint/2010/main" val="7340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styles</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nvPr>
        </p:nvSpPr>
        <p:spPr>
          <a:xfrm>
            <a:off x="346128" y="352426"/>
            <a:ext cx="11515512" cy="752474"/>
          </a:xfrm>
        </p:spPr>
        <p:txBody>
          <a:bodyPr anchor="b"/>
          <a:lstStyle/>
          <a:p>
            <a:r>
              <a:rPr lang="en-US"/>
              <a:t>Click to edit Master title style</a:t>
            </a:r>
          </a:p>
        </p:txBody>
      </p:sp>
    </p:spTree>
    <p:extLst>
      <p:ext uri="{BB962C8B-B14F-4D97-AF65-F5344CB8AC3E}">
        <p14:creationId xmlns:p14="http://schemas.microsoft.com/office/powerpoint/2010/main" val="2583151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30BD1B-3C71-4234-91AE-1AA03B98A72D}" type="datetimeFigureOut">
              <a:rPr lang="en-US" smtClean="0"/>
              <a:t>9/27/2022</a:t>
            </a:fld>
            <a:endParaRPr lang="en-US"/>
          </a:p>
        </p:txBody>
      </p:sp>
      <p:sp>
        <p:nvSpPr>
          <p:cNvPr id="5" name="Title 1">
            <a:extLst>
              <a:ext uri="{FF2B5EF4-FFF2-40B4-BE49-F238E27FC236}">
                <a16:creationId xmlns:a16="http://schemas.microsoft.com/office/drawing/2014/main" id="{156FCF88-57DB-F246-8D24-D73392F71B52}"/>
              </a:ext>
            </a:extLst>
          </p:cNvPr>
          <p:cNvSpPr>
            <a:spLocks noGrp="1"/>
          </p:cNvSpPr>
          <p:nvPr>
            <p:ph type="title"/>
          </p:nvPr>
        </p:nvSpPr>
        <p:spPr>
          <a:xfrm>
            <a:off x="346128" y="352426"/>
            <a:ext cx="11502972" cy="752474"/>
          </a:xfrm>
        </p:spPr>
        <p:txBody>
          <a:bodyPr anchor="b"/>
          <a:lstStyle/>
          <a:p>
            <a:r>
              <a:rPr lang="en-US"/>
              <a:t>Click to edit Master title style</a:t>
            </a:r>
          </a:p>
        </p:txBody>
      </p:sp>
    </p:spTree>
    <p:extLst>
      <p:ext uri="{BB962C8B-B14F-4D97-AF65-F5344CB8AC3E}">
        <p14:creationId xmlns:p14="http://schemas.microsoft.com/office/powerpoint/2010/main" val="316188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1709738"/>
            <a:ext cx="11487150" cy="1719262"/>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346128" y="3429001"/>
            <a:ext cx="11502972" cy="171926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pic>
        <p:nvPicPr>
          <p:cNvPr id="7" name="Picture 6">
            <a:extLst>
              <a:ext uri="{FF2B5EF4-FFF2-40B4-BE49-F238E27FC236}">
                <a16:creationId xmlns:a16="http://schemas.microsoft.com/office/drawing/2014/main" id="{7A637F7C-AECA-41C5-B036-0AB2C837D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900" y="204163"/>
            <a:ext cx="3697029" cy="1026775"/>
          </a:xfrm>
          <a:prstGeom prst="rect">
            <a:avLst/>
          </a:prstGeom>
        </p:spPr>
      </p:pic>
    </p:spTree>
    <p:extLst>
      <p:ext uri="{BB962C8B-B14F-4D97-AF65-F5344CB8AC3E}">
        <p14:creationId xmlns:p14="http://schemas.microsoft.com/office/powerpoint/2010/main" val="967966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0BD1B-3C71-4234-91AE-1AA03B98A72D}" type="datetimeFigureOut">
              <a:rPr lang="en-US" smtClean="0"/>
              <a:t>9/27/2022</a:t>
            </a:fld>
            <a:endParaRPr lang="en-US"/>
          </a:p>
        </p:txBody>
      </p:sp>
    </p:spTree>
    <p:extLst>
      <p:ext uri="{BB962C8B-B14F-4D97-AF65-F5344CB8AC3E}">
        <p14:creationId xmlns:p14="http://schemas.microsoft.com/office/powerpoint/2010/main" val="1751352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0BD1B-3C71-4234-91AE-1AA03B98A72D}" type="datetimeFigureOut">
              <a:rPr lang="en-US" smtClean="0"/>
              <a:t>9/27/2022</a:t>
            </a:fld>
            <a:endParaRPr lang="en-US"/>
          </a:p>
        </p:txBody>
      </p:sp>
      <p:sp>
        <p:nvSpPr>
          <p:cNvPr id="3" name="Rectangle 2">
            <a:extLst>
              <a:ext uri="{FF2B5EF4-FFF2-40B4-BE49-F238E27FC236}">
                <a16:creationId xmlns:a16="http://schemas.microsoft.com/office/drawing/2014/main" id="{723A3A8A-52E9-CDA9-DB6B-DB5A76FD4389}"/>
              </a:ext>
            </a:extLst>
          </p:cNvPr>
          <p:cNvSpPr/>
          <p:nvPr userDrawn="1"/>
        </p:nvSpPr>
        <p:spPr>
          <a:xfrm>
            <a:off x="-21094" y="182880"/>
            <a:ext cx="12213094" cy="506437"/>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CCC-UnityText" panose="020B0305030303020204" pitchFamily="34" charset="77"/>
              <a:ea typeface="+mn-ea"/>
              <a:cs typeface="+mn-cs"/>
            </a:endParaRPr>
          </a:p>
        </p:txBody>
      </p:sp>
    </p:spTree>
    <p:extLst>
      <p:ext uri="{BB962C8B-B14F-4D97-AF65-F5344CB8AC3E}">
        <p14:creationId xmlns:p14="http://schemas.microsoft.com/office/powerpoint/2010/main" val="2198599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pic>
        <p:nvPicPr>
          <p:cNvPr id="6" name="Picture 5" descr="A picture containing device&#10;&#10;Description automatically generated">
            <a:extLst>
              <a:ext uri="{FF2B5EF4-FFF2-40B4-BE49-F238E27FC236}">
                <a16:creationId xmlns:a16="http://schemas.microsoft.com/office/drawing/2014/main" id="{4D1A8839-0C22-7F46-B958-EB1C7290730A}"/>
              </a:ext>
            </a:extLst>
          </p:cNvPr>
          <p:cNvPicPr>
            <a:picLocks noChangeAspect="1"/>
          </p:cNvPicPr>
          <p:nvPr userDrawn="1"/>
        </p:nvPicPr>
        <p:blipFill>
          <a:blip r:embed="rId2"/>
          <a:stretch>
            <a:fillRect/>
          </a:stretch>
        </p:blipFill>
        <p:spPr>
          <a:xfrm>
            <a:off x="9410700" y="0"/>
            <a:ext cx="2781300" cy="2641600"/>
          </a:xfrm>
          <a:prstGeom prst="rect">
            <a:avLst/>
          </a:prstGeom>
        </p:spPr>
      </p:pic>
      <p:sp>
        <p:nvSpPr>
          <p:cNvPr id="2" name="Title 1">
            <a:extLst>
              <a:ext uri="{FF2B5EF4-FFF2-40B4-BE49-F238E27FC236}">
                <a16:creationId xmlns:a16="http://schemas.microsoft.com/office/drawing/2014/main" id="{FEC13BCE-2B25-CA4E-9E2E-FD45FA53F446}"/>
              </a:ext>
            </a:extLst>
          </p:cNvPr>
          <p:cNvSpPr>
            <a:spLocks noGrp="1"/>
          </p:cNvSpPr>
          <p:nvPr>
            <p:ph type="title"/>
          </p:nvPr>
        </p:nvSpPr>
        <p:spPr>
          <a:xfrm>
            <a:off x="481875" y="422241"/>
            <a:ext cx="6462622" cy="1307705"/>
          </a:xfrm>
        </p:spPr>
        <p:txBody>
          <a:bodyPr anchor="t"/>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1589F9CB-7921-154D-B6F6-DEF21B55B704}"/>
              </a:ext>
            </a:extLst>
          </p:cNvPr>
          <p:cNvSpPr>
            <a:spLocks noGrp="1"/>
          </p:cNvSpPr>
          <p:nvPr>
            <p:ph idx="1" hasCustomPrompt="1"/>
          </p:nvPr>
        </p:nvSpPr>
        <p:spPr>
          <a:xfrm>
            <a:off x="481876" y="1145727"/>
            <a:ext cx="10515600" cy="4351338"/>
          </a:xfrm>
        </p:spPr>
        <p:txBody>
          <a:bodyPr/>
          <a:lstStyle>
            <a:lvl2pPr>
              <a:lnSpc>
                <a:spcPct val="100000"/>
              </a:lnSpc>
              <a:defRPr/>
            </a:lvl2pPr>
            <a:lvl3pPr>
              <a:lnSpc>
                <a:spcPct val="100000"/>
              </a:lnSpc>
              <a:defRPr/>
            </a:lvl3pPr>
            <a:lvl4pPr>
              <a:lnSpc>
                <a:spcPct val="100000"/>
              </a:lnSpc>
              <a:defRPr/>
            </a:lvl4pPr>
            <a:lvl5pPr indent="-228600">
              <a:lnSpc>
                <a:spcPct val="100000"/>
              </a:lnSpc>
              <a:defRPr/>
            </a:lvl5pPr>
          </a:lstStyle>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734135E-C669-6747-9876-5CDBE358B18A}"/>
              </a:ext>
            </a:extLst>
          </p:cNvPr>
          <p:cNvPicPr>
            <a:picLocks noChangeAspect="1"/>
          </p:cNvPicPr>
          <p:nvPr userDrawn="1"/>
        </p:nvPicPr>
        <p:blipFill>
          <a:blip r:embed="rId3"/>
          <a:stretch>
            <a:fillRect/>
          </a:stretch>
        </p:blipFill>
        <p:spPr>
          <a:xfrm>
            <a:off x="10375900" y="6432550"/>
            <a:ext cx="850900" cy="850900"/>
          </a:xfrm>
          <a:prstGeom prst="rect">
            <a:avLst/>
          </a:prstGeom>
        </p:spPr>
      </p:pic>
    </p:spTree>
    <p:extLst>
      <p:ext uri="{BB962C8B-B14F-4D97-AF65-F5344CB8AC3E}">
        <p14:creationId xmlns:p14="http://schemas.microsoft.com/office/powerpoint/2010/main" val="1097895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857071-D69B-BEEB-3205-C383A64D7FC5}"/>
              </a:ext>
            </a:extLst>
          </p:cNvPr>
          <p:cNvSpPr>
            <a:spLocks noGrp="1"/>
          </p:cNvSpPr>
          <p:nvPr>
            <p:ph type="sldNum" sz="quarter" idx="10"/>
          </p:nvPr>
        </p:nvSpPr>
        <p:spPr/>
        <p:txBody>
          <a:bodyPr/>
          <a:lstStyle/>
          <a:p>
            <a:fld id="{6E236044-5F83-4269-8E88-5CB82923ADB9}" type="slidenum">
              <a:rPr lang="en-US" smtClean="0"/>
              <a:pPr/>
              <a:t>‹#›</a:t>
            </a:fld>
            <a:endParaRPr lang="en-US"/>
          </a:p>
        </p:txBody>
      </p:sp>
      <p:sp>
        <p:nvSpPr>
          <p:cNvPr id="4" name="Rectangle 3">
            <a:extLst>
              <a:ext uri="{FF2B5EF4-FFF2-40B4-BE49-F238E27FC236}">
                <a16:creationId xmlns:a16="http://schemas.microsoft.com/office/drawing/2014/main" id="{6105DB95-C0FA-7571-C9B8-97727D935683}"/>
              </a:ext>
            </a:extLst>
          </p:cNvPr>
          <p:cNvSpPr/>
          <p:nvPr userDrawn="1"/>
        </p:nvSpPr>
        <p:spPr bwMode="gray">
          <a:xfrm>
            <a:off x="0" y="5889812"/>
            <a:ext cx="2373406" cy="83166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err="1">
              <a:solidFill>
                <a:schemeClr val="tx1"/>
              </a:solidFill>
            </a:endParaRPr>
          </a:p>
        </p:txBody>
      </p:sp>
    </p:spTree>
    <p:extLst>
      <p:ext uri="{BB962C8B-B14F-4D97-AF65-F5344CB8AC3E}">
        <p14:creationId xmlns:p14="http://schemas.microsoft.com/office/powerpoint/2010/main" val="10800162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346129" y="1122364"/>
            <a:ext cx="11502972" cy="2306637"/>
          </a:xfrm>
          <a:prstGeom prst="rect">
            <a:avLst/>
          </a:prstGeom>
        </p:spPr>
        <p:txBody>
          <a:bodyPr anchor="b">
            <a:normAutofit/>
          </a:bodyPr>
          <a:lstStyle>
            <a:lvl1pPr algn="l">
              <a:defRPr sz="4000">
                <a:latin typeface="+mj-lt"/>
              </a:defRPr>
            </a:lvl1pPr>
          </a:lstStyle>
          <a:p>
            <a:r>
              <a:rPr lang="en-US"/>
              <a:t>Click to edit Master title style</a:t>
            </a:r>
          </a:p>
        </p:txBody>
      </p:sp>
      <p:sp>
        <p:nvSpPr>
          <p:cNvPr id="3" name="Subtitle 2"/>
          <p:cNvSpPr>
            <a:spLocks noGrp="1"/>
          </p:cNvSpPr>
          <p:nvPr>
            <p:ph type="subTitle" idx="1"/>
            <p:custDataLst>
              <p:tags r:id="rId2"/>
            </p:custDataLst>
          </p:nvPr>
        </p:nvSpPr>
        <p:spPr>
          <a:xfrm>
            <a:off x="346129" y="3429000"/>
            <a:ext cx="11502972" cy="1828800"/>
          </a:xfrm>
          <a:prstGeom prst="rect">
            <a:avLst/>
          </a:prstGeom>
        </p:spPr>
        <p:txBody>
          <a:bodyPr/>
          <a:lstStyle>
            <a:lvl1pPr marL="0" indent="0" algn="l">
              <a:buNone/>
              <a:defRPr sz="2400">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btfpLayoutConfig" hidden="1"/>
          <p:cNvSpPr txBox="1"/>
          <p:nvPr userDrawn="1">
            <p:custDataLst>
              <p:tags r:id="rId3"/>
            </p:custDataLst>
          </p:nvPr>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overall_0_132344234053580456 columns_1_132344234053580456 </a:t>
            </a:r>
          </a:p>
        </p:txBody>
      </p:sp>
    </p:spTree>
    <p:extLst>
      <p:ext uri="{BB962C8B-B14F-4D97-AF65-F5344CB8AC3E}">
        <p14:creationId xmlns:p14="http://schemas.microsoft.com/office/powerpoint/2010/main" val="3045155955"/>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6FCF88-57DB-F246-8D24-D73392F71B52}"/>
              </a:ext>
            </a:extLst>
          </p:cNvPr>
          <p:cNvSpPr>
            <a:spLocks noGrp="1"/>
          </p:cNvSpPr>
          <p:nvPr>
            <p:ph type="title"/>
            <p:custDataLst>
              <p:tags r:id="rId1"/>
            </p:custDataLst>
          </p:nvPr>
        </p:nvSpPr>
        <p:spPr>
          <a:xfrm>
            <a:off x="346129" y="352425"/>
            <a:ext cx="11502972" cy="752475"/>
          </a:xfrm>
          <a:prstGeom prst="rect">
            <a:avLst/>
          </a:prstGeom>
        </p:spPr>
        <p:txBody>
          <a:bodyPr anchor="b"/>
          <a:lstStyle/>
          <a:p>
            <a:r>
              <a:rPr lang="en-US"/>
              <a:t>Click to edit Master title style</a:t>
            </a:r>
          </a:p>
        </p:txBody>
      </p:sp>
      <p:sp>
        <p:nvSpPr>
          <p:cNvPr id="2" name="btfpLayoutConfig" hidden="1"/>
          <p:cNvSpPr txBox="1"/>
          <p:nvPr userDrawn="1">
            <p:custDataLst>
              <p:tags r:id="rId2"/>
            </p:custDataLst>
          </p:nvPr>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overall_0_132341008473117079 columns_1_132341008473117079 </a:t>
            </a:r>
          </a:p>
        </p:txBody>
      </p:sp>
      <p:sp>
        <p:nvSpPr>
          <p:cNvPr id="8" name="TextBox 7">
            <a:extLst>
              <a:ext uri="{FF2B5EF4-FFF2-40B4-BE49-F238E27FC236}">
                <a16:creationId xmlns:a16="http://schemas.microsoft.com/office/drawing/2014/main" id="{655FE07A-85B4-3E45-AF04-1566E4EC7E2F}"/>
              </a:ext>
            </a:extLst>
          </p:cNvPr>
          <p:cNvSpPr txBox="1"/>
          <p:nvPr userDrawn="1">
            <p:custDataLst>
              <p:tags r:id="rId3"/>
            </p:custDataLst>
          </p:nvPr>
        </p:nvSpPr>
        <p:spPr>
          <a:xfrm>
            <a:off x="11156600" y="6426796"/>
            <a:ext cx="723617" cy="215444"/>
          </a:xfrm>
          <a:prstGeom prst="rect">
            <a:avLst/>
          </a:prstGeom>
          <a:noFill/>
        </p:spPr>
        <p:txBody>
          <a:bodyPr wrap="square" rtlCol="0" anchor="ctr">
            <a:spAutoFit/>
          </a:bodyPr>
          <a:lstStyle/>
          <a:p>
            <a:pPr marL="0" indent="0" algn="r">
              <a:buNone/>
            </a:pPr>
            <a:fld id="{31E2E2CC-B78E-459F-8199-6269763E333A}" type="slidenum">
              <a:rPr lang="en-US" sz="800" b="1" i="0" smtClean="0">
                <a:latin typeface="+mn-lt"/>
              </a:rPr>
              <a:pPr marL="0" indent="0" algn="r">
                <a:buNone/>
              </a:pPr>
              <a:t>‹#›</a:t>
            </a:fld>
            <a:endParaRPr lang="en-US" sz="800" b="1" i="0">
              <a:latin typeface="+mn-lt"/>
            </a:endParaRPr>
          </a:p>
        </p:txBody>
      </p:sp>
    </p:spTree>
    <p:extLst>
      <p:ext uri="{BB962C8B-B14F-4D97-AF65-F5344CB8AC3E}">
        <p14:creationId xmlns:p14="http://schemas.microsoft.com/office/powerpoint/2010/main" val="367993282"/>
      </p:ext>
    </p:extLst>
  </p:cSld>
  <p:clrMapOvr>
    <a:masterClrMapping/>
  </p:clrMapOvr>
  <p:transition/>
  <p:extLst>
    <p:ext uri="{DCECCB84-F9BA-43D5-87BE-67443E8EF086}">
      <p15:sldGuideLst xmlns:p15="http://schemas.microsoft.com/office/powerpoint/2012/main">
        <p15:guide id="1" pos="264">
          <p15:clr>
            <a:srgbClr val="CCCCCC"/>
          </p15:clr>
        </p15:guide>
        <p15:guide id="2" pos="2466">
          <p15:clr>
            <a:srgbClr val="CCCCCC"/>
          </p15:clr>
        </p15:guide>
        <p15:guide id="3" pos="2738">
          <p15:clr>
            <a:srgbClr val="CCCCCC"/>
          </p15:clr>
        </p15:guide>
        <p15:guide id="4" pos="4941">
          <p15:clr>
            <a:srgbClr val="CCCCCC"/>
          </p15:clr>
        </p15:guide>
        <p15:guide id="5" pos="5213">
          <p15:clr>
            <a:srgbClr val="CCCCCC"/>
          </p15:clr>
        </p15:guide>
        <p15:guide id="6" pos="7416">
          <p15:clr>
            <a:srgbClr val="CCCCCC"/>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st Page Logo">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346129" y="1122364"/>
            <a:ext cx="5635572" cy="2306637"/>
          </a:xfrm>
          <a:prstGeom prst="rect">
            <a:avLst/>
          </a:prstGeo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custDataLst>
              <p:tags r:id="rId2"/>
            </p:custDataLst>
          </p:nvPr>
        </p:nvSpPr>
        <p:spPr>
          <a:xfrm>
            <a:off x="346129" y="3429000"/>
            <a:ext cx="5635572" cy="1828800"/>
          </a:xfrm>
          <a:prstGeom prst="rect">
            <a:avLst/>
          </a:prstGeo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4A6A32AA-88BF-9946-B673-EEC5F9F0FAD2}"/>
              </a:ext>
            </a:extLst>
          </p:cNvPr>
          <p:cNvSpPr/>
          <p:nvPr userDrawn="1">
            <p:custDataLst>
              <p:tags r:id="rId3"/>
            </p:custDataLst>
          </p:nvPr>
        </p:nvSpPr>
        <p:spPr>
          <a:xfrm>
            <a:off x="0" y="6709026"/>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custDataLst>
              <p:tags r:id="rId4"/>
            </p:custDataLst>
          </p:nvPr>
        </p:nvSpPr>
        <p:spPr>
          <a:xfrm>
            <a:off x="6096000" y="0"/>
            <a:ext cx="6096000" cy="6858000"/>
          </a:xfrm>
          <a:prstGeom prst="rect">
            <a:avLst/>
          </a:prstGeom>
          <a:solidFill>
            <a:schemeClr val="bg2"/>
          </a:solidFill>
        </p:spPr>
        <p:txBody>
          <a:bodyPr anchor="ctr"/>
          <a:lstStyle>
            <a:lvl1pPr marL="0" indent="0" algn="ctr">
              <a:buNone/>
              <a:defRPr/>
            </a:lvl1pPr>
          </a:lstStyle>
          <a:p>
            <a:r>
              <a:rPr lang="en-US"/>
              <a:t>Click icon to add picture</a:t>
            </a:r>
          </a:p>
        </p:txBody>
      </p:sp>
      <p:pic>
        <p:nvPicPr>
          <p:cNvPr id="8" name="Picture 7" descr="A picture containing drawing&#10;&#10;Description automatically generated">
            <a:extLst>
              <a:ext uri="{FF2B5EF4-FFF2-40B4-BE49-F238E27FC236}">
                <a16:creationId xmlns:a16="http://schemas.microsoft.com/office/drawing/2014/main" id="{8416E1B0-FBA7-534D-B60E-2E3E01AFDDBF}"/>
              </a:ext>
            </a:extLst>
          </p:cNvPr>
          <p:cNvPicPr>
            <a:picLocks noChangeAspect="1"/>
          </p:cNvPicPr>
          <p:nvPr userDrawn="1">
            <p:custDataLst>
              <p:tags r:id="rId5"/>
            </p:custDataLst>
          </p:nvPr>
        </p:nvPicPr>
        <p:blipFill>
          <a:blip r:embed="rId8"/>
          <a:stretch>
            <a:fillRect/>
          </a:stretch>
        </p:blipFill>
        <p:spPr>
          <a:xfrm>
            <a:off x="346129" y="517527"/>
            <a:ext cx="1257300" cy="393700"/>
          </a:xfrm>
          <a:prstGeom prst="rect">
            <a:avLst/>
          </a:prstGeom>
        </p:spPr>
      </p:pic>
      <p:sp>
        <p:nvSpPr>
          <p:cNvPr id="5" name="btfpLayoutConfig" hidden="1"/>
          <p:cNvSpPr txBox="1"/>
          <p:nvPr userDrawn="1">
            <p:custDataLst>
              <p:tags r:id="rId6"/>
            </p:custDataLst>
          </p:nvPr>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overall_0_132343423255673826 columns_1_132343423255673826 </a:t>
            </a:r>
          </a:p>
        </p:txBody>
      </p:sp>
    </p:spTree>
    <p:extLst>
      <p:ext uri="{BB962C8B-B14F-4D97-AF65-F5344CB8AC3E}">
        <p14:creationId xmlns:p14="http://schemas.microsoft.com/office/powerpoint/2010/main" val="3150499709"/>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6055"/>
      </p:ext>
    </p:extLst>
  </p:cSld>
  <p:clrMapOvr>
    <a:masterClrMapping/>
  </p:clrMapOvr>
  <p:transition/>
  <p:extLst>
    <p:ext uri="{DCECCB84-F9BA-43D5-87BE-67443E8EF086}">
      <p15:sldGuideLst xmlns:p15="http://schemas.microsoft.com/office/powerpoint/2012/main">
        <p15:guide id="1" pos="216">
          <p15:clr>
            <a:srgbClr val="CCCCCC"/>
          </p15:clr>
        </p15:guide>
        <p15:guide id="2" pos="7464">
          <p15:clr>
            <a:srgbClr val="CCCCCC"/>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941295" y="127289"/>
            <a:ext cx="10748512" cy="605889"/>
          </a:xfrm>
          <a:prstGeom prst="rect">
            <a:avLst/>
          </a:prstGeom>
        </p:spPr>
        <p:txBody>
          <a:bodyPr>
            <a:normAutofit/>
          </a:bodyPr>
          <a:lstStyle>
            <a:lvl1pPr>
              <a:defRPr sz="3200"/>
            </a:lvl1pPr>
          </a:lstStyle>
          <a:p>
            <a:r>
              <a:rPr lang="en-US"/>
              <a:t>CLICK TO EDIT MASTER TITLE STYLE</a:t>
            </a:r>
          </a:p>
        </p:txBody>
      </p:sp>
      <p:pic>
        <p:nvPicPr>
          <p:cNvPr id="6" name="Picture 5">
            <a:extLst>
              <a:ext uri="{FF2B5EF4-FFF2-40B4-BE49-F238E27FC236}">
                <a16:creationId xmlns:a16="http://schemas.microsoft.com/office/drawing/2014/main" id="{B9240FC9-4624-419D-9EBD-07E272021398}"/>
              </a:ext>
            </a:extLst>
          </p:cNvPr>
          <p:cNvPicPr>
            <a:picLocks noChangeAspect="1"/>
          </p:cNvPicPr>
          <p:nvPr userDrawn="1">
            <p:custDataLst>
              <p:tags r:id="rId2"/>
            </p:custDataLst>
          </p:nvPr>
        </p:nvPicPr>
        <p:blipFill>
          <a:blip r:embed="rId6"/>
          <a:stretch>
            <a:fillRect/>
          </a:stretch>
        </p:blipFill>
        <p:spPr>
          <a:xfrm>
            <a:off x="98613" y="-308"/>
            <a:ext cx="833719" cy="899365"/>
          </a:xfrm>
          <a:prstGeom prst="rect">
            <a:avLst/>
          </a:prstGeom>
        </p:spPr>
      </p:pic>
      <p:sp>
        <p:nvSpPr>
          <p:cNvPr id="5" name="Text Placeholder 4">
            <a:extLst>
              <a:ext uri="{FF2B5EF4-FFF2-40B4-BE49-F238E27FC236}">
                <a16:creationId xmlns:a16="http://schemas.microsoft.com/office/drawing/2014/main" id="{1068F531-B034-434B-BE24-06B52FF62263}"/>
              </a:ext>
            </a:extLst>
          </p:cNvPr>
          <p:cNvSpPr>
            <a:spLocks noGrp="1"/>
          </p:cNvSpPr>
          <p:nvPr>
            <p:ph type="body" sz="quarter" idx="10"/>
            <p:custDataLst>
              <p:tags r:id="rId3"/>
            </p:custDataLst>
          </p:nvPr>
        </p:nvSpPr>
        <p:spPr>
          <a:xfrm>
            <a:off x="942965" y="786343"/>
            <a:ext cx="6321425" cy="436411"/>
          </a:xfrm>
          <a:prstGeom prst="rect">
            <a:avLst/>
          </a:prstGeom>
        </p:spPr>
        <p:txBody>
          <a:bodyPr>
            <a:normAutofit/>
          </a:bodyPr>
          <a:lstStyle>
            <a:lvl1pPr marL="0" indent="0">
              <a:buNone/>
              <a:defRPr sz="1100">
                <a:solidFill>
                  <a:schemeClr val="tx1">
                    <a:lumMod val="50000"/>
                    <a:lumOff val="50000"/>
                  </a:schemeClr>
                </a:solidFill>
              </a:defRPr>
            </a:lvl1pPr>
          </a:lstStyle>
          <a:p>
            <a:pPr lvl="0"/>
            <a:endParaRPr lang="en-US"/>
          </a:p>
        </p:txBody>
      </p:sp>
      <p:sp>
        <p:nvSpPr>
          <p:cNvPr id="3" name="Slide Number Placeholder 2">
            <a:extLst>
              <a:ext uri="{FF2B5EF4-FFF2-40B4-BE49-F238E27FC236}">
                <a16:creationId xmlns:a16="http://schemas.microsoft.com/office/drawing/2014/main" id="{CC8ED04C-4AD3-4F95-94C7-D97909A57C94}"/>
              </a:ext>
            </a:extLst>
          </p:cNvPr>
          <p:cNvSpPr>
            <a:spLocks noGrp="1"/>
          </p:cNvSpPr>
          <p:nvPr>
            <p:ph type="sldNum" sz="quarter" idx="11"/>
            <p:custDataLst>
              <p:tags r:id="rId4"/>
            </p:custDataLst>
          </p:nvPr>
        </p:nvSpPr>
        <p:spPr/>
        <p:txBody>
          <a:bodyPr/>
          <a:lstStyle/>
          <a:p>
            <a:fld id="{20DAC1B2-D1E7-4F4D-834B-A8272CE0C1DC}" type="slidenum">
              <a:rPr lang="en-US" smtClean="0"/>
              <a:t>‹#›</a:t>
            </a:fld>
            <a:endParaRPr lang="en-US"/>
          </a:p>
        </p:txBody>
      </p:sp>
    </p:spTree>
    <p:extLst>
      <p:ext uri="{BB962C8B-B14F-4D97-AF65-F5344CB8AC3E}">
        <p14:creationId xmlns:p14="http://schemas.microsoft.com/office/powerpoint/2010/main" val="3590594631"/>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6FCF88-57DB-F246-8D24-D73392F71B52}"/>
              </a:ext>
            </a:extLst>
          </p:cNvPr>
          <p:cNvSpPr>
            <a:spLocks noGrp="1"/>
          </p:cNvSpPr>
          <p:nvPr>
            <p:ph type="title"/>
            <p:custDataLst>
              <p:tags r:id="rId1"/>
            </p:custDataLst>
          </p:nvPr>
        </p:nvSpPr>
        <p:spPr>
          <a:xfrm>
            <a:off x="346129" y="352425"/>
            <a:ext cx="11502972" cy="752475"/>
          </a:xfrm>
          <a:prstGeom prst="rect">
            <a:avLst/>
          </a:prstGeom>
        </p:spPr>
        <p:txBody>
          <a:bodyPr anchor="b"/>
          <a:lstStyle/>
          <a:p>
            <a:r>
              <a:rPr lang="en-US"/>
              <a:t>Click to edit Master title style</a:t>
            </a:r>
          </a:p>
        </p:txBody>
      </p:sp>
      <p:sp>
        <p:nvSpPr>
          <p:cNvPr id="2" name="btfpLayoutConfig" hidden="1"/>
          <p:cNvSpPr txBox="1"/>
          <p:nvPr userDrawn="1">
            <p:custDataLst>
              <p:tags r:id="rId2"/>
            </p:custDataLst>
          </p:nvPr>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overall_0_132341008473117079 columns_1_132341008473117079 </a:t>
            </a:r>
          </a:p>
        </p:txBody>
      </p:sp>
    </p:spTree>
    <p:extLst>
      <p:ext uri="{BB962C8B-B14F-4D97-AF65-F5344CB8AC3E}">
        <p14:creationId xmlns:p14="http://schemas.microsoft.com/office/powerpoint/2010/main" val="1929328265"/>
      </p:ext>
    </p:extLst>
  </p:cSld>
  <p:clrMapOvr>
    <a:masterClrMapping/>
  </p:clrMapOvr>
  <p:transition/>
  <p:extLst>
    <p:ext uri="{DCECCB84-F9BA-43D5-87BE-67443E8EF086}">
      <p15:sldGuideLst xmlns:p15="http://schemas.microsoft.com/office/powerpoint/2012/main">
        <p15:guide id="1" pos="264">
          <p15:clr>
            <a:srgbClr val="CCCCCC"/>
          </p15:clr>
        </p15:guide>
        <p15:guide id="2" pos="1425">
          <p15:clr>
            <a:srgbClr val="CCCCCC"/>
          </p15:clr>
        </p15:guide>
        <p15:guide id="3" pos="1761">
          <p15:clr>
            <a:srgbClr val="CCCCCC"/>
          </p15:clr>
        </p15:guide>
        <p15:guide id="4" pos="2923">
          <p15:clr>
            <a:srgbClr val="CCCCCC"/>
          </p15:clr>
        </p15:guide>
        <p15:guide id="5" pos="3259">
          <p15:clr>
            <a:srgbClr val="CCCCCC"/>
          </p15:clr>
        </p15:guide>
        <p15:guide id="6" pos="4420">
          <p15:clr>
            <a:srgbClr val="CCCCCC"/>
          </p15:clr>
        </p15:guide>
        <p15:guide id="7" pos="4756">
          <p15:clr>
            <a:srgbClr val="CCCCCC"/>
          </p15:clr>
        </p15:guide>
        <p15:guide id="8" pos="5918">
          <p15:clr>
            <a:srgbClr val="CCCCCC"/>
          </p15:clr>
        </p15:guide>
        <p15:guide id="9" pos="6254">
          <p15:clr>
            <a:srgbClr val="CCCCCC"/>
          </p15:clr>
        </p15:guide>
        <p15:guide id="10" pos="7416">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8" name="Rectangle 7">
            <a:extLst>
              <a:ext uri="{FF2B5EF4-FFF2-40B4-BE49-F238E27FC236}">
                <a16:creationId xmlns:a16="http://schemas.microsoft.com/office/drawing/2014/main" id="{6C38F2A7-F31F-B94F-9E6F-52B3CA06254F}"/>
              </a:ext>
            </a:extLst>
          </p:cNvPr>
          <p:cNvSpPr/>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A115859-C9C7-414D-9B2B-2BAD98930584}"/>
              </a:ext>
            </a:extLst>
          </p:cNvPr>
          <p:cNvSpPr>
            <a:spLocks noGrp="1"/>
          </p:cNvSpPr>
          <p:nvPr>
            <p:ph type="pic" sz="quarter" idx="14"/>
          </p:nvPr>
        </p:nvSpPr>
        <p:spPr>
          <a:xfrm>
            <a:off x="6096000" y="0"/>
            <a:ext cx="6096000" cy="6858000"/>
          </a:xfrm>
          <a:solidFill>
            <a:schemeClr val="bg2"/>
          </a:solidFill>
        </p:spPr>
        <p:txBody>
          <a:bodyPr anchor="ctr"/>
          <a:lstStyle>
            <a:lvl1pPr marL="0" indent="0" algn="ctr">
              <a:buFontTx/>
              <a:buNone/>
              <a:defRPr/>
            </a:lvl1pPr>
          </a:lstStyle>
          <a:p>
            <a:r>
              <a:rPr lang="en-US"/>
              <a:t>Click icon to add picture</a:t>
            </a:r>
          </a:p>
        </p:txBody>
      </p:sp>
      <p:sp>
        <p:nvSpPr>
          <p:cNvPr id="10" name="Content Placeholder 2">
            <a:extLst>
              <a:ext uri="{FF2B5EF4-FFF2-40B4-BE49-F238E27FC236}">
                <a16:creationId xmlns:a16="http://schemas.microsoft.com/office/drawing/2014/main" id="{DF7D5221-6BAB-AC41-AD9E-61F7A3F53BF8}"/>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950391A-7A93-A145-9F12-E338CF0354AE}"/>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Title 1">
            <a:extLst>
              <a:ext uri="{FF2B5EF4-FFF2-40B4-BE49-F238E27FC236}">
                <a16:creationId xmlns:a16="http://schemas.microsoft.com/office/drawing/2014/main" id="{2E8E72DE-CA81-4147-AF6D-B7A1FC32C913}"/>
              </a:ext>
            </a:extLst>
          </p:cNvPr>
          <p:cNvSpPr>
            <a:spLocks noGrp="1"/>
          </p:cNvSpPr>
          <p:nvPr>
            <p:ph type="title"/>
          </p:nvPr>
        </p:nvSpPr>
        <p:spPr>
          <a:xfrm>
            <a:off x="346128" y="352426"/>
            <a:ext cx="5635572" cy="752474"/>
          </a:xfrm>
        </p:spPr>
        <p:txBody>
          <a:bodyPr anchor="b"/>
          <a:lstStyle/>
          <a:p>
            <a:r>
              <a:rPr lang="en-US"/>
              <a:t>Click to edit Master title style</a:t>
            </a:r>
          </a:p>
        </p:txBody>
      </p:sp>
    </p:spTree>
    <p:extLst>
      <p:ext uri="{BB962C8B-B14F-4D97-AF65-F5344CB8AC3E}">
        <p14:creationId xmlns:p14="http://schemas.microsoft.com/office/powerpoint/2010/main" val="2961826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6FCF88-57DB-F246-8D24-D73392F71B52}"/>
              </a:ext>
            </a:extLst>
          </p:cNvPr>
          <p:cNvSpPr>
            <a:spLocks noGrp="1"/>
          </p:cNvSpPr>
          <p:nvPr>
            <p:ph type="title"/>
            <p:custDataLst>
              <p:tags r:id="rId1"/>
            </p:custDataLst>
          </p:nvPr>
        </p:nvSpPr>
        <p:spPr>
          <a:xfrm>
            <a:off x="346129" y="352425"/>
            <a:ext cx="11502972" cy="752475"/>
          </a:xfrm>
          <a:prstGeom prst="rect">
            <a:avLst/>
          </a:prstGeom>
        </p:spPr>
        <p:txBody>
          <a:bodyPr anchor="b"/>
          <a:lstStyle/>
          <a:p>
            <a:r>
              <a:rPr lang="en-US"/>
              <a:t>Click to edit Master title style</a:t>
            </a:r>
          </a:p>
        </p:txBody>
      </p:sp>
      <p:sp>
        <p:nvSpPr>
          <p:cNvPr id="4" name="TextBox 3">
            <a:extLst>
              <a:ext uri="{FF2B5EF4-FFF2-40B4-BE49-F238E27FC236}">
                <a16:creationId xmlns:a16="http://schemas.microsoft.com/office/drawing/2014/main" id="{69CF2C39-C3C6-42A3-BB9B-D6472B248047}"/>
              </a:ext>
            </a:extLst>
          </p:cNvPr>
          <p:cNvSpPr txBox="1"/>
          <p:nvPr userDrawn="1">
            <p:custDataLst>
              <p:tags r:id="rId2"/>
            </p:custDataLst>
          </p:nvPr>
        </p:nvSpPr>
        <p:spPr>
          <a:xfrm>
            <a:off x="10981425" y="6349043"/>
            <a:ext cx="867675" cy="276999"/>
          </a:xfrm>
          <a:prstGeom prst="rect">
            <a:avLst/>
          </a:prstGeom>
          <a:noFill/>
        </p:spPr>
        <p:txBody>
          <a:bodyPr wrap="square" rtlCol="0">
            <a:spAutoFit/>
          </a:bodyPr>
          <a:lstStyle/>
          <a:p>
            <a:pPr marL="0" indent="0" algn="r">
              <a:buFontTx/>
              <a:buNone/>
            </a:pPr>
            <a:fld id="{ECE2A441-3C1B-4DB0-8D0D-E7193F54E85D}" type="slidenum">
              <a:rPr lang="en-US" sz="1200" smtClean="0">
                <a:solidFill>
                  <a:schemeClr val="tx1">
                    <a:lumMod val="50000"/>
                    <a:lumOff val="50000"/>
                  </a:schemeClr>
                </a:solidFill>
                <a:latin typeface="TCCC-UnityText" panose="020B0305030303020204"/>
              </a:rPr>
              <a:pPr marL="0" indent="0" algn="r">
                <a:buFontTx/>
                <a:buNone/>
              </a:pPr>
              <a:t>‹#›</a:t>
            </a:fld>
            <a:endParaRPr lang="en-US" sz="1200">
              <a:solidFill>
                <a:schemeClr val="tx1">
                  <a:lumMod val="50000"/>
                  <a:lumOff val="50000"/>
                </a:schemeClr>
              </a:solidFill>
              <a:latin typeface="TCCC-UnityText" panose="020B0305030303020204"/>
            </a:endParaRPr>
          </a:p>
        </p:txBody>
      </p:sp>
    </p:spTree>
    <p:extLst>
      <p:ext uri="{BB962C8B-B14F-4D97-AF65-F5344CB8AC3E}">
        <p14:creationId xmlns:p14="http://schemas.microsoft.com/office/powerpoint/2010/main" val="246765340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941295" y="127289"/>
            <a:ext cx="10748512" cy="605889"/>
          </a:xfrm>
          <a:prstGeom prst="rect">
            <a:avLst/>
          </a:prstGeom>
        </p:spPr>
        <p:txBody>
          <a:bodyPr>
            <a:normAutofit/>
          </a:bodyPr>
          <a:lstStyle>
            <a:lvl1pPr>
              <a:defRPr sz="3200"/>
            </a:lvl1pPr>
          </a:lstStyle>
          <a:p>
            <a:r>
              <a:rPr lang="en-US"/>
              <a:t>CLICK TO EDIT MASTER TITLE STYLE</a:t>
            </a:r>
          </a:p>
        </p:txBody>
      </p:sp>
      <p:pic>
        <p:nvPicPr>
          <p:cNvPr id="6" name="Picture 5">
            <a:extLst>
              <a:ext uri="{FF2B5EF4-FFF2-40B4-BE49-F238E27FC236}">
                <a16:creationId xmlns:a16="http://schemas.microsoft.com/office/drawing/2014/main" id="{B9240FC9-4624-419D-9EBD-07E272021398}"/>
              </a:ext>
            </a:extLst>
          </p:cNvPr>
          <p:cNvPicPr>
            <a:picLocks noChangeAspect="1"/>
          </p:cNvPicPr>
          <p:nvPr userDrawn="1">
            <p:custDataLst>
              <p:tags r:id="rId2"/>
            </p:custDataLst>
          </p:nvPr>
        </p:nvPicPr>
        <p:blipFill>
          <a:blip r:embed="rId6"/>
          <a:stretch>
            <a:fillRect/>
          </a:stretch>
        </p:blipFill>
        <p:spPr>
          <a:xfrm>
            <a:off x="98613" y="-308"/>
            <a:ext cx="833719" cy="899365"/>
          </a:xfrm>
          <a:prstGeom prst="rect">
            <a:avLst/>
          </a:prstGeom>
        </p:spPr>
      </p:pic>
      <p:sp>
        <p:nvSpPr>
          <p:cNvPr id="5" name="Text Placeholder 4">
            <a:extLst>
              <a:ext uri="{FF2B5EF4-FFF2-40B4-BE49-F238E27FC236}">
                <a16:creationId xmlns:a16="http://schemas.microsoft.com/office/drawing/2014/main" id="{1068F531-B034-434B-BE24-06B52FF62263}"/>
              </a:ext>
            </a:extLst>
          </p:cNvPr>
          <p:cNvSpPr>
            <a:spLocks noGrp="1"/>
          </p:cNvSpPr>
          <p:nvPr>
            <p:ph type="body" sz="quarter" idx="10"/>
            <p:custDataLst>
              <p:tags r:id="rId3"/>
            </p:custDataLst>
          </p:nvPr>
        </p:nvSpPr>
        <p:spPr>
          <a:xfrm>
            <a:off x="942965" y="786343"/>
            <a:ext cx="6321425" cy="436411"/>
          </a:xfrm>
          <a:prstGeom prst="rect">
            <a:avLst/>
          </a:prstGeom>
        </p:spPr>
        <p:txBody>
          <a:bodyPr>
            <a:normAutofit/>
          </a:bodyPr>
          <a:lstStyle>
            <a:lvl1pPr marL="0" indent="0">
              <a:buNone/>
              <a:defRPr sz="1100">
                <a:solidFill>
                  <a:schemeClr val="tx1">
                    <a:lumMod val="50000"/>
                    <a:lumOff val="50000"/>
                  </a:schemeClr>
                </a:solidFill>
              </a:defRPr>
            </a:lvl1pPr>
          </a:lstStyle>
          <a:p>
            <a:pPr lvl="0"/>
            <a:endParaRPr lang="en-US"/>
          </a:p>
        </p:txBody>
      </p:sp>
      <p:sp>
        <p:nvSpPr>
          <p:cNvPr id="8" name="TextBox 7">
            <a:extLst>
              <a:ext uri="{FF2B5EF4-FFF2-40B4-BE49-F238E27FC236}">
                <a16:creationId xmlns:a16="http://schemas.microsoft.com/office/drawing/2014/main" id="{0927453E-461B-434D-8290-E657A430F4C1}"/>
              </a:ext>
            </a:extLst>
          </p:cNvPr>
          <p:cNvSpPr txBox="1"/>
          <p:nvPr userDrawn="1">
            <p:custDataLst>
              <p:tags r:id="rId4"/>
            </p:custDataLst>
          </p:nvPr>
        </p:nvSpPr>
        <p:spPr>
          <a:xfrm>
            <a:off x="10981425" y="6349043"/>
            <a:ext cx="867675" cy="276999"/>
          </a:xfrm>
          <a:prstGeom prst="rect">
            <a:avLst/>
          </a:prstGeom>
          <a:noFill/>
        </p:spPr>
        <p:txBody>
          <a:bodyPr wrap="square" rtlCol="0">
            <a:spAutoFit/>
          </a:bodyPr>
          <a:lstStyle/>
          <a:p>
            <a:pPr marL="0" indent="0" algn="r">
              <a:buFontTx/>
              <a:buNone/>
            </a:pPr>
            <a:fld id="{ECE2A441-3C1B-4DB0-8D0D-E7193F54E85D}" type="slidenum">
              <a:rPr lang="en-US" sz="1200" smtClean="0">
                <a:solidFill>
                  <a:schemeClr val="tx1">
                    <a:lumMod val="50000"/>
                    <a:lumOff val="50000"/>
                  </a:schemeClr>
                </a:solidFill>
                <a:latin typeface="TCCC-UnityText" panose="020B0305030303020204"/>
              </a:rPr>
              <a:pPr marL="0" indent="0" algn="r">
                <a:buFontTx/>
                <a:buNone/>
              </a:pPr>
              <a:t>‹#›</a:t>
            </a:fld>
            <a:endParaRPr lang="en-US" sz="1200">
              <a:solidFill>
                <a:schemeClr val="tx1">
                  <a:lumMod val="50000"/>
                  <a:lumOff val="50000"/>
                </a:schemeClr>
              </a:solidFill>
              <a:latin typeface="TCCC-UnityText" panose="020B0305030303020204"/>
            </a:endParaRPr>
          </a:p>
        </p:txBody>
      </p:sp>
    </p:spTree>
    <p:extLst>
      <p:ext uri="{BB962C8B-B14F-4D97-AF65-F5344CB8AC3E}">
        <p14:creationId xmlns:p14="http://schemas.microsoft.com/office/powerpoint/2010/main" val="346619603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46129" y="352425"/>
            <a:ext cx="11502972" cy="752475"/>
          </a:xfrm>
          <a:prstGeom prst="rect">
            <a:avLst/>
          </a:prstGeom>
        </p:spPr>
        <p:txBody>
          <a:bodyPr anchor="b"/>
          <a:lstStyle/>
          <a:p>
            <a:r>
              <a:rPr lang="en-US"/>
              <a:t>Click to edit Master title style</a:t>
            </a:r>
          </a:p>
        </p:txBody>
      </p:sp>
      <p:sp>
        <p:nvSpPr>
          <p:cNvPr id="3" name="Content Placeholder 2"/>
          <p:cNvSpPr>
            <a:spLocks noGrp="1"/>
          </p:cNvSpPr>
          <p:nvPr>
            <p:ph idx="1"/>
            <p:custDataLst>
              <p:tags r:id="rId2"/>
            </p:custDataLst>
          </p:nvPr>
        </p:nvSpPr>
        <p:spPr>
          <a:xfrm>
            <a:off x="346129" y="2070101"/>
            <a:ext cx="11502972" cy="3644900"/>
          </a:xfrm>
          <a:prstGeom prst="rect">
            <a:avLst/>
          </a:prstGeom>
        </p:spPr>
        <p:txBody>
          <a:bodyPr/>
          <a:lstStyle>
            <a:lvl1pPr marL="0" indent="0">
              <a:buNone/>
              <a:defRPr/>
            </a:lvl1pPr>
            <a:lvl2pPr marL="173034" indent="-161921">
              <a:defRPr/>
            </a:lvl2pPr>
            <a:lvl3pPr marL="403215" indent="-173034">
              <a:defRPr/>
            </a:lvl3pPr>
            <a:lvl4pPr marL="633397" indent="-173034">
              <a:defRPr/>
            </a:lvl4pPr>
            <a:lvl5pPr marL="865166" indent="-1730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2552105" y="6140450"/>
            <a:ext cx="2743200" cy="365125"/>
          </a:xfrm>
          <a:prstGeom prst="rect">
            <a:avLst/>
          </a:prstGeom>
        </p:spPr>
        <p:txBody>
          <a:bodyPr/>
          <a:lstStyle>
            <a:lvl1pPr>
              <a:defRPr>
                <a:solidFill>
                  <a:schemeClr val="tx1"/>
                </a:solidFill>
              </a:defRPr>
            </a:lvl1pPr>
          </a:lstStyle>
          <a:p>
            <a:fld id="{CEA4E02A-3760-43A6-9F2D-EE19F626A1EB}" type="datetime1">
              <a:rPr lang="en-US" smtClean="0"/>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custDataLst>
              <p:tags r:id="rId4"/>
            </p:custDataLst>
          </p:nvPr>
        </p:nvSpPr>
        <p:spPr>
          <a:xfrm>
            <a:off x="346129" y="1114425"/>
            <a:ext cx="11503079"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5" name="TextBox 4">
            <a:extLst>
              <a:ext uri="{FF2B5EF4-FFF2-40B4-BE49-F238E27FC236}">
                <a16:creationId xmlns:a16="http://schemas.microsoft.com/office/drawing/2014/main" id="{23913AF3-FF46-4D97-A5A5-7791E15B62D3}"/>
              </a:ext>
            </a:extLst>
          </p:cNvPr>
          <p:cNvSpPr txBox="1"/>
          <p:nvPr userDrawn="1">
            <p:custDataLst>
              <p:tags r:id="rId5"/>
            </p:custDataLst>
          </p:nvPr>
        </p:nvSpPr>
        <p:spPr>
          <a:xfrm>
            <a:off x="10981425" y="6349043"/>
            <a:ext cx="867675" cy="276999"/>
          </a:xfrm>
          <a:prstGeom prst="rect">
            <a:avLst/>
          </a:prstGeom>
          <a:noFill/>
        </p:spPr>
        <p:txBody>
          <a:bodyPr wrap="square" rtlCol="0">
            <a:spAutoFit/>
          </a:bodyPr>
          <a:lstStyle/>
          <a:p>
            <a:pPr marL="0" indent="0" algn="r">
              <a:buFontTx/>
              <a:buNone/>
            </a:pPr>
            <a:fld id="{ECE2A441-3C1B-4DB0-8D0D-E7193F54E85D}" type="slidenum">
              <a:rPr lang="en-US" sz="1200" smtClean="0">
                <a:solidFill>
                  <a:schemeClr val="tx1">
                    <a:lumMod val="50000"/>
                    <a:lumOff val="50000"/>
                  </a:schemeClr>
                </a:solidFill>
                <a:latin typeface="TCCC-UnityText" panose="020B0305030303020204"/>
              </a:rPr>
              <a:pPr marL="0" indent="0" algn="r">
                <a:buFontTx/>
                <a:buNone/>
              </a:pPr>
              <a:t>‹#›</a:t>
            </a:fld>
            <a:endParaRPr lang="en-US" sz="1200">
              <a:solidFill>
                <a:schemeClr val="tx1">
                  <a:lumMod val="50000"/>
                  <a:lumOff val="50000"/>
                </a:schemeClr>
              </a:solidFill>
              <a:latin typeface="TCCC-UnityText" panose="020B0305030303020204"/>
            </a:endParaRPr>
          </a:p>
        </p:txBody>
      </p:sp>
    </p:spTree>
    <p:extLst>
      <p:ext uri="{BB962C8B-B14F-4D97-AF65-F5344CB8AC3E}">
        <p14:creationId xmlns:p14="http://schemas.microsoft.com/office/powerpoint/2010/main" val="68102246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p:cNvSpPr>
            <a:spLocks noGrp="1"/>
          </p:cNvSpPr>
          <p:nvPr>
            <p:ph type="dt" sz="half" idx="10"/>
            <p:custDataLst>
              <p:tags r:id="rId1"/>
            </p:custDataLst>
          </p:nvPr>
        </p:nvSpPr>
        <p:spPr>
          <a:xfrm>
            <a:off x="2552105" y="6140450"/>
            <a:ext cx="2743200" cy="365125"/>
          </a:xfrm>
          <a:prstGeom prst="rect">
            <a:avLst/>
          </a:prstGeom>
        </p:spPr>
        <p:txBody>
          <a:bodyPr/>
          <a:lstStyle>
            <a:lvl1pPr>
              <a:defRPr>
                <a:solidFill>
                  <a:schemeClr val="tx1"/>
                </a:solidFill>
              </a:defRPr>
            </a:lvl1pPr>
          </a:lstStyle>
          <a:p>
            <a:fld id="{D4A7A9A6-E979-4EF6-83CF-0C2BC602C1F3}" type="datetime1">
              <a:rPr lang="en-US" smtClean="0"/>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custDataLst>
              <p:tags r:id="rId2"/>
            </p:custDataLst>
          </p:nvPr>
        </p:nvSpPr>
        <p:spPr>
          <a:xfrm>
            <a:off x="346129" y="2070101"/>
            <a:ext cx="5635572" cy="364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custDataLst>
              <p:tags r:id="rId3"/>
            </p:custDataLst>
          </p:nvPr>
        </p:nvSpPr>
        <p:spPr>
          <a:xfrm>
            <a:off x="346128" y="1114425"/>
            <a:ext cx="5635624"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custDataLst>
              <p:tags r:id="rId4"/>
            </p:custDataLst>
          </p:nvPr>
        </p:nvSpPr>
        <p:spPr>
          <a:xfrm>
            <a:off x="6226069" y="2070101"/>
            <a:ext cx="5635572" cy="364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custDataLst>
              <p:tags r:id="rId5"/>
            </p:custDataLst>
          </p:nvPr>
        </p:nvSpPr>
        <p:spPr>
          <a:xfrm>
            <a:off x="6226068" y="1114425"/>
            <a:ext cx="5635624"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custDataLst>
              <p:tags r:id="rId6"/>
            </p:custDataLst>
          </p:nvPr>
        </p:nvSpPr>
        <p:spPr>
          <a:xfrm>
            <a:off x="346128" y="352425"/>
            <a:ext cx="11515512" cy="752475"/>
          </a:xfrm>
          <a:prstGeom prst="rect">
            <a:avLst/>
          </a:prstGeom>
        </p:spPr>
        <p:txBody>
          <a:bodyPr anchor="b"/>
          <a:lstStyle/>
          <a:p>
            <a:r>
              <a:rPr lang="en-US"/>
              <a:t>Click to edit Master title style</a:t>
            </a:r>
          </a:p>
        </p:txBody>
      </p:sp>
      <p:sp>
        <p:nvSpPr>
          <p:cNvPr id="8" name="TextBox 7">
            <a:extLst>
              <a:ext uri="{FF2B5EF4-FFF2-40B4-BE49-F238E27FC236}">
                <a16:creationId xmlns:a16="http://schemas.microsoft.com/office/drawing/2014/main" id="{5ADDED94-8363-46CE-8A1E-910C76348DB2}"/>
              </a:ext>
            </a:extLst>
          </p:cNvPr>
          <p:cNvSpPr txBox="1"/>
          <p:nvPr userDrawn="1">
            <p:custDataLst>
              <p:tags r:id="rId7"/>
            </p:custDataLst>
          </p:nvPr>
        </p:nvSpPr>
        <p:spPr>
          <a:xfrm>
            <a:off x="10981425" y="6349043"/>
            <a:ext cx="867675" cy="276999"/>
          </a:xfrm>
          <a:prstGeom prst="rect">
            <a:avLst/>
          </a:prstGeom>
          <a:noFill/>
        </p:spPr>
        <p:txBody>
          <a:bodyPr wrap="square" rtlCol="0">
            <a:spAutoFit/>
          </a:bodyPr>
          <a:lstStyle/>
          <a:p>
            <a:pPr marL="0" indent="0" algn="r">
              <a:buFontTx/>
              <a:buNone/>
            </a:pPr>
            <a:fld id="{ECE2A441-3C1B-4DB0-8D0D-E7193F54E85D}" type="slidenum">
              <a:rPr lang="en-US" sz="1200" smtClean="0">
                <a:solidFill>
                  <a:schemeClr val="tx1">
                    <a:lumMod val="50000"/>
                    <a:lumOff val="50000"/>
                  </a:schemeClr>
                </a:solidFill>
                <a:latin typeface="TCCC-UnityText" panose="020B0305030303020204"/>
              </a:rPr>
              <a:pPr marL="0" indent="0" algn="r">
                <a:buFontTx/>
                <a:buNone/>
              </a:pPr>
              <a:t>‹#›</a:t>
            </a:fld>
            <a:endParaRPr lang="en-US" sz="1200">
              <a:solidFill>
                <a:schemeClr val="tx1">
                  <a:lumMod val="50000"/>
                  <a:lumOff val="50000"/>
                </a:schemeClr>
              </a:solidFill>
              <a:latin typeface="TCCC-UnityText" panose="020B0305030303020204"/>
            </a:endParaRPr>
          </a:p>
        </p:txBody>
      </p:sp>
    </p:spTree>
    <p:extLst>
      <p:ext uri="{BB962C8B-B14F-4D97-AF65-F5344CB8AC3E}">
        <p14:creationId xmlns:p14="http://schemas.microsoft.com/office/powerpoint/2010/main" val="53847047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56FCF88-57DB-F246-8D24-D73392F71B52}"/>
              </a:ext>
            </a:extLst>
          </p:cNvPr>
          <p:cNvSpPr>
            <a:spLocks noGrp="1"/>
          </p:cNvSpPr>
          <p:nvPr>
            <p:ph type="title"/>
            <p:custDataLst>
              <p:tags r:id="rId1"/>
            </p:custDataLst>
          </p:nvPr>
        </p:nvSpPr>
        <p:spPr>
          <a:xfrm>
            <a:off x="346129" y="352425"/>
            <a:ext cx="11502972" cy="752475"/>
          </a:xfrm>
          <a:prstGeom prst="rect">
            <a:avLst/>
          </a:prstGeom>
        </p:spPr>
        <p:txBody>
          <a:bodyPr anchor="b"/>
          <a:lstStyle/>
          <a:p>
            <a:r>
              <a:rPr lang="en-US"/>
              <a:t>Click to edit Master title style</a:t>
            </a:r>
          </a:p>
        </p:txBody>
      </p:sp>
      <p:sp>
        <p:nvSpPr>
          <p:cNvPr id="4" name="TextBox 3">
            <a:extLst>
              <a:ext uri="{FF2B5EF4-FFF2-40B4-BE49-F238E27FC236}">
                <a16:creationId xmlns:a16="http://schemas.microsoft.com/office/drawing/2014/main" id="{69CF2C39-C3C6-42A3-BB9B-D6472B248047}"/>
              </a:ext>
            </a:extLst>
          </p:cNvPr>
          <p:cNvSpPr txBox="1"/>
          <p:nvPr userDrawn="1">
            <p:custDataLst>
              <p:tags r:id="rId2"/>
            </p:custDataLst>
          </p:nvPr>
        </p:nvSpPr>
        <p:spPr>
          <a:xfrm>
            <a:off x="10981425" y="6349043"/>
            <a:ext cx="867675" cy="276999"/>
          </a:xfrm>
          <a:prstGeom prst="rect">
            <a:avLst/>
          </a:prstGeom>
          <a:noFill/>
        </p:spPr>
        <p:txBody>
          <a:bodyPr wrap="square" rtlCol="0">
            <a:spAutoFit/>
          </a:bodyPr>
          <a:lstStyle/>
          <a:p>
            <a:pPr marL="0" indent="0" algn="r">
              <a:buFontTx/>
              <a:buNone/>
            </a:pPr>
            <a:fld id="{ECE2A441-3C1B-4DB0-8D0D-E7193F54E85D}" type="slidenum">
              <a:rPr lang="en-US" sz="1200" smtClean="0">
                <a:solidFill>
                  <a:schemeClr val="tx1">
                    <a:lumMod val="50000"/>
                    <a:lumOff val="50000"/>
                  </a:schemeClr>
                </a:solidFill>
                <a:latin typeface="TCCC-UnityText" panose="020B0305030303020204"/>
              </a:rPr>
              <a:pPr marL="0" indent="0" algn="r">
                <a:buFontTx/>
                <a:buNone/>
              </a:pPr>
              <a:t>‹#›</a:t>
            </a:fld>
            <a:endParaRPr lang="en-US" sz="1200">
              <a:solidFill>
                <a:schemeClr val="tx1">
                  <a:lumMod val="50000"/>
                  <a:lumOff val="50000"/>
                </a:schemeClr>
              </a:solidFill>
              <a:latin typeface="TCCC-UnityText" panose="020B0305030303020204"/>
            </a:endParaRPr>
          </a:p>
        </p:txBody>
      </p:sp>
    </p:spTree>
    <p:extLst>
      <p:ext uri="{BB962C8B-B14F-4D97-AF65-F5344CB8AC3E}">
        <p14:creationId xmlns:p14="http://schemas.microsoft.com/office/powerpoint/2010/main" val="350578136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p:cNvSpPr>
            <a:spLocks noGrp="1"/>
          </p:cNvSpPr>
          <p:nvPr>
            <p:ph type="title"/>
            <p:custDataLst>
              <p:tags r:id="rId1"/>
            </p:custDataLst>
          </p:nvPr>
        </p:nvSpPr>
        <p:spPr>
          <a:xfrm>
            <a:off x="346128" y="365126"/>
            <a:ext cx="11499744" cy="739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30944552"/>
      </p:ext>
    </p:extLst>
  </p:cSld>
  <p:clrMapOvr>
    <a:masterClrMapping/>
  </p:clrMapOvr>
  <p:transition/>
  <p:extLst>
    <p:ext uri="{DCECCB84-F9BA-43D5-87BE-67443E8EF086}">
      <p15:sldGuideLst xmlns:p15="http://schemas.microsoft.com/office/powerpoint/2012/main">
        <p15:guide id="1" pos="248">
          <p15:clr>
            <a:srgbClr val="CCCCCC"/>
          </p15:clr>
        </p15:guide>
        <p15:guide id="2" pos="1416">
          <p15:clr>
            <a:srgbClr val="CCCCCC"/>
          </p15:clr>
        </p15:guide>
        <p15:guide id="3" pos="1752">
          <p15:clr>
            <a:srgbClr val="CCCCCC"/>
          </p15:clr>
        </p15:guide>
        <p15:guide id="4" pos="2920">
          <p15:clr>
            <a:srgbClr val="CCCCCC"/>
          </p15:clr>
        </p15:guide>
        <p15:guide id="5" pos="3256">
          <p15:clr>
            <a:srgbClr val="CCCCCC"/>
          </p15:clr>
        </p15:guide>
        <p15:guide id="6" pos="4424">
          <p15:clr>
            <a:srgbClr val="CCCCCC"/>
          </p15:clr>
        </p15:guide>
        <p15:guide id="7" pos="4760">
          <p15:clr>
            <a:srgbClr val="CCCCCC"/>
          </p15:clr>
        </p15:guide>
        <p15:guide id="8" pos="5928">
          <p15:clr>
            <a:srgbClr val="CCCCCC"/>
          </p15:clr>
        </p15:guide>
        <p15:guide id="9" pos="6264">
          <p15:clr>
            <a:srgbClr val="CCCCCC"/>
          </p15:clr>
        </p15:guide>
        <p15:guide id="10" pos="7432">
          <p15:clr>
            <a:srgbClr val="CCCCCC"/>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Last Page Logo">
    <p:spTree>
      <p:nvGrpSpPr>
        <p:cNvPr id="1" name=""/>
        <p:cNvGrpSpPr/>
        <p:nvPr/>
      </p:nvGrpSpPr>
      <p:grpSpPr>
        <a:xfrm>
          <a:off x="0" y="0"/>
          <a:ext cx="0" cy="0"/>
          <a:chOff x="0" y="0"/>
          <a:chExt cx="0" cy="0"/>
        </a:xfrm>
      </p:grpSpPr>
      <p:pic>
        <p:nvPicPr>
          <p:cNvPr id="11" name="Picture 10"/>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4600450" y="1906797"/>
            <a:ext cx="2991103" cy="3044409"/>
          </a:xfrm>
          <a:prstGeom prst="rect">
            <a:avLst/>
          </a:prstGeom>
        </p:spPr>
      </p:pic>
    </p:spTree>
    <p:extLst>
      <p:ext uri="{BB962C8B-B14F-4D97-AF65-F5344CB8AC3E}">
        <p14:creationId xmlns:p14="http://schemas.microsoft.com/office/powerpoint/2010/main" val="2649038804"/>
      </p:ext>
    </p:extLst>
  </p:cSld>
  <p:clrMapOvr>
    <a:masterClrMapping/>
  </p:clrMapOvr>
  <p:transition/>
  <p:extLst>
    <p:ext uri="{DCECCB84-F9BA-43D5-87BE-67443E8EF086}">
      <p15:sldGuideLst xmlns:p15="http://schemas.microsoft.com/office/powerpoint/2012/main">
        <p15:guide id="1" orient="horz" pos="3637">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p:cNvSpPr>
            <a:spLocks noGrp="1"/>
          </p:cNvSpPr>
          <p:nvPr>
            <p:ph type="title"/>
            <p:custDataLst>
              <p:tags r:id="rId1"/>
            </p:custDataLst>
          </p:nvPr>
        </p:nvSpPr>
        <p:spPr>
          <a:xfrm>
            <a:off x="346128" y="365126"/>
            <a:ext cx="11499744" cy="739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04768664"/>
      </p:ext>
    </p:extLst>
  </p:cSld>
  <p:clrMapOvr>
    <a:masterClrMapping/>
  </p:clrMapOvr>
  <p:transition/>
  <p:extLst>
    <p:ext uri="{DCECCB84-F9BA-43D5-87BE-67443E8EF086}">
      <p15:sldGuideLst xmlns:p15="http://schemas.microsoft.com/office/powerpoint/2012/main">
        <p15:guide id="1" pos="248">
          <p15:clr>
            <a:srgbClr val="CCCCCC"/>
          </p15:clr>
        </p15:guide>
        <p15:guide id="2" pos="1792">
          <p15:clr>
            <a:srgbClr val="CCCCCC"/>
          </p15:clr>
        </p15:guide>
        <p15:guide id="3" pos="2128">
          <p15:clr>
            <a:srgbClr val="CCCCCC"/>
          </p15:clr>
        </p15:guide>
        <p15:guide id="4" pos="3672">
          <p15:clr>
            <a:srgbClr val="CCCCCC"/>
          </p15:clr>
        </p15:guide>
        <p15:guide id="5" pos="4008">
          <p15:clr>
            <a:srgbClr val="CCCCCC"/>
          </p15:clr>
        </p15:guide>
        <p15:guide id="6" pos="5552">
          <p15:clr>
            <a:srgbClr val="CCCCCC"/>
          </p15:clr>
        </p15:guide>
        <p15:guide id="7" pos="5888">
          <p15:clr>
            <a:srgbClr val="CCCCCC"/>
          </p15:clr>
        </p15:guide>
        <p15:guide id="8" pos="7432">
          <p15:clr>
            <a:srgbClr val="CCCCCC"/>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Last Page Logo">
    <p:spTree>
      <p:nvGrpSpPr>
        <p:cNvPr id="1" name=""/>
        <p:cNvGrpSpPr/>
        <p:nvPr/>
      </p:nvGrpSpPr>
      <p:grpSpPr>
        <a:xfrm>
          <a:off x="0" y="0"/>
          <a:ext cx="0" cy="0"/>
          <a:chOff x="0" y="0"/>
          <a:chExt cx="0" cy="0"/>
        </a:xfrm>
      </p:grpSpPr>
      <p:pic>
        <p:nvPicPr>
          <p:cNvPr id="11" name="Picture 10"/>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4600450" y="1906797"/>
            <a:ext cx="2991103" cy="3044409"/>
          </a:xfrm>
          <a:prstGeom prst="rect">
            <a:avLst/>
          </a:prstGeom>
        </p:spPr>
      </p:pic>
    </p:spTree>
    <p:extLst>
      <p:ext uri="{BB962C8B-B14F-4D97-AF65-F5344CB8AC3E}">
        <p14:creationId xmlns:p14="http://schemas.microsoft.com/office/powerpoint/2010/main" val="1237796479"/>
      </p:ext>
    </p:extLst>
  </p:cSld>
  <p:clrMapOvr>
    <a:masterClrMapping/>
  </p:clrMapOvr>
  <p:transition/>
  <p:extLst>
    <p:ext uri="{DCECCB84-F9BA-43D5-87BE-67443E8EF086}">
      <p15:sldGuideLst xmlns:p15="http://schemas.microsoft.com/office/powerpoint/2012/main">
        <p15:guide id="1" orient="horz" pos="3637">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p:cNvSpPr>
            <a:spLocks noGrp="1"/>
          </p:cNvSpPr>
          <p:nvPr>
            <p:ph type="title"/>
            <p:custDataLst>
              <p:tags r:id="rId1"/>
            </p:custDataLst>
          </p:nvPr>
        </p:nvSpPr>
        <p:spPr>
          <a:xfrm>
            <a:off x="346128" y="365126"/>
            <a:ext cx="11499744" cy="739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07655558"/>
      </p:ext>
    </p:extLst>
  </p:cSld>
  <p:clrMapOvr>
    <a:masterClrMapping/>
  </p:clrMapOvr>
  <p:transition/>
  <p:extLst>
    <p:ext uri="{DCECCB84-F9BA-43D5-87BE-67443E8EF086}">
      <p15:sldGuideLst xmlns:p15="http://schemas.microsoft.com/office/powerpoint/2012/main">
        <p15:guide id="1" pos="248">
          <p15:clr>
            <a:srgbClr val="CCCCCC"/>
          </p15:clr>
        </p15:guide>
        <p15:guide id="2" pos="1792">
          <p15:clr>
            <a:srgbClr val="CCCCCC"/>
          </p15:clr>
        </p15:guide>
        <p15:guide id="3" pos="2128">
          <p15:clr>
            <a:srgbClr val="CCCCCC"/>
          </p15:clr>
        </p15:guide>
        <p15:guide id="4" pos="3672">
          <p15:clr>
            <a:srgbClr val="CCCCCC"/>
          </p15:clr>
        </p15:guide>
        <p15:guide id="5" pos="4008">
          <p15:clr>
            <a:srgbClr val="CCCCCC"/>
          </p15:clr>
        </p15:guide>
        <p15:guide id="6" pos="5552">
          <p15:clr>
            <a:srgbClr val="CCCCCC"/>
          </p15:clr>
        </p15:guide>
        <p15:guide id="7" pos="5888">
          <p15:clr>
            <a:srgbClr val="CCCCCC"/>
          </p15:clr>
        </p15:guide>
        <p15:guide id="8" pos="743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solidFill>
                  <a:schemeClr val="tx1"/>
                </a:solidFill>
              </a:defRPr>
            </a:lvl1pPr>
          </a:lstStyle>
          <a:p>
            <a:fld id="{A930BD1B-3C71-4234-91AE-1AA03B98A72D}" type="datetimeFigureOut">
              <a:rPr lang="en-US" smtClean="0"/>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nvPr>
        </p:nvSpPr>
        <p:spPr>
          <a:xfrm>
            <a:off x="34612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nvPr>
        </p:nvSpPr>
        <p:spPr>
          <a:xfrm>
            <a:off x="346128" y="1114426"/>
            <a:ext cx="5635624" cy="752474"/>
          </a:xfrm>
        </p:spPr>
        <p:txBody>
          <a:bodyPr>
            <a:normAutofit/>
          </a:bodyPr>
          <a:lstStyle>
            <a:lvl1pPr marL="0" indent="0">
              <a:buFontTx/>
              <a:buNone/>
              <a:defRPr sz="1800"/>
            </a:lvl1pPr>
          </a:lstStyle>
          <a:p>
            <a:pPr lvl="0"/>
            <a:r>
              <a:rPr lang="en-US"/>
              <a:t>Click to edit Master text styles</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nvPr>
        </p:nvSpPr>
        <p:spPr>
          <a:xfrm>
            <a:off x="6226068" y="2070100"/>
            <a:ext cx="5635572"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nvPr>
        </p:nvSpPr>
        <p:spPr>
          <a:xfrm>
            <a:off x="6226068" y="1114426"/>
            <a:ext cx="5635624" cy="752474"/>
          </a:xfrm>
        </p:spPr>
        <p:txBody>
          <a:bodyPr>
            <a:normAutofit/>
          </a:bodyPr>
          <a:lstStyle>
            <a:lvl1pPr marL="0" indent="0">
              <a:buFontTx/>
              <a:buNone/>
              <a:defRPr sz="1800"/>
            </a:lvl1pPr>
          </a:lstStyle>
          <a:p>
            <a:pPr lvl="0"/>
            <a:r>
              <a:rPr lang="en-US"/>
              <a:t>Click to edit Master text styles</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nvPr>
        </p:nvSpPr>
        <p:spPr>
          <a:xfrm>
            <a:off x="346128" y="352426"/>
            <a:ext cx="11515512" cy="752474"/>
          </a:xfrm>
        </p:spPr>
        <p:txBody>
          <a:bodyPr anchor="b"/>
          <a:lstStyle/>
          <a:p>
            <a:r>
              <a:rPr lang="en-US"/>
              <a:t>Click to edit Master title style</a:t>
            </a:r>
          </a:p>
        </p:txBody>
      </p:sp>
    </p:spTree>
    <p:extLst>
      <p:ext uri="{BB962C8B-B14F-4D97-AF65-F5344CB8AC3E}">
        <p14:creationId xmlns:p14="http://schemas.microsoft.com/office/powerpoint/2010/main" val="40094290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_Last Page Logo">
    <p:spTree>
      <p:nvGrpSpPr>
        <p:cNvPr id="1" name=""/>
        <p:cNvGrpSpPr/>
        <p:nvPr/>
      </p:nvGrpSpPr>
      <p:grpSpPr>
        <a:xfrm>
          <a:off x="0" y="0"/>
          <a:ext cx="0" cy="0"/>
          <a:chOff x="0" y="0"/>
          <a:chExt cx="0" cy="0"/>
        </a:xfrm>
      </p:grpSpPr>
      <p:pic>
        <p:nvPicPr>
          <p:cNvPr id="11" name="Picture 10"/>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600450" y="1906797"/>
            <a:ext cx="2991103" cy="3044409"/>
          </a:xfrm>
          <a:prstGeom prst="rect">
            <a:avLst/>
          </a:prstGeom>
        </p:spPr>
      </p:pic>
      <p:sp>
        <p:nvSpPr>
          <p:cNvPr id="2" name="btfpLayoutConfig" hidden="1"/>
          <p:cNvSpPr txBox="1"/>
          <p:nvPr userDrawn="1">
            <p:custDataLst>
              <p:tags r:id="rId2"/>
            </p:custDataLst>
          </p:nvPr>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overall_0_132431228524704515 columns_1_132431228524704515 </a:t>
            </a:r>
          </a:p>
        </p:txBody>
      </p:sp>
    </p:spTree>
    <p:extLst>
      <p:ext uri="{BB962C8B-B14F-4D97-AF65-F5344CB8AC3E}">
        <p14:creationId xmlns:p14="http://schemas.microsoft.com/office/powerpoint/2010/main" val="1630748971"/>
      </p:ext>
    </p:extLst>
  </p:cSld>
  <p:clrMapOvr>
    <a:masterClrMapping/>
  </p:clrMapOvr>
  <p:transition/>
  <p:extLst>
    <p:ext uri="{DCECCB84-F9BA-43D5-87BE-67443E8EF086}">
      <p15:sldGuideLst xmlns:p15="http://schemas.microsoft.com/office/powerpoint/2012/main">
        <p15:guide id="1" orient="horz" pos="363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60000" y="430718"/>
            <a:ext cx="11466875" cy="404119"/>
          </a:xfrm>
          <a:prstGeom prst="rect">
            <a:avLst/>
          </a:prstGeom>
        </p:spPr>
        <p:txBody>
          <a:bodyPr vert="horz" lIns="0" tIns="0" rIns="0" bIns="0" rtlCol="0" anchor="t">
            <a:noAutofit/>
          </a:bodyPr>
          <a:lstStyle>
            <a:lvl1pPr>
              <a:defRPr>
                <a:solidFill>
                  <a:schemeClr val="tx2"/>
                </a:solidFill>
              </a:defRPr>
            </a:lvl1pPr>
          </a:lstStyle>
          <a:p>
            <a:r>
              <a:rPr lang="en-US"/>
              <a:t>Click to edit Master title style</a:t>
            </a:r>
            <a:endParaRPr lang="en-GB"/>
          </a:p>
        </p:txBody>
      </p:sp>
      <p:sp>
        <p:nvSpPr>
          <p:cNvPr id="8" name="Text Placeholder 2"/>
          <p:cNvSpPr>
            <a:spLocks noGrp="1"/>
          </p:cNvSpPr>
          <p:nvPr>
            <p:ph type="body" sz="quarter" idx="16"/>
          </p:nvPr>
        </p:nvSpPr>
        <p:spPr>
          <a:xfrm>
            <a:off x="357189" y="909636"/>
            <a:ext cx="11477331" cy="396875"/>
          </a:xfrm>
          <a:prstGeom prst="rect">
            <a:avLst/>
          </a:prstGeom>
        </p:spPr>
        <p:txBody>
          <a:bodyPr/>
          <a:lstStyle>
            <a:lvl1pPr>
              <a:defRPr sz="1800">
                <a:solidFill>
                  <a:schemeClr val="tx2"/>
                </a:solidFill>
              </a:defRPr>
            </a:lvl1pPr>
          </a:lstStyle>
          <a:p>
            <a:pPr lvl="0"/>
            <a:r>
              <a:rPr lang="en-US"/>
              <a:t>Click to edit Master text styles</a:t>
            </a:r>
          </a:p>
        </p:txBody>
      </p:sp>
      <p:sp>
        <p:nvSpPr>
          <p:cNvPr id="10" name="Text Placeholder 17"/>
          <p:cNvSpPr>
            <a:spLocks noGrp="1"/>
          </p:cNvSpPr>
          <p:nvPr>
            <p:ph type="body" sz="quarter" idx="15"/>
          </p:nvPr>
        </p:nvSpPr>
        <p:spPr>
          <a:xfrm>
            <a:off x="6096000" y="6393509"/>
            <a:ext cx="4670779" cy="197792"/>
          </a:xfrm>
          <a:prstGeom prst="rect">
            <a:avLst/>
          </a:prstGeom>
        </p:spPr>
        <p:txBody>
          <a:bodyPr anchor="ctr">
            <a:noAutofit/>
          </a:bodyPr>
          <a:lstStyle>
            <a:lvl1pPr>
              <a:spcBef>
                <a:spcPts val="600"/>
              </a:spcBef>
              <a:defRPr sz="800">
                <a:solidFill>
                  <a:schemeClr val="tx2"/>
                </a:solidFill>
              </a:defRPr>
            </a:lvl1pPr>
          </a:lstStyle>
          <a:p>
            <a:pPr lvl="0"/>
            <a:endParaRPr lang="en-US"/>
          </a:p>
        </p:txBody>
      </p:sp>
      <p:sp>
        <p:nvSpPr>
          <p:cNvPr id="11" name="Slide Number Placeholder 5"/>
          <p:cNvSpPr>
            <a:spLocks noGrp="1"/>
          </p:cNvSpPr>
          <p:nvPr>
            <p:ph type="sldNum" sz="quarter" idx="4"/>
          </p:nvPr>
        </p:nvSpPr>
        <p:spPr>
          <a:xfrm>
            <a:off x="10856913" y="6394275"/>
            <a:ext cx="969963" cy="196851"/>
          </a:xfrm>
          <a:prstGeom prst="rect">
            <a:avLst/>
          </a:prstGeom>
        </p:spPr>
        <p:txBody>
          <a:bodyPr vert="horz" lIns="0" tIns="0" rIns="0" bIns="0" rtlCol="0" anchor="ctr"/>
          <a:lstStyle>
            <a:lvl1pPr algn="r">
              <a:defRPr sz="1000">
                <a:solidFill>
                  <a:schemeClr val="bg1">
                    <a:lumMod val="50000"/>
                  </a:schemeClr>
                </a:solidFill>
              </a:defRPr>
            </a:lvl1pPr>
          </a:lstStyle>
          <a:p>
            <a:fld id="{4034BEE3-566C-4068-A777-C3A4762E861B}" type="slidenum">
              <a:rPr lang="en-GB" smtClean="0"/>
              <a:pPr/>
              <a:t>‹#›</a:t>
            </a:fld>
            <a:endParaRPr lang="en-GB"/>
          </a:p>
        </p:txBody>
      </p:sp>
    </p:spTree>
    <p:extLst>
      <p:ext uri="{BB962C8B-B14F-4D97-AF65-F5344CB8AC3E}">
        <p14:creationId xmlns:p14="http://schemas.microsoft.com/office/powerpoint/2010/main" val="220093467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035522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1743" y="106325"/>
            <a:ext cx="10748515" cy="1380360"/>
          </a:xfrm>
          <a:prstGeom prst="rect">
            <a:avLst/>
          </a:prstGeom>
        </p:spPr>
        <p:txBody>
          <a:bodyPr tIns="0" anchor="t">
            <a:noAutofit/>
          </a:bodyPr>
          <a:lstStyle>
            <a:lvl1pPr algn="l">
              <a:defRPr sz="4000">
                <a:solidFill>
                  <a:schemeClr val="tx1"/>
                </a:solidFill>
              </a:defRPr>
            </a:lvl1pPr>
          </a:lstStyle>
          <a:p>
            <a:r>
              <a:rPr lang="en-US"/>
              <a:t>HEADLINE</a:t>
            </a:r>
          </a:p>
        </p:txBody>
      </p:sp>
      <p:sp>
        <p:nvSpPr>
          <p:cNvPr id="3" name="Content Placeholder 2"/>
          <p:cNvSpPr>
            <a:spLocks noGrp="1"/>
          </p:cNvSpPr>
          <p:nvPr>
            <p:ph idx="1"/>
          </p:nvPr>
        </p:nvSpPr>
        <p:spPr>
          <a:xfrm>
            <a:off x="721745" y="1690732"/>
            <a:ext cx="10748513" cy="4525963"/>
          </a:xfrm>
          <a:prstGeom prst="rect">
            <a:avLst/>
          </a:prstGeo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67819884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6129" y="1122364"/>
            <a:ext cx="5635572" cy="2306637"/>
          </a:xfrm>
          <a:prstGeom prst="rect">
            <a:avLst/>
          </a:prstGeo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nvPr>
        </p:nvSpPr>
        <p:spPr>
          <a:xfrm>
            <a:off x="346129" y="3429000"/>
            <a:ext cx="5635572" cy="1828800"/>
          </a:xfrm>
          <a:prstGeom prst="rect">
            <a:avLst/>
          </a:prstGeom>
        </p:spPr>
        <p:txBody>
          <a:bodyPr>
            <a:normAutofit/>
          </a:bodyPr>
          <a:lstStyle>
            <a:lvl1pPr marL="0" indent="0" algn="l">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346128" y="6140450"/>
            <a:ext cx="2743200" cy="365125"/>
          </a:xfrm>
          <a:prstGeom prst="rect">
            <a:avLst/>
          </a:prstGeom>
        </p:spPr>
        <p:txBody>
          <a:bodyPr/>
          <a:lstStyle>
            <a:lvl1pPr>
              <a:defRPr>
                <a:solidFill>
                  <a:schemeClr val="tx1"/>
                </a:solidFill>
              </a:defRPr>
            </a:lvl1pPr>
          </a:lstStyle>
          <a:p>
            <a:fld id="{07282813-90A4-B841-8DAA-4B00E2E34CD3}" type="datetimeFigureOut">
              <a:rPr lang="en-US" smtClean="0"/>
              <a:pPr/>
              <a:t>9/27/2022</a:t>
            </a:fld>
            <a:endParaRPr lang="en-US"/>
          </a:p>
        </p:txBody>
      </p:sp>
      <p:pic>
        <p:nvPicPr>
          <p:cNvPr id="9" name="Picture 8" descr="A picture containing drawing&#10;&#10;Description automatically generated">
            <a:extLst>
              <a:ext uri="{FF2B5EF4-FFF2-40B4-BE49-F238E27FC236}">
                <a16:creationId xmlns:a16="http://schemas.microsoft.com/office/drawing/2014/main" id="{F3B32FFB-F1F4-0A4A-9820-8A7C79CE86F7}"/>
              </a:ext>
            </a:extLst>
          </p:cNvPr>
          <p:cNvPicPr>
            <a:picLocks noChangeAspect="1"/>
          </p:cNvPicPr>
          <p:nvPr userDrawn="1"/>
        </p:nvPicPr>
        <p:blipFill>
          <a:blip r:embed="rId2"/>
          <a:stretch>
            <a:fillRect/>
          </a:stretch>
        </p:blipFill>
        <p:spPr>
          <a:xfrm>
            <a:off x="346129" y="352427"/>
            <a:ext cx="1257300" cy="723900"/>
          </a:xfrm>
          <a:prstGeom prst="rect">
            <a:avLst/>
          </a:prstGeom>
        </p:spPr>
      </p:pic>
      <p:sp>
        <p:nvSpPr>
          <p:cNvPr id="7" name="Rectangle 6">
            <a:extLst>
              <a:ext uri="{FF2B5EF4-FFF2-40B4-BE49-F238E27FC236}">
                <a16:creationId xmlns:a16="http://schemas.microsoft.com/office/drawing/2014/main" id="{4A6A32AA-88BF-9946-B673-EEC5F9F0FAD2}"/>
              </a:ext>
            </a:extLst>
          </p:cNvPr>
          <p:cNvSpPr/>
          <p:nvPr userDrawn="1"/>
        </p:nvSpPr>
        <p:spPr>
          <a:xfrm>
            <a:off x="0" y="6709026"/>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nvPr>
        </p:nvSpPr>
        <p:spPr>
          <a:xfrm>
            <a:off x="6096000" y="0"/>
            <a:ext cx="6096000" cy="6858000"/>
          </a:xfrm>
          <a:prstGeom prst="rect">
            <a:avLst/>
          </a:prstGeom>
          <a:solidFill>
            <a:schemeClr val="bg2"/>
          </a:solidFill>
        </p:spPr>
        <p:txBody>
          <a:bodyPr anchor="ctr"/>
          <a:lstStyle>
            <a:lvl1pPr marL="0" indent="0" algn="ctr">
              <a:buNone/>
              <a:defRPr/>
            </a:lvl1pPr>
          </a:lstStyle>
          <a:p>
            <a:endParaRPr lang="en-US"/>
          </a:p>
        </p:txBody>
      </p:sp>
    </p:spTree>
    <p:extLst>
      <p:ext uri="{BB962C8B-B14F-4D97-AF65-F5344CB8AC3E}">
        <p14:creationId xmlns:p14="http://schemas.microsoft.com/office/powerpoint/2010/main" val="237842364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129" y="352425"/>
            <a:ext cx="11502972" cy="752475"/>
          </a:xfrm>
          <a:prstGeom prst="rect">
            <a:avLst/>
          </a:prstGeom>
        </p:spPr>
        <p:txBody>
          <a:bodyPr anchor="b"/>
          <a:lstStyle/>
          <a:p>
            <a:r>
              <a:rPr lang="en-US"/>
              <a:t>Click to edit Master title style</a:t>
            </a:r>
          </a:p>
        </p:txBody>
      </p:sp>
      <p:sp>
        <p:nvSpPr>
          <p:cNvPr id="3" name="Content Placeholder 2"/>
          <p:cNvSpPr>
            <a:spLocks noGrp="1"/>
          </p:cNvSpPr>
          <p:nvPr>
            <p:ph idx="1"/>
          </p:nvPr>
        </p:nvSpPr>
        <p:spPr>
          <a:xfrm>
            <a:off x="346129" y="2070101"/>
            <a:ext cx="11502972" cy="3644900"/>
          </a:xfrm>
          <a:prstGeom prst="rect">
            <a:avLst/>
          </a:prstGeom>
        </p:spPr>
        <p:txBody>
          <a:bodyPr/>
          <a:lstStyle>
            <a:lvl1pPr marL="0" indent="0">
              <a:buNone/>
              <a:defRPr/>
            </a:lvl1pPr>
            <a:lvl2pPr marL="173034" indent="-161921">
              <a:tabLst/>
              <a:defRPr/>
            </a:lvl2pPr>
            <a:lvl3pPr marL="403215" indent="-173034">
              <a:tabLst/>
              <a:defRPr/>
            </a:lvl3pPr>
            <a:lvl4pPr marL="633397" indent="-173034">
              <a:tabLst/>
              <a:defRPr/>
            </a:lvl4pPr>
            <a:lvl5pPr marL="865166" indent="-173034">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46128" y="6140450"/>
            <a:ext cx="2743200" cy="365125"/>
          </a:xfrm>
          <a:prstGeom prst="rect">
            <a:avLst/>
          </a:prstGeom>
        </p:spPr>
        <p:txBody>
          <a:bodyPr/>
          <a:lstStyle>
            <a:lvl1pPr>
              <a:defRPr>
                <a:solidFill>
                  <a:schemeClr val="tx1"/>
                </a:solidFill>
              </a:defRPr>
            </a:lvl1pPr>
          </a:lstStyle>
          <a:p>
            <a:fld id="{07282813-90A4-B841-8DAA-4B00E2E34CD3}" type="datetimeFigureOut">
              <a:rPr lang="en-US" smtClean="0"/>
              <a:pPr/>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nvPr>
        </p:nvSpPr>
        <p:spPr>
          <a:xfrm>
            <a:off x="346129" y="1114425"/>
            <a:ext cx="11503079"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6" name="Slide Number Placeholder 5">
            <a:extLst>
              <a:ext uri="{FF2B5EF4-FFF2-40B4-BE49-F238E27FC236}">
                <a16:creationId xmlns:a16="http://schemas.microsoft.com/office/drawing/2014/main" id="{D17B7528-DCE1-4AFB-90CC-D1A3BD1E817A}"/>
              </a:ext>
            </a:extLst>
          </p:cNvPr>
          <p:cNvSpPr>
            <a:spLocks noGrp="1"/>
          </p:cNvSpPr>
          <p:nvPr>
            <p:ph type="sldNum" sz="quarter" idx="4"/>
          </p:nvPr>
        </p:nvSpPr>
        <p:spPr>
          <a:xfrm>
            <a:off x="9410675" y="6429376"/>
            <a:ext cx="2742407" cy="365125"/>
          </a:xfrm>
          <a:prstGeom prst="rect">
            <a:avLst/>
          </a:prstGeom>
        </p:spPr>
        <p:txBody>
          <a:bodyPr vert="horz" lIns="91440" tIns="45720" rIns="91440" bIns="45720" rtlCol="0" anchor="ctr"/>
          <a:lstStyle>
            <a:lvl1pPr algn="r">
              <a:defRPr sz="667">
                <a:solidFill>
                  <a:schemeClr val="bg2"/>
                </a:solidFill>
              </a:defRPr>
            </a:lvl1pPr>
          </a:lstStyle>
          <a:p>
            <a:fld id="{91CEE8FE-10DD-48AE-B9D1-27EA78CE988E}" type="slidenum">
              <a:rPr lang="en-US" smtClean="0"/>
              <a:pPr/>
              <a:t>‹#›</a:t>
            </a:fld>
            <a:endParaRPr lang="en-US"/>
          </a:p>
        </p:txBody>
      </p:sp>
    </p:spTree>
    <p:extLst>
      <p:ext uri="{BB962C8B-B14F-4D97-AF65-F5344CB8AC3E}">
        <p14:creationId xmlns:p14="http://schemas.microsoft.com/office/powerpoint/2010/main" val="41006423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346128" y="6140450"/>
            <a:ext cx="2743200" cy="365125"/>
          </a:xfrm>
          <a:prstGeom prst="rect">
            <a:avLst/>
          </a:prstGeom>
        </p:spPr>
        <p:txBody>
          <a:bodyPr/>
          <a:lstStyle>
            <a:lvl1pPr>
              <a:defRPr>
                <a:solidFill>
                  <a:schemeClr val="tx1"/>
                </a:solidFill>
              </a:defRPr>
            </a:lvl1pPr>
          </a:lstStyle>
          <a:p>
            <a:fld id="{07282813-90A4-B841-8DAA-4B00E2E34CD3}" type="datetimeFigureOut">
              <a:rPr lang="en-US" smtClean="0"/>
              <a:pPr/>
              <a:t>9/27/2022</a:t>
            </a:fld>
            <a:endParaRPr lang="en-US"/>
          </a:p>
        </p:txBody>
      </p:sp>
      <p:sp>
        <p:nvSpPr>
          <p:cNvPr id="8" name="Rectangle 7">
            <a:extLst>
              <a:ext uri="{FF2B5EF4-FFF2-40B4-BE49-F238E27FC236}">
                <a16:creationId xmlns:a16="http://schemas.microsoft.com/office/drawing/2014/main" id="{6C38F2A7-F31F-B94F-9E6F-52B3CA06254F}"/>
              </a:ext>
            </a:extLst>
          </p:cNvPr>
          <p:cNvSpPr/>
          <p:nvPr userDrawn="1"/>
        </p:nvSpPr>
        <p:spPr>
          <a:xfrm>
            <a:off x="0" y="6709026"/>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Picture Placeholder 13">
            <a:extLst>
              <a:ext uri="{FF2B5EF4-FFF2-40B4-BE49-F238E27FC236}">
                <a16:creationId xmlns:a16="http://schemas.microsoft.com/office/drawing/2014/main" id="{9A115859-C9C7-414D-9B2B-2BAD98930584}"/>
              </a:ext>
            </a:extLst>
          </p:cNvPr>
          <p:cNvSpPr>
            <a:spLocks noGrp="1"/>
          </p:cNvSpPr>
          <p:nvPr>
            <p:ph type="pic" sz="quarter" idx="14"/>
          </p:nvPr>
        </p:nvSpPr>
        <p:spPr>
          <a:xfrm>
            <a:off x="6096000" y="0"/>
            <a:ext cx="6096000" cy="6858000"/>
          </a:xfrm>
          <a:prstGeom prst="rect">
            <a:avLst/>
          </a:prstGeom>
          <a:solidFill>
            <a:schemeClr val="bg2"/>
          </a:solidFill>
        </p:spPr>
        <p:txBody>
          <a:bodyPr anchor="ctr"/>
          <a:lstStyle>
            <a:lvl1pPr marL="0" indent="0" algn="ctr">
              <a:buFontTx/>
              <a:buNone/>
              <a:defRPr/>
            </a:lvl1pPr>
          </a:lstStyle>
          <a:p>
            <a:endParaRPr lang="en-US"/>
          </a:p>
        </p:txBody>
      </p:sp>
      <p:sp>
        <p:nvSpPr>
          <p:cNvPr id="10" name="Content Placeholder 2">
            <a:extLst>
              <a:ext uri="{FF2B5EF4-FFF2-40B4-BE49-F238E27FC236}">
                <a16:creationId xmlns:a16="http://schemas.microsoft.com/office/drawing/2014/main" id="{DF7D5221-6BAB-AC41-AD9E-61F7A3F53BF8}"/>
              </a:ext>
            </a:extLst>
          </p:cNvPr>
          <p:cNvSpPr>
            <a:spLocks noGrp="1"/>
          </p:cNvSpPr>
          <p:nvPr>
            <p:ph idx="1"/>
          </p:nvPr>
        </p:nvSpPr>
        <p:spPr>
          <a:xfrm>
            <a:off x="346129" y="2070101"/>
            <a:ext cx="5635572" cy="364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F950391A-7A93-A145-9F12-E338CF0354AE}"/>
              </a:ext>
            </a:extLst>
          </p:cNvPr>
          <p:cNvSpPr>
            <a:spLocks noGrp="1"/>
          </p:cNvSpPr>
          <p:nvPr>
            <p:ph type="body" sz="quarter" idx="13"/>
          </p:nvPr>
        </p:nvSpPr>
        <p:spPr>
          <a:xfrm>
            <a:off x="346128" y="1114425"/>
            <a:ext cx="5635624"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12" name="Title 1">
            <a:extLst>
              <a:ext uri="{FF2B5EF4-FFF2-40B4-BE49-F238E27FC236}">
                <a16:creationId xmlns:a16="http://schemas.microsoft.com/office/drawing/2014/main" id="{2E8E72DE-CA81-4147-AF6D-B7A1FC32C913}"/>
              </a:ext>
            </a:extLst>
          </p:cNvPr>
          <p:cNvSpPr>
            <a:spLocks noGrp="1"/>
          </p:cNvSpPr>
          <p:nvPr>
            <p:ph type="title"/>
          </p:nvPr>
        </p:nvSpPr>
        <p:spPr>
          <a:xfrm>
            <a:off x="346129" y="352425"/>
            <a:ext cx="5635572" cy="752475"/>
          </a:xfrm>
          <a:prstGeom prst="rect">
            <a:avLst/>
          </a:prstGeom>
        </p:spPr>
        <p:txBody>
          <a:bodyPr anchor="b"/>
          <a:lstStyle/>
          <a:p>
            <a:r>
              <a:rPr lang="en-US"/>
              <a:t>Click to edit Master title style</a:t>
            </a:r>
          </a:p>
        </p:txBody>
      </p:sp>
    </p:spTree>
    <p:extLst>
      <p:ext uri="{BB962C8B-B14F-4D97-AF65-F5344CB8AC3E}">
        <p14:creationId xmlns:p14="http://schemas.microsoft.com/office/powerpoint/2010/main" val="142931513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46128" y="6140450"/>
            <a:ext cx="2743200" cy="365125"/>
          </a:xfrm>
          <a:prstGeom prst="rect">
            <a:avLst/>
          </a:prstGeom>
        </p:spPr>
        <p:txBody>
          <a:bodyPr/>
          <a:lstStyle>
            <a:lvl1pPr>
              <a:defRPr>
                <a:solidFill>
                  <a:schemeClr val="tx1"/>
                </a:solidFill>
              </a:defRPr>
            </a:lvl1pPr>
          </a:lstStyle>
          <a:p>
            <a:fld id="{07282813-90A4-B841-8DAA-4B00E2E34CD3}" type="datetimeFigureOut">
              <a:rPr lang="en-US" smtClean="0"/>
              <a:pPr/>
              <a:t>9/27/2022</a:t>
            </a:fld>
            <a:endParaRPr lang="en-US"/>
          </a:p>
        </p:txBody>
      </p:sp>
      <p:sp>
        <p:nvSpPr>
          <p:cNvPr id="9" name="Content Placeholder 2">
            <a:extLst>
              <a:ext uri="{FF2B5EF4-FFF2-40B4-BE49-F238E27FC236}">
                <a16:creationId xmlns:a16="http://schemas.microsoft.com/office/drawing/2014/main" id="{12C376D8-06CF-B049-9BB5-F47F043BDB72}"/>
              </a:ext>
            </a:extLst>
          </p:cNvPr>
          <p:cNvSpPr>
            <a:spLocks noGrp="1"/>
          </p:cNvSpPr>
          <p:nvPr>
            <p:ph idx="1"/>
          </p:nvPr>
        </p:nvSpPr>
        <p:spPr>
          <a:xfrm>
            <a:off x="346129" y="2070101"/>
            <a:ext cx="5635572" cy="364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63AC2ABC-B0E7-C14B-906A-3431A0588B4D}"/>
              </a:ext>
            </a:extLst>
          </p:cNvPr>
          <p:cNvSpPr>
            <a:spLocks noGrp="1"/>
          </p:cNvSpPr>
          <p:nvPr>
            <p:ph type="body" sz="quarter" idx="13"/>
          </p:nvPr>
        </p:nvSpPr>
        <p:spPr>
          <a:xfrm>
            <a:off x="346128" y="1114425"/>
            <a:ext cx="5635624"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12" name="Content Placeholder 2">
            <a:extLst>
              <a:ext uri="{FF2B5EF4-FFF2-40B4-BE49-F238E27FC236}">
                <a16:creationId xmlns:a16="http://schemas.microsoft.com/office/drawing/2014/main" id="{C208E110-EE34-6D48-8D13-8DFA7264E6F9}"/>
              </a:ext>
            </a:extLst>
          </p:cNvPr>
          <p:cNvSpPr>
            <a:spLocks noGrp="1"/>
          </p:cNvSpPr>
          <p:nvPr>
            <p:ph idx="14"/>
          </p:nvPr>
        </p:nvSpPr>
        <p:spPr>
          <a:xfrm>
            <a:off x="6226069" y="2070101"/>
            <a:ext cx="5635572" cy="36449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2EB41E19-0E66-1A49-B0E5-2B8A1BE1671A}"/>
              </a:ext>
            </a:extLst>
          </p:cNvPr>
          <p:cNvSpPr>
            <a:spLocks noGrp="1"/>
          </p:cNvSpPr>
          <p:nvPr>
            <p:ph type="body" sz="quarter" idx="15"/>
          </p:nvPr>
        </p:nvSpPr>
        <p:spPr>
          <a:xfrm>
            <a:off x="6226068" y="1114425"/>
            <a:ext cx="5635624" cy="752475"/>
          </a:xfrm>
          <a:prstGeom prst="rect">
            <a:avLst/>
          </a:prstGeom>
        </p:spPr>
        <p:txBody>
          <a:bodyPr>
            <a:normAutofit/>
          </a:bodyPr>
          <a:lstStyle>
            <a:lvl1pPr marL="0" indent="0">
              <a:buFontTx/>
              <a:buNone/>
              <a:defRPr sz="1800"/>
            </a:lvl1pPr>
          </a:lstStyle>
          <a:p>
            <a:pPr lvl="0"/>
            <a:r>
              <a:rPr lang="en-US"/>
              <a:t>Click to edit Master text style</a:t>
            </a:r>
          </a:p>
        </p:txBody>
      </p:sp>
      <p:sp>
        <p:nvSpPr>
          <p:cNvPr id="14" name="Title 1">
            <a:extLst>
              <a:ext uri="{FF2B5EF4-FFF2-40B4-BE49-F238E27FC236}">
                <a16:creationId xmlns:a16="http://schemas.microsoft.com/office/drawing/2014/main" id="{E8ED4E46-84B2-1C4B-9747-0D6C22B10591}"/>
              </a:ext>
            </a:extLst>
          </p:cNvPr>
          <p:cNvSpPr>
            <a:spLocks noGrp="1"/>
          </p:cNvSpPr>
          <p:nvPr>
            <p:ph type="title"/>
          </p:nvPr>
        </p:nvSpPr>
        <p:spPr>
          <a:xfrm>
            <a:off x="346128" y="352425"/>
            <a:ext cx="11515512" cy="752475"/>
          </a:xfrm>
          <a:prstGeom prst="rect">
            <a:avLst/>
          </a:prstGeom>
        </p:spPr>
        <p:txBody>
          <a:bodyPr anchor="b"/>
          <a:lstStyle/>
          <a:p>
            <a:r>
              <a:rPr lang="en-US"/>
              <a:t>Click to edit Master title style</a:t>
            </a:r>
          </a:p>
        </p:txBody>
      </p:sp>
    </p:spTree>
    <p:extLst>
      <p:ext uri="{BB962C8B-B14F-4D97-AF65-F5344CB8AC3E}">
        <p14:creationId xmlns:p14="http://schemas.microsoft.com/office/powerpoint/2010/main" val="51560855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46128" y="6140450"/>
            <a:ext cx="2743200" cy="365125"/>
          </a:xfrm>
          <a:prstGeom prst="rect">
            <a:avLst/>
          </a:prstGeom>
        </p:spPr>
        <p:txBody>
          <a:bodyPr/>
          <a:lstStyle/>
          <a:p>
            <a:fld id="{07282813-90A4-B841-8DAA-4B00E2E34CD3}" type="datetimeFigureOut">
              <a:rPr lang="en-US" smtClean="0"/>
              <a:t>9/27/2022</a:t>
            </a:fld>
            <a:endParaRPr lang="en-US"/>
          </a:p>
        </p:txBody>
      </p:sp>
      <p:sp>
        <p:nvSpPr>
          <p:cNvPr id="5" name="Title 1">
            <a:extLst>
              <a:ext uri="{FF2B5EF4-FFF2-40B4-BE49-F238E27FC236}">
                <a16:creationId xmlns:a16="http://schemas.microsoft.com/office/drawing/2014/main" id="{156FCF88-57DB-F246-8D24-D73392F71B52}"/>
              </a:ext>
            </a:extLst>
          </p:cNvPr>
          <p:cNvSpPr>
            <a:spLocks noGrp="1"/>
          </p:cNvSpPr>
          <p:nvPr>
            <p:ph type="title"/>
          </p:nvPr>
        </p:nvSpPr>
        <p:spPr>
          <a:xfrm>
            <a:off x="346129" y="352425"/>
            <a:ext cx="11502972" cy="752475"/>
          </a:xfrm>
          <a:prstGeom prst="rect">
            <a:avLst/>
          </a:prstGeom>
        </p:spPr>
        <p:txBody>
          <a:bodyPr anchor="b"/>
          <a:lstStyle/>
          <a:p>
            <a:r>
              <a:rPr lang="en-US"/>
              <a:t>Click to edit Master title style</a:t>
            </a:r>
          </a:p>
        </p:txBody>
      </p:sp>
      <p:sp>
        <p:nvSpPr>
          <p:cNvPr id="4" name="Slide Number Placeholder 5">
            <a:extLst>
              <a:ext uri="{FF2B5EF4-FFF2-40B4-BE49-F238E27FC236}">
                <a16:creationId xmlns:a16="http://schemas.microsoft.com/office/drawing/2014/main" id="{3B65F144-39B1-414A-8A83-50411C247DED}"/>
              </a:ext>
            </a:extLst>
          </p:cNvPr>
          <p:cNvSpPr>
            <a:spLocks noGrp="1"/>
          </p:cNvSpPr>
          <p:nvPr>
            <p:ph type="sldNum" sz="quarter" idx="4"/>
          </p:nvPr>
        </p:nvSpPr>
        <p:spPr>
          <a:xfrm>
            <a:off x="9410675" y="6429376"/>
            <a:ext cx="2742407" cy="365125"/>
          </a:xfrm>
          <a:prstGeom prst="rect">
            <a:avLst/>
          </a:prstGeom>
        </p:spPr>
        <p:txBody>
          <a:bodyPr vert="horz" lIns="91440" tIns="45720" rIns="91440" bIns="45720" rtlCol="0" anchor="ctr"/>
          <a:lstStyle>
            <a:lvl1pPr algn="r">
              <a:defRPr sz="667">
                <a:solidFill>
                  <a:schemeClr val="bg2"/>
                </a:solidFill>
              </a:defRPr>
            </a:lvl1pPr>
          </a:lstStyle>
          <a:p>
            <a:fld id="{91CEE8FE-10DD-48AE-B9D1-27EA78CE988E}" type="slidenum">
              <a:rPr lang="en-US" smtClean="0"/>
              <a:pPr/>
              <a:t>‹#›</a:t>
            </a:fld>
            <a:endParaRPr lang="en-US"/>
          </a:p>
        </p:txBody>
      </p:sp>
    </p:spTree>
    <p:extLst>
      <p:ext uri="{BB962C8B-B14F-4D97-AF65-F5344CB8AC3E}">
        <p14:creationId xmlns:p14="http://schemas.microsoft.com/office/powerpoint/2010/main" val="15256287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75B4BE-627A-4EC1-99E1-6F1AA97AB802}" type="datetime1">
              <a:rPr lang="en-US" smtClean="0"/>
              <a:t>9/27/2022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1196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30BD1B-3C71-4234-91AE-1AA03B98A72D}" type="datetimeFigureOut">
              <a:rPr lang="en-US" smtClean="0"/>
              <a:t>9/27/2022</a:t>
            </a:fld>
            <a:endParaRPr lang="en-US"/>
          </a:p>
        </p:txBody>
      </p:sp>
      <p:sp>
        <p:nvSpPr>
          <p:cNvPr id="5" name="Title 1">
            <a:extLst>
              <a:ext uri="{FF2B5EF4-FFF2-40B4-BE49-F238E27FC236}">
                <a16:creationId xmlns:a16="http://schemas.microsoft.com/office/drawing/2014/main" id="{156FCF88-57DB-F246-8D24-D73392F71B52}"/>
              </a:ext>
            </a:extLst>
          </p:cNvPr>
          <p:cNvSpPr>
            <a:spLocks noGrp="1"/>
          </p:cNvSpPr>
          <p:nvPr>
            <p:ph type="title"/>
          </p:nvPr>
        </p:nvSpPr>
        <p:spPr>
          <a:xfrm>
            <a:off x="346128" y="352426"/>
            <a:ext cx="11502972" cy="752474"/>
          </a:xfrm>
        </p:spPr>
        <p:txBody>
          <a:bodyPr anchor="b"/>
          <a:lstStyle/>
          <a:p>
            <a:r>
              <a:rPr lang="en-US"/>
              <a:t>Click to edit Master title style</a:t>
            </a:r>
          </a:p>
        </p:txBody>
      </p:sp>
    </p:spTree>
    <p:extLst>
      <p:ext uri="{BB962C8B-B14F-4D97-AF65-F5344CB8AC3E}">
        <p14:creationId xmlns:p14="http://schemas.microsoft.com/office/powerpoint/2010/main" val="22897654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9B00-C9FF-4B72-8F72-DC8C4A133F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8D89C-DBBA-4FE8-B4E3-3CB4F1A5A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870193-57DD-40A0-A3EF-7EC5735B8023}"/>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5" name="Footer Placeholder 4">
            <a:extLst>
              <a:ext uri="{FF2B5EF4-FFF2-40B4-BE49-F238E27FC236}">
                <a16:creationId xmlns:a16="http://schemas.microsoft.com/office/drawing/2014/main" id="{17A86CFB-0A62-4451-B01B-045675E2E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F69CE-85F7-4D0D-B9D0-77CE29CD3325}"/>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21298293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EC90-05E7-4DC8-97DE-6FFC1B579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1D564-4BB8-4A6C-8880-038F058CE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8D962-5CEC-476E-9871-C2F7097651AA}"/>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5" name="Footer Placeholder 4">
            <a:extLst>
              <a:ext uri="{FF2B5EF4-FFF2-40B4-BE49-F238E27FC236}">
                <a16:creationId xmlns:a16="http://schemas.microsoft.com/office/drawing/2014/main" id="{0A97430E-6A8C-49CF-B176-CBE40C075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A6F6D-3741-4299-AC96-69657079E799}"/>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1527903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BC24-42D8-42DE-81EA-E895D69F57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DA883A-2BCF-4A5F-AF37-1C4C59F35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8E3102-F3FB-4A3E-A2AD-46F41FC01BFA}"/>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5" name="Footer Placeholder 4">
            <a:extLst>
              <a:ext uri="{FF2B5EF4-FFF2-40B4-BE49-F238E27FC236}">
                <a16:creationId xmlns:a16="http://schemas.microsoft.com/office/drawing/2014/main" id="{422BE764-F0C1-48CD-A725-0D3BB5ED2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353B7-12DB-44D2-8C44-4EEA7F36EAC3}"/>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4271891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4B8D-0061-4ABE-BE8C-143FBD54B8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14CB3-D060-4AF7-9D3B-75CC3AFE0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F67CF-A665-4183-A9ED-56710B60B4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2EC3C1-F45E-4CA8-A49F-9FAFE030AE13}"/>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6" name="Footer Placeholder 5">
            <a:extLst>
              <a:ext uri="{FF2B5EF4-FFF2-40B4-BE49-F238E27FC236}">
                <a16:creationId xmlns:a16="http://schemas.microsoft.com/office/drawing/2014/main" id="{DEE97924-B1E0-4E31-9F7E-946B797DF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1EC3A9-5383-4B4E-96E2-10E0C432FC04}"/>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4043546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BDDE-508C-4935-AFD8-823041D691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8265A2-C9D3-4169-8625-C0C692C20C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D66BD-C84F-47B3-976D-2FCD0160E5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A5A9F-36FD-4927-94AA-AE4E4D04D6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EE29F2-89C8-451F-A2A7-57F1B2B0A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8B2A-566B-4DE8-A1E4-53644E34749E}"/>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8" name="Footer Placeholder 7">
            <a:extLst>
              <a:ext uri="{FF2B5EF4-FFF2-40B4-BE49-F238E27FC236}">
                <a16:creationId xmlns:a16="http://schemas.microsoft.com/office/drawing/2014/main" id="{35F0D748-6D3D-46D8-A817-58F381776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4932C3-4B16-4752-ADDB-0F52832F76BF}"/>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2550023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97DD-EFA6-47DC-831F-4400F07C08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7BFFBF-0DAC-4F9A-BA20-EC06A1244AE1}"/>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4" name="Footer Placeholder 3">
            <a:extLst>
              <a:ext uri="{FF2B5EF4-FFF2-40B4-BE49-F238E27FC236}">
                <a16:creationId xmlns:a16="http://schemas.microsoft.com/office/drawing/2014/main" id="{96B46EC5-C463-48A1-A5BF-02469EB2F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CCD27-40A0-4905-880D-CA9A75A3FFAA}"/>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2074225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B241E-C60C-4628-B3EC-F195985C167B}"/>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3" name="Footer Placeholder 2">
            <a:extLst>
              <a:ext uri="{FF2B5EF4-FFF2-40B4-BE49-F238E27FC236}">
                <a16:creationId xmlns:a16="http://schemas.microsoft.com/office/drawing/2014/main" id="{A1796913-7507-40EA-A3FD-5E8460DDB1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97EC94-F47B-4693-91E7-E5967A4ED66B}"/>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754409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62BE3-949A-4155-A553-B506EE830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E4E8DA-5F61-4A15-B1E9-51053EE2CF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46033F-2FCF-424E-B25F-26746FC63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49295D-E4D9-4622-B843-9329CF2535AD}"/>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6" name="Footer Placeholder 5">
            <a:extLst>
              <a:ext uri="{FF2B5EF4-FFF2-40B4-BE49-F238E27FC236}">
                <a16:creationId xmlns:a16="http://schemas.microsoft.com/office/drawing/2014/main" id="{74F69346-C409-41AC-9949-FF8BC880B8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92A2A-529D-4D9C-AE0A-D29601E3FAEE}"/>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7589911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ECB18-99E1-42D9-92B1-EEBC2E26F8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D4C89E-1EC6-4F86-8798-6548AE674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137318-85F3-471E-B18D-8586EC5C3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30BF6-980D-4228-B2B3-2CE6BB29E374}"/>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6" name="Footer Placeholder 5">
            <a:extLst>
              <a:ext uri="{FF2B5EF4-FFF2-40B4-BE49-F238E27FC236}">
                <a16:creationId xmlns:a16="http://schemas.microsoft.com/office/drawing/2014/main" id="{422EF28E-992B-47F8-8D34-017288565E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EEE31-1A6E-44EA-87A6-E2FF60D5D014}"/>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2602451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E9BC-5EBF-484E-A71E-507DFF1A32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D2F8E9-FD3B-4017-B30F-910A123FBF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D1AC-32B1-402D-A6F5-1B726D68084B}"/>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5" name="Footer Placeholder 4">
            <a:extLst>
              <a:ext uri="{FF2B5EF4-FFF2-40B4-BE49-F238E27FC236}">
                <a16:creationId xmlns:a16="http://schemas.microsoft.com/office/drawing/2014/main" id="{0C561909-67C3-4F93-82A7-84717A3CC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9A7A8-9986-44A8-848C-746D201D7D70}"/>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415313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0BD1B-3C71-4234-91AE-1AA03B98A72D}" type="datetimeFigureOut">
              <a:rPr lang="en-US" smtClean="0"/>
              <a:t>9/27/2022</a:t>
            </a:fld>
            <a:endParaRPr lang="en-US"/>
          </a:p>
        </p:txBody>
      </p:sp>
    </p:spTree>
    <p:extLst>
      <p:ext uri="{BB962C8B-B14F-4D97-AF65-F5344CB8AC3E}">
        <p14:creationId xmlns:p14="http://schemas.microsoft.com/office/powerpoint/2010/main" val="27793857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30F3A-424C-47F1-A4F3-ED33C9C535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7D0B0-D02B-40CF-AB68-183A26EBA5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E437B-E850-47E1-AFD5-2F3EB05E1FAC}"/>
              </a:ext>
            </a:extLst>
          </p:cNvPr>
          <p:cNvSpPr>
            <a:spLocks noGrp="1"/>
          </p:cNvSpPr>
          <p:nvPr>
            <p:ph type="dt" sz="half" idx="10"/>
          </p:nvPr>
        </p:nvSpPr>
        <p:spPr/>
        <p:txBody>
          <a:bodyPr/>
          <a:lstStyle/>
          <a:p>
            <a:fld id="{00D5BA03-6A45-419A-BC01-4340AA77284F}" type="datetimeFigureOut">
              <a:rPr lang="en-US" smtClean="0"/>
              <a:t>9/27/2022</a:t>
            </a:fld>
            <a:endParaRPr lang="en-US"/>
          </a:p>
        </p:txBody>
      </p:sp>
      <p:sp>
        <p:nvSpPr>
          <p:cNvPr id="5" name="Footer Placeholder 4">
            <a:extLst>
              <a:ext uri="{FF2B5EF4-FFF2-40B4-BE49-F238E27FC236}">
                <a16:creationId xmlns:a16="http://schemas.microsoft.com/office/drawing/2014/main" id="{7E13731F-B204-41FD-BD8A-429399E0E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AF9C9-BC08-4496-BFBE-9193805FD9C7}"/>
              </a:ext>
            </a:extLst>
          </p:cNvPr>
          <p:cNvSpPr>
            <a:spLocks noGrp="1"/>
          </p:cNvSpPr>
          <p:nvPr>
            <p:ph type="sldNum" sz="quarter" idx="12"/>
          </p:nvPr>
        </p:nvSpPr>
        <p:spPr/>
        <p:txBody>
          <a:bodyPr/>
          <a:lstStyle/>
          <a:p>
            <a:fld id="{7951A68F-171D-40F5-9A07-14209FA4FD21}" type="slidenum">
              <a:rPr lang="en-US" smtClean="0"/>
              <a:t>‹#›</a:t>
            </a:fld>
            <a:endParaRPr lang="en-US"/>
          </a:p>
        </p:txBody>
      </p:sp>
    </p:spTree>
    <p:extLst>
      <p:ext uri="{BB962C8B-B14F-4D97-AF65-F5344CB8AC3E}">
        <p14:creationId xmlns:p14="http://schemas.microsoft.com/office/powerpoint/2010/main" val="4238058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407" y="908054"/>
            <a:ext cx="11063111" cy="504965"/>
          </a:xfrm>
        </p:spPr>
        <p:txBody>
          <a:bodyPr>
            <a:noAutofit/>
          </a:bodyPr>
          <a:lstStyle>
            <a:lvl1pPr algn="l">
              <a:defRPr sz="2400">
                <a:solidFill>
                  <a:schemeClr val="tx1"/>
                </a:solidFill>
              </a:defRPr>
            </a:lvl1pPr>
          </a:lstStyle>
          <a:p>
            <a:r>
              <a:rPr lang="en-US"/>
              <a:t>Click to edit Master title style</a:t>
            </a:r>
          </a:p>
        </p:txBody>
      </p:sp>
      <p:sp>
        <p:nvSpPr>
          <p:cNvPr id="4" name="Rectangle 6"/>
          <p:cNvSpPr>
            <a:spLocks noGrp="1" noChangeArrowheads="1"/>
          </p:cNvSpPr>
          <p:nvPr>
            <p:ph type="sldNum" sz="quarter" idx="4"/>
          </p:nvPr>
        </p:nvSpPr>
        <p:spPr bwMode="auto">
          <a:xfrm>
            <a:off x="370867" y="6195078"/>
            <a:ext cx="812800" cy="476251"/>
          </a:xfrm>
          <a:prstGeom prst="rect">
            <a:avLst/>
          </a:prstGeom>
          <a:noFill/>
          <a:ln w="9525">
            <a:noFill/>
            <a:miter lim="800000"/>
            <a:headEnd/>
            <a:tailEnd/>
          </a:ln>
          <a:effectLst/>
        </p:spPr>
        <p:txBody>
          <a:bodyPr vert="horz" wrap="square" lIns="90651" tIns="45329" rIns="90651" bIns="45329" numCol="1" anchor="b" anchorCtr="0" compatLnSpc="1">
            <a:prstTxWarp prst="textNoShape">
              <a:avLst/>
            </a:prstTxWarp>
          </a:bodyPr>
          <a:lstStyle>
            <a:lvl1pPr algn="l">
              <a:defRPr sz="1000">
                <a:solidFill>
                  <a:schemeClr val="tx1">
                    <a:lumMod val="50000"/>
                    <a:lumOff val="50000"/>
                  </a:schemeClr>
                </a:solidFill>
                <a:latin typeface="Calibri" pitchFamily="34" charset="0"/>
                <a:cs typeface="Calibri" pitchFamily="34" charset="0"/>
              </a:defRPr>
            </a:lvl1pPr>
          </a:lstStyle>
          <a:p>
            <a:fld id="{DE9AB547-54DD-4A73-B165-8E6EEEB28DE7}"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06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282813-90A4-B841-8DAA-4B00E2E34CD3}" type="datetimeFigureOut">
              <a:rPr kumimoji="0" lang="en-US" sz="1000" b="0" i="0" u="none" strike="noStrike" kern="1200" cap="none" spc="0" normalizeH="0" baseline="0" noProof="0" smtClean="0">
                <a:ln>
                  <a:noFill/>
                </a:ln>
                <a:solidFill>
                  <a:srgbClr val="000000"/>
                </a:solidFill>
                <a:effectLst/>
                <a:uLnTx/>
                <a:uFillTx/>
                <a:latin typeface="TCCC-UnityText" panose="020B0305030303020204" pitchFamily="34"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9/27/2022</a:t>
            </a:fld>
            <a:endParaRPr kumimoji="0" lang="en-US" sz="1000" b="0" i="0" u="none" strike="noStrike" kern="1200" cap="none" spc="0" normalizeH="0" baseline="0" noProof="0">
              <a:ln>
                <a:noFill/>
              </a:ln>
              <a:solidFill>
                <a:srgbClr val="000000"/>
              </a:solidFill>
              <a:effectLst/>
              <a:uLnTx/>
              <a:uFillTx/>
              <a:latin typeface="TCCC-UnityText" panose="020B0305030303020204" pitchFamily="34" charset="77"/>
              <a:ea typeface="+mn-ea"/>
              <a:cs typeface="+mn-cs"/>
            </a:endParaRPr>
          </a:p>
        </p:txBody>
      </p:sp>
      <p:sp>
        <p:nvSpPr>
          <p:cNvPr id="7" name="Rectangle 6">
            <a:extLst>
              <a:ext uri="{FF2B5EF4-FFF2-40B4-BE49-F238E27FC236}">
                <a16:creationId xmlns:a16="http://schemas.microsoft.com/office/drawing/2014/main" id="{561257ED-8619-BF50-0176-4CFE2E9645D0}"/>
              </a:ext>
            </a:extLst>
          </p:cNvPr>
          <p:cNvSpPr/>
          <p:nvPr userDrawn="1"/>
        </p:nvSpPr>
        <p:spPr>
          <a:xfrm>
            <a:off x="0" y="2901189"/>
            <a:ext cx="12213094" cy="1055622"/>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CCC-UnityText" panose="020B0305030303020204" pitchFamily="34" charset="77"/>
              <a:ea typeface="+mn-ea"/>
              <a:cs typeface="+mn-cs"/>
            </a:endParaRPr>
          </a:p>
        </p:txBody>
      </p:sp>
      <p:pic>
        <p:nvPicPr>
          <p:cNvPr id="5" name="Picture 4">
            <a:extLst>
              <a:ext uri="{FF2B5EF4-FFF2-40B4-BE49-F238E27FC236}">
                <a16:creationId xmlns:a16="http://schemas.microsoft.com/office/drawing/2014/main" id="{EDCB7503-7A15-9927-DF9B-0E45386BD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4073" y="352426"/>
            <a:ext cx="2270293" cy="630528"/>
          </a:xfrm>
          <a:prstGeom prst="rect">
            <a:avLst/>
          </a:prstGeom>
        </p:spPr>
      </p:pic>
    </p:spTree>
    <p:extLst>
      <p:ext uri="{BB962C8B-B14F-4D97-AF65-F5344CB8AC3E}">
        <p14:creationId xmlns:p14="http://schemas.microsoft.com/office/powerpoint/2010/main" val="9307405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346128" y="1122363"/>
            <a:ext cx="11502972" cy="2306637"/>
          </a:xfrm>
        </p:spPr>
        <p:txBody>
          <a:bodyPr anchor="b">
            <a:normAutofit/>
          </a:bodyPr>
          <a:lstStyle>
            <a:lvl1pPr algn="l">
              <a:defRPr sz="4000">
                <a:latin typeface="+mj-lt"/>
              </a:defRPr>
            </a:lvl1pPr>
          </a:lstStyle>
          <a:p>
            <a:r>
              <a:rPr lang="en-US"/>
              <a:t>Click to edit Master title style</a:t>
            </a:r>
          </a:p>
        </p:txBody>
      </p:sp>
      <p:sp>
        <p:nvSpPr>
          <p:cNvPr id="3" name="Subtitle 2"/>
          <p:cNvSpPr>
            <a:spLocks noGrp="1"/>
          </p:cNvSpPr>
          <p:nvPr>
            <p:ph type="subTitle" idx="1"/>
            <p:custDataLst>
              <p:tags r:id="rId2"/>
            </p:custDataLst>
          </p:nvPr>
        </p:nvSpPr>
        <p:spPr>
          <a:xfrm>
            <a:off x="346128" y="3429000"/>
            <a:ext cx="11502972" cy="1828800"/>
          </a:xfrm>
        </p:spPr>
        <p:txBody>
          <a:bodyPr/>
          <a:lstStyle>
            <a:lvl1pPr marL="0" indent="0" algn="l">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346128" y="6140449"/>
            <a:ext cx="2743200" cy="365125"/>
          </a:xfrm>
        </p:spPr>
        <p:txBody>
          <a:bodyPr/>
          <a:lstStyle>
            <a:lvl1pPr>
              <a:defRPr>
                <a:solidFill>
                  <a:schemeClr val="tx1"/>
                </a:solidFill>
              </a:defRPr>
            </a:lvl1pPr>
          </a:lstStyle>
          <a:p>
            <a:fld id="{07282813-90A4-B841-8DAA-4B00E2E34CD3}" type="datetimeFigureOut">
              <a:rPr lang="en-US" smtClean="0"/>
              <a:t>9/27/2022</a:t>
            </a:fld>
            <a:endParaRPr lang="en-US"/>
          </a:p>
        </p:txBody>
      </p:sp>
      <p:pic>
        <p:nvPicPr>
          <p:cNvPr id="6" name="Picture 5" descr="A picture containing drawing&#10;&#10;Description automatically generated">
            <a:extLst>
              <a:ext uri="{FF2B5EF4-FFF2-40B4-BE49-F238E27FC236}">
                <a16:creationId xmlns:a16="http://schemas.microsoft.com/office/drawing/2014/main" id="{4B6D61BA-5EA5-2D46-8A0B-246C424A3F06}"/>
              </a:ext>
            </a:extLst>
          </p:cNvPr>
          <p:cNvPicPr>
            <a:picLocks noChangeAspect="1"/>
          </p:cNvPicPr>
          <p:nvPr userDrawn="1">
            <p:custDataLst>
              <p:tags r:id="rId4"/>
            </p:custDataLst>
          </p:nvPr>
        </p:nvPicPr>
        <p:blipFill>
          <a:blip r:embed="rId8"/>
          <a:stretch>
            <a:fillRect/>
          </a:stretch>
        </p:blipFill>
        <p:spPr>
          <a:xfrm>
            <a:off x="346128" y="517526"/>
            <a:ext cx="1257300" cy="393700"/>
          </a:xfrm>
          <a:prstGeom prst="rect">
            <a:avLst/>
          </a:prstGeom>
        </p:spPr>
      </p:pic>
      <p:sp>
        <p:nvSpPr>
          <p:cNvPr id="5" name="Draft"/>
          <p:cNvSpPr txBox="1"/>
          <p:nvPr userDrawn="1">
            <p:custDataLst>
              <p:tags r:id="rId5"/>
            </p:custDataLst>
          </p:nvPr>
        </p:nvSpPr>
        <p:spPr bwMode="gray">
          <a:xfrm>
            <a:off x="346128" y="5452903"/>
            <a:ext cx="977191" cy="246221"/>
          </a:xfrm>
          <a:prstGeom prst="rect">
            <a:avLst/>
          </a:prstGeom>
          <a:noFill/>
        </p:spPr>
        <p:txBody>
          <a:bodyPr vert="horz" wrap="none" lIns="91440" tIns="0" rIns="0" bIns="0" rtlCol="0">
            <a:spAutoFit/>
          </a:bodyPr>
          <a:lstStyle/>
          <a:p>
            <a:pPr marL="0" indent="0">
              <a:spcBef>
                <a:spcPct val="0"/>
              </a:spcBef>
              <a:spcAft>
                <a:spcPct val="0"/>
              </a:spcAft>
              <a:buNone/>
            </a:pPr>
            <a:r>
              <a:rPr lang="en-US" sz="1600" b="1" kern="1200" cap="all" spc="300"/>
              <a:t>Draft</a:t>
            </a:r>
          </a:p>
        </p:txBody>
      </p:sp>
      <p:sp>
        <p:nvSpPr>
          <p:cNvPr id="7" name="btfpLayoutConfig" hidden="1"/>
          <p:cNvSpPr txBox="1"/>
          <p:nvPr userDrawn="1">
            <p:custDataLst>
              <p:tags r:id="rId6"/>
            </p:custDataLst>
          </p:nvPr>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US" sz="100">
                <a:solidFill>
                  <a:srgbClr val="FFFFFF">
                    <a:alpha val="0"/>
                  </a:srgbClr>
                </a:solidFill>
              </a:rPr>
              <a:t>overall_0_132344234053580456 columns_1_132344234053580456 </a:t>
            </a:r>
          </a:p>
        </p:txBody>
      </p:sp>
    </p:spTree>
    <p:extLst>
      <p:ext uri="{BB962C8B-B14F-4D97-AF65-F5344CB8AC3E}">
        <p14:creationId xmlns:p14="http://schemas.microsoft.com/office/powerpoint/2010/main" val="3350319892"/>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custDataLst>
              <p:tags r:id="rId1"/>
            </p:custDataLst>
          </p:nvPr>
        </p:nvSpPr>
        <p:spPr/>
        <p:txBody>
          <a:bodyPr/>
          <a:lstStyle/>
          <a:p>
            <a:fld id="{07282813-90A4-B841-8DAA-4B00E2E34CD3}" type="datetimeFigureOut">
              <a:rPr lang="en-US" smtClean="0"/>
              <a:t>9/27/2022</a:t>
            </a:fld>
            <a:endParaRPr lang="en-US"/>
          </a:p>
        </p:txBody>
      </p:sp>
      <p:sp>
        <p:nvSpPr>
          <p:cNvPr id="6" name="TextBox 5">
            <a:extLst>
              <a:ext uri="{FF2B5EF4-FFF2-40B4-BE49-F238E27FC236}">
                <a16:creationId xmlns:a16="http://schemas.microsoft.com/office/drawing/2014/main" id="{655FE07A-85B4-3E45-AF04-1566E4EC7E2F}"/>
              </a:ext>
            </a:extLst>
          </p:cNvPr>
          <p:cNvSpPr txBox="1"/>
          <p:nvPr userDrawn="1">
            <p:custDataLst>
              <p:tags r:id="rId2"/>
            </p:custDataLst>
          </p:nvPr>
        </p:nvSpPr>
        <p:spPr>
          <a:xfrm>
            <a:off x="346075" y="6426797"/>
            <a:ext cx="5635625" cy="215444"/>
          </a:xfrm>
          <a:prstGeom prst="rect">
            <a:avLst/>
          </a:prstGeom>
          <a:noFill/>
        </p:spPr>
        <p:txBody>
          <a:bodyPr wrap="square" rtlCol="0" anchor="ctr">
            <a:spAutoFit/>
          </a:bodyPr>
          <a:lstStyle/>
          <a:p>
            <a:pPr marL="0" indent="0">
              <a:buNone/>
            </a:pPr>
            <a:r>
              <a:rPr lang="en-US" sz="800" b="1" i="0">
                <a:latin typeface="TCCC-UnityText" panose="020B0605030303020204" pitchFamily="34" charset="0"/>
              </a:rPr>
              <a:t>The Coca-Cola Company</a:t>
            </a:r>
          </a:p>
        </p:txBody>
      </p:sp>
      <p:sp>
        <p:nvSpPr>
          <p:cNvPr id="5" name="Title 1">
            <a:extLst>
              <a:ext uri="{FF2B5EF4-FFF2-40B4-BE49-F238E27FC236}">
                <a16:creationId xmlns:a16="http://schemas.microsoft.com/office/drawing/2014/main" id="{156FCF88-57DB-F246-8D24-D73392F71B52}"/>
              </a:ext>
            </a:extLst>
          </p:cNvPr>
          <p:cNvSpPr>
            <a:spLocks noGrp="1"/>
          </p:cNvSpPr>
          <p:nvPr>
            <p:ph type="title"/>
            <p:custDataLst>
              <p:tags r:id="rId3"/>
            </p:custDataLst>
          </p:nvPr>
        </p:nvSpPr>
        <p:spPr>
          <a:xfrm>
            <a:off x="346128" y="352426"/>
            <a:ext cx="11502972" cy="752474"/>
          </a:xfrm>
        </p:spPr>
        <p:txBody>
          <a:bodyPr anchor="b"/>
          <a:lstStyle/>
          <a:p>
            <a:r>
              <a:rPr lang="en-US"/>
              <a:t>Click to edit Master title style</a:t>
            </a:r>
          </a:p>
        </p:txBody>
      </p:sp>
      <p:sp>
        <p:nvSpPr>
          <p:cNvPr id="2" name="btfpLayoutConfig" hidden="1"/>
          <p:cNvSpPr txBox="1"/>
          <p:nvPr userDrawn="1">
            <p:custDataLst>
              <p:tags r:id="rId4"/>
            </p:custDataLst>
          </p:nvPr>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US" sz="100">
                <a:solidFill>
                  <a:srgbClr val="FFFFFF">
                    <a:alpha val="0"/>
                  </a:srgbClr>
                </a:solidFill>
              </a:rPr>
              <a:t>overall_0_132341008473117079 columns_1_132341008473117079 </a:t>
            </a:r>
          </a:p>
        </p:txBody>
      </p:sp>
      <p:sp>
        <p:nvSpPr>
          <p:cNvPr id="8" name="TextBox 7">
            <a:extLst>
              <a:ext uri="{FF2B5EF4-FFF2-40B4-BE49-F238E27FC236}">
                <a16:creationId xmlns:a16="http://schemas.microsoft.com/office/drawing/2014/main" id="{655FE07A-85B4-3E45-AF04-1566E4EC7E2F}"/>
              </a:ext>
            </a:extLst>
          </p:cNvPr>
          <p:cNvSpPr txBox="1"/>
          <p:nvPr userDrawn="1">
            <p:custDataLst>
              <p:tags r:id="rId5"/>
            </p:custDataLst>
          </p:nvPr>
        </p:nvSpPr>
        <p:spPr>
          <a:xfrm>
            <a:off x="11156598" y="6426797"/>
            <a:ext cx="723617" cy="215444"/>
          </a:xfrm>
          <a:prstGeom prst="rect">
            <a:avLst/>
          </a:prstGeom>
          <a:noFill/>
        </p:spPr>
        <p:txBody>
          <a:bodyPr wrap="square" rtlCol="0" anchor="ctr">
            <a:spAutoFit/>
          </a:bodyPr>
          <a:lstStyle/>
          <a:p>
            <a:pPr marL="0" indent="0" algn="r">
              <a:buNone/>
            </a:pPr>
            <a:fld id="{31E2E2CC-B78E-459F-8199-6269763E333A}" type="slidenum">
              <a:rPr lang="en-US" sz="800" b="1" i="0" smtClean="0">
                <a:latin typeface="+mn-lt"/>
              </a:rPr>
              <a:t>‹#›</a:t>
            </a:fld>
            <a:endParaRPr lang="en-US" sz="800" b="1" i="0">
              <a:latin typeface="+mn-lt"/>
            </a:endParaRPr>
          </a:p>
        </p:txBody>
      </p:sp>
    </p:spTree>
    <p:extLst>
      <p:ext uri="{BB962C8B-B14F-4D97-AF65-F5344CB8AC3E}">
        <p14:creationId xmlns:p14="http://schemas.microsoft.com/office/powerpoint/2010/main" val="3540967174"/>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st Page Logo">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346128" y="1122363"/>
            <a:ext cx="5635572" cy="2306637"/>
          </a:xfrm>
        </p:spPr>
        <p:txBody>
          <a:bodyPr anchor="b">
            <a:normAutofit/>
          </a:bodyPr>
          <a:lstStyle>
            <a:lvl1pPr algn="l">
              <a:defRPr sz="2800"/>
            </a:lvl1pPr>
          </a:lstStyle>
          <a:p>
            <a:r>
              <a:rPr lang="en-US"/>
              <a:t>Click to edit Master title style</a:t>
            </a:r>
          </a:p>
        </p:txBody>
      </p:sp>
      <p:sp>
        <p:nvSpPr>
          <p:cNvPr id="3" name="Subtitle 2"/>
          <p:cNvSpPr>
            <a:spLocks noGrp="1"/>
          </p:cNvSpPr>
          <p:nvPr>
            <p:ph type="subTitle" idx="1"/>
            <p:custDataLst>
              <p:tags r:id="rId2"/>
            </p:custDataLst>
          </p:nvPr>
        </p:nvSpPr>
        <p:spPr>
          <a:xfrm>
            <a:off x="346128" y="3429000"/>
            <a:ext cx="5635572" cy="1828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346128" y="6140449"/>
            <a:ext cx="2743200" cy="365125"/>
          </a:xfrm>
        </p:spPr>
        <p:txBody>
          <a:bodyPr/>
          <a:lstStyle>
            <a:lvl1pPr>
              <a:defRPr>
                <a:solidFill>
                  <a:schemeClr val="tx1"/>
                </a:solidFill>
              </a:defRPr>
            </a:lvl1pPr>
          </a:lstStyle>
          <a:p>
            <a:fld id="{07282813-90A4-B841-8DAA-4B00E2E34CD3}" type="datetimeFigureOut">
              <a:rPr lang="en-US" smtClean="0"/>
              <a:t>9/27/2022</a:t>
            </a:fld>
            <a:endParaRPr lang="en-US"/>
          </a:p>
        </p:txBody>
      </p:sp>
      <p:sp>
        <p:nvSpPr>
          <p:cNvPr id="7" name="Rectangle 6">
            <a:extLst>
              <a:ext uri="{FF2B5EF4-FFF2-40B4-BE49-F238E27FC236}">
                <a16:creationId xmlns:a16="http://schemas.microsoft.com/office/drawing/2014/main" id="{4A6A32AA-88BF-9946-B673-EEC5F9F0FAD2}"/>
              </a:ext>
            </a:extLst>
          </p:cNvPr>
          <p:cNvSpPr/>
          <p:nvPr userDrawn="1">
            <p:custDataLst>
              <p:tags r:id="rId4"/>
            </p:custDataLst>
          </p:nvPr>
        </p:nvSpPr>
        <p:spPr>
          <a:xfrm>
            <a:off x="0" y="6709025"/>
            <a:ext cx="12192000" cy="14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157B599A-4936-2C4F-A75A-845A1C3537C4}"/>
              </a:ext>
            </a:extLst>
          </p:cNvPr>
          <p:cNvSpPr>
            <a:spLocks noGrp="1"/>
          </p:cNvSpPr>
          <p:nvPr>
            <p:ph type="pic" sz="quarter" idx="11"/>
            <p:custDataLst>
              <p:tags r:id="rId5"/>
            </p:custDataLst>
          </p:nvPr>
        </p:nvSpPr>
        <p:spPr>
          <a:xfrm>
            <a:off x="6096000" y="0"/>
            <a:ext cx="6096000" cy="6858000"/>
          </a:xfrm>
          <a:solidFill>
            <a:schemeClr val="bg2"/>
          </a:solidFill>
        </p:spPr>
        <p:txBody>
          <a:bodyPr anchor="ctr"/>
          <a:lstStyle>
            <a:lvl1pPr marL="0" indent="0" algn="ctr">
              <a:buNone/>
              <a:defRPr/>
            </a:lvl1pPr>
          </a:lstStyle>
          <a:p>
            <a:r>
              <a:rPr lang="en-US"/>
              <a:t>Click icon to add picture</a:t>
            </a:r>
          </a:p>
        </p:txBody>
      </p:sp>
      <p:pic>
        <p:nvPicPr>
          <p:cNvPr id="8" name="Picture 7" descr="A picture containing drawing&#10;&#10;Description automatically generated">
            <a:extLst>
              <a:ext uri="{FF2B5EF4-FFF2-40B4-BE49-F238E27FC236}">
                <a16:creationId xmlns:a16="http://schemas.microsoft.com/office/drawing/2014/main" id="{8416E1B0-FBA7-534D-B60E-2E3E01AFDDBF}"/>
              </a:ext>
            </a:extLst>
          </p:cNvPr>
          <p:cNvPicPr>
            <a:picLocks noChangeAspect="1"/>
          </p:cNvPicPr>
          <p:nvPr userDrawn="1">
            <p:custDataLst>
              <p:tags r:id="rId6"/>
            </p:custDataLst>
          </p:nvPr>
        </p:nvPicPr>
        <p:blipFill>
          <a:blip r:embed="rId10"/>
          <a:stretch>
            <a:fillRect/>
          </a:stretch>
        </p:blipFill>
        <p:spPr>
          <a:xfrm>
            <a:off x="346128" y="517526"/>
            <a:ext cx="1257300" cy="393700"/>
          </a:xfrm>
          <a:prstGeom prst="rect">
            <a:avLst/>
          </a:prstGeom>
        </p:spPr>
      </p:pic>
      <p:sp>
        <p:nvSpPr>
          <p:cNvPr id="9" name="Draft"/>
          <p:cNvSpPr txBox="1"/>
          <p:nvPr userDrawn="1">
            <p:custDataLst>
              <p:tags r:id="rId7"/>
            </p:custDataLst>
          </p:nvPr>
        </p:nvSpPr>
        <p:spPr bwMode="gray">
          <a:xfrm>
            <a:off x="346128" y="5452903"/>
            <a:ext cx="977191" cy="246221"/>
          </a:xfrm>
          <a:prstGeom prst="rect">
            <a:avLst/>
          </a:prstGeom>
          <a:noFill/>
        </p:spPr>
        <p:txBody>
          <a:bodyPr vert="horz" wrap="none" lIns="91440" tIns="0" rIns="0" bIns="0" rtlCol="0">
            <a:spAutoFit/>
          </a:bodyPr>
          <a:lstStyle/>
          <a:p>
            <a:pPr marL="0" indent="0">
              <a:spcBef>
                <a:spcPct val="0"/>
              </a:spcBef>
              <a:spcAft>
                <a:spcPct val="0"/>
              </a:spcAft>
              <a:buNone/>
            </a:pPr>
            <a:r>
              <a:rPr lang="en-US" sz="1600" b="1" kern="1200" cap="all" spc="300"/>
              <a:t>Draft</a:t>
            </a:r>
          </a:p>
        </p:txBody>
      </p:sp>
      <p:sp>
        <p:nvSpPr>
          <p:cNvPr id="5" name="btfpLayoutConfig" hidden="1"/>
          <p:cNvSpPr txBox="1"/>
          <p:nvPr userDrawn="1">
            <p:custDataLst>
              <p:tags r:id="rId8"/>
            </p:custDataLst>
          </p:nvPr>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US" sz="100">
                <a:solidFill>
                  <a:srgbClr val="FFFFFF">
                    <a:alpha val="0"/>
                  </a:srgbClr>
                </a:solidFill>
              </a:rPr>
              <a:t>overall_0_132343423255673826 columns_1_132343423255673826 </a:t>
            </a:r>
          </a:p>
        </p:txBody>
      </p:sp>
    </p:spTree>
    <p:extLst>
      <p:ext uri="{BB962C8B-B14F-4D97-AF65-F5344CB8AC3E}">
        <p14:creationId xmlns:p14="http://schemas.microsoft.com/office/powerpoint/2010/main" val="2880602793"/>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244104"/>
      </p:ext>
    </p:extLst>
  </p:cSld>
  <p:clrMapOvr>
    <a:masterClrMapping/>
  </p:clrMapOvr>
  <p:transition/>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46128" y="352426"/>
            <a:ext cx="11502972" cy="752474"/>
          </a:xfrm>
        </p:spPr>
        <p:txBody>
          <a:bodyPr anchor="b"/>
          <a:lstStyle/>
          <a:p>
            <a:r>
              <a:rPr lang="en-US"/>
              <a:t>Click to edit Master title style</a:t>
            </a:r>
          </a:p>
        </p:txBody>
      </p:sp>
      <p:sp>
        <p:nvSpPr>
          <p:cNvPr id="3" name="Content Placeholder 2"/>
          <p:cNvSpPr>
            <a:spLocks noGrp="1"/>
          </p:cNvSpPr>
          <p:nvPr>
            <p:ph idx="1"/>
            <p:custDataLst>
              <p:tags r:id="rId2"/>
            </p:custDataLst>
          </p:nvPr>
        </p:nvSpPr>
        <p:spPr>
          <a:xfrm>
            <a:off x="346128" y="2070100"/>
            <a:ext cx="11502972" cy="3644900"/>
          </a:xfrm>
        </p:spPr>
        <p:txBody>
          <a:bodyPr/>
          <a:lstStyle>
            <a:lvl1pPr marL="0" indent="0">
              <a:buNone/>
              <a:defRPr/>
            </a:lvl1pPr>
            <a:lvl2pPr marL="173038" indent="-161925">
              <a:defRPr/>
            </a:lvl2pPr>
            <a:lvl3pPr marL="403225" indent="-173038">
              <a:defRPr/>
            </a:lvl3pPr>
            <a:lvl4pPr marL="633413" indent="-173038">
              <a:defRPr/>
            </a:lvl4pPr>
            <a:lvl5pPr marL="865188" indent="-1730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solidFill>
                  <a:schemeClr val="tx1"/>
                </a:solidFill>
              </a:defRPr>
            </a:lvl1pPr>
          </a:lstStyle>
          <a:p>
            <a:fld id="{07282813-90A4-B841-8DAA-4B00E2E34CD3}" type="datetimeFigureOut">
              <a:rPr lang="en-US" smtClean="0"/>
              <a:t>9/27/2022</a:t>
            </a:fld>
            <a:endParaRPr lang="en-US"/>
          </a:p>
        </p:txBody>
      </p:sp>
      <p:sp>
        <p:nvSpPr>
          <p:cNvPr id="8" name="Text Placeholder 7">
            <a:extLst>
              <a:ext uri="{FF2B5EF4-FFF2-40B4-BE49-F238E27FC236}">
                <a16:creationId xmlns:a16="http://schemas.microsoft.com/office/drawing/2014/main" id="{FA4E3C43-308C-0F47-83D9-E1DC1DC258D9}"/>
              </a:ext>
            </a:extLst>
          </p:cNvPr>
          <p:cNvSpPr>
            <a:spLocks noGrp="1"/>
          </p:cNvSpPr>
          <p:nvPr>
            <p:ph type="body" sz="quarter" idx="13"/>
            <p:custDataLst>
              <p:tags r:id="rId4"/>
            </p:custDataLst>
          </p:nvPr>
        </p:nvSpPr>
        <p:spPr>
          <a:xfrm>
            <a:off x="346128" y="1114426"/>
            <a:ext cx="11503078" cy="752474"/>
          </a:xfrm>
        </p:spPr>
        <p:txBody>
          <a:bodyPr>
            <a:normAutofit/>
          </a:bodyPr>
          <a:lstStyle>
            <a:lvl1pPr marL="0" indent="0">
              <a:buFontTx/>
              <a:buNone/>
              <a:defRPr sz="1800"/>
            </a:lvl1pPr>
          </a:lstStyle>
          <a:p>
            <a:pPr lvl="0"/>
            <a:r>
              <a:rPr lang="en-US"/>
              <a:t>Click to edit Master text style</a:t>
            </a:r>
          </a:p>
        </p:txBody>
      </p:sp>
    </p:spTree>
    <p:extLst>
      <p:ext uri="{BB962C8B-B14F-4D97-AF65-F5344CB8AC3E}">
        <p14:creationId xmlns:p14="http://schemas.microsoft.com/office/powerpoint/2010/main" val="190054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CCCCCC"/>
          </p15:clr>
        </p15:guide>
        <p15:guide id="2" pos="7416">
          <p15:clr>
            <a:srgbClr val="CCCCCC"/>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46128" y="6140449"/>
            <a:ext cx="2743200"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282813-90A4-B841-8DAA-4B00E2E34CD3}" type="datetimeFigureOut">
              <a:rPr kumimoji="0" lang="en-US" sz="1000" b="0" i="0" u="none" strike="noStrike" kern="1200" cap="none" spc="0" normalizeH="0" baseline="0" noProof="0" smtClean="0">
                <a:ln>
                  <a:noFill/>
                </a:ln>
                <a:solidFill>
                  <a:srgbClr val="000000"/>
                </a:solidFill>
                <a:effectLst/>
                <a:uLnTx/>
                <a:uFillTx/>
                <a:latin typeface="TCCC-UnityText" panose="020B0305030303020204" pitchFamily="34"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9/27/2022</a:t>
            </a:fld>
            <a:endParaRPr kumimoji="0" lang="en-US" sz="1000" b="0" i="0" u="none" strike="noStrike" kern="1200" cap="none" spc="0" normalizeH="0" baseline="0" noProof="0">
              <a:ln>
                <a:noFill/>
              </a:ln>
              <a:solidFill>
                <a:srgbClr val="000000"/>
              </a:solidFill>
              <a:effectLst/>
              <a:uLnTx/>
              <a:uFillTx/>
              <a:latin typeface="TCCC-UnityText" panose="020B0305030303020204" pitchFamily="34" charset="77"/>
              <a:ea typeface="+mn-ea"/>
              <a:cs typeface="+mn-cs"/>
            </a:endParaRPr>
          </a:p>
        </p:txBody>
      </p:sp>
      <p:sp>
        <p:nvSpPr>
          <p:cNvPr id="7" name="Rectangle 6">
            <a:extLst>
              <a:ext uri="{FF2B5EF4-FFF2-40B4-BE49-F238E27FC236}">
                <a16:creationId xmlns:a16="http://schemas.microsoft.com/office/drawing/2014/main" id="{561257ED-8619-BF50-0176-4CFE2E9645D0}"/>
              </a:ext>
            </a:extLst>
          </p:cNvPr>
          <p:cNvSpPr/>
          <p:nvPr userDrawn="1"/>
        </p:nvSpPr>
        <p:spPr>
          <a:xfrm>
            <a:off x="0" y="2901189"/>
            <a:ext cx="12213094" cy="1055622"/>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CCC-UnityText" panose="020B0305030303020204" pitchFamily="34" charset="77"/>
              <a:ea typeface="+mn-ea"/>
              <a:cs typeface="+mn-cs"/>
            </a:endParaRPr>
          </a:p>
        </p:txBody>
      </p:sp>
      <p:pic>
        <p:nvPicPr>
          <p:cNvPr id="5" name="Picture 4">
            <a:extLst>
              <a:ext uri="{FF2B5EF4-FFF2-40B4-BE49-F238E27FC236}">
                <a16:creationId xmlns:a16="http://schemas.microsoft.com/office/drawing/2014/main" id="{EDCB7503-7A15-9927-DF9B-0E45386BD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4073" y="352426"/>
            <a:ext cx="2270293" cy="630528"/>
          </a:xfrm>
          <a:prstGeom prst="rect">
            <a:avLst/>
          </a:prstGeom>
        </p:spPr>
      </p:pic>
    </p:spTree>
    <p:extLst>
      <p:ext uri="{BB962C8B-B14F-4D97-AF65-F5344CB8AC3E}">
        <p14:creationId xmlns:p14="http://schemas.microsoft.com/office/powerpoint/2010/main" val="408847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7A04-D253-A94E-91A3-76494FAA27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1A1263-BC9C-2747-86AE-B3FCA2084C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87154C-BF58-CD4D-8CBC-269A978077DD}"/>
              </a:ext>
            </a:extLst>
          </p:cNvPr>
          <p:cNvSpPr>
            <a:spLocks noGrp="1"/>
          </p:cNvSpPr>
          <p:nvPr>
            <p:ph type="dt" sz="half" idx="10"/>
          </p:nvPr>
        </p:nvSpPr>
        <p:spPr>
          <a:xfrm>
            <a:off x="838200" y="6356350"/>
            <a:ext cx="2743200" cy="365125"/>
          </a:xfrm>
          <a:prstGeom prst="rect">
            <a:avLst/>
          </a:prstGeom>
        </p:spPr>
        <p:txBody>
          <a:bodyPr/>
          <a:lstStyle/>
          <a:p>
            <a:fld id="{2C059282-1A61-8445-98D4-D942EF69861B}" type="datetimeFigureOut">
              <a:rPr lang="en-US" smtClean="0"/>
              <a:t>9/27/2022</a:t>
            </a:fld>
            <a:endParaRPr lang="en-US"/>
          </a:p>
        </p:txBody>
      </p:sp>
      <p:sp>
        <p:nvSpPr>
          <p:cNvPr id="5" name="Footer Placeholder 4">
            <a:extLst>
              <a:ext uri="{FF2B5EF4-FFF2-40B4-BE49-F238E27FC236}">
                <a16:creationId xmlns:a16="http://schemas.microsoft.com/office/drawing/2014/main" id="{ABC71DC2-5717-AA49-A356-641394168F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F9FCF8-C33C-B84D-BB4F-C9CF82839802}"/>
              </a:ext>
            </a:extLst>
          </p:cNvPr>
          <p:cNvSpPr>
            <a:spLocks noGrp="1"/>
          </p:cNvSpPr>
          <p:nvPr>
            <p:ph type="sldNum" sz="quarter" idx="12"/>
          </p:nvPr>
        </p:nvSpPr>
        <p:spPr>
          <a:xfrm>
            <a:off x="8610600" y="6356350"/>
            <a:ext cx="2743200" cy="365125"/>
          </a:xfrm>
          <a:prstGeom prst="rect">
            <a:avLst/>
          </a:prstGeom>
        </p:spPr>
        <p:txBody>
          <a:bodyPr/>
          <a:lstStyle/>
          <a:p>
            <a:fld id="{5D1010A2-EB87-EE49-8B63-83CAD420D6C9}" type="slidenum">
              <a:rPr lang="en-US" smtClean="0"/>
              <a:t>‹#›</a:t>
            </a:fld>
            <a:endParaRPr lang="en-US"/>
          </a:p>
        </p:txBody>
      </p:sp>
    </p:spTree>
    <p:extLst>
      <p:ext uri="{BB962C8B-B14F-4D97-AF65-F5344CB8AC3E}">
        <p14:creationId xmlns:p14="http://schemas.microsoft.com/office/powerpoint/2010/main" val="207593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oleObject" Target="../embeddings/oleObject2.bin"/><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ags" Target="../tags/tag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oleObject" Target="../embeddings/oleObject3.bin"/><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ags" Target="../tags/tag3.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ags" Target="../tags/tag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emf"/><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oleObject" Target="../embeddings/oleObject4.bin"/></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image" Target="../media/image1.emf"/><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oleObject" Target="../embeddings/oleObject5.bin"/><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tags" Target="../tags/tag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tags" Target="../tags/tag8.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heme" Target="../theme/theme6.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tags" Target="../tags/tag7.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ags" Target="../tags/tag6.xml"/><Relationship Id="rId35" Type="http://schemas.openxmlformats.org/officeDocument/2006/relationships/image" Target="../media/image2.jpeg"/><Relationship Id="rId8"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55.xml"/><Relationship Id="rId13" Type="http://schemas.openxmlformats.org/officeDocument/2006/relationships/tags" Target="../tags/tag60.xml"/><Relationship Id="rId3" Type="http://schemas.openxmlformats.org/officeDocument/2006/relationships/slideLayout" Target="../slideLayouts/slideLayout95.xml"/><Relationship Id="rId7" Type="http://schemas.openxmlformats.org/officeDocument/2006/relationships/theme" Target="../theme/theme8.xml"/><Relationship Id="rId12" Type="http://schemas.openxmlformats.org/officeDocument/2006/relationships/tags" Target="../tags/tag5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ags" Target="../tags/tag58.xml"/><Relationship Id="rId5" Type="http://schemas.openxmlformats.org/officeDocument/2006/relationships/slideLayout" Target="../slideLayouts/slideLayout97.xml"/><Relationship Id="rId10" Type="http://schemas.openxmlformats.org/officeDocument/2006/relationships/tags" Target="../tags/tag57.xml"/><Relationship Id="rId4" Type="http://schemas.openxmlformats.org/officeDocument/2006/relationships/slideLayout" Target="../slideLayouts/slideLayout96.xml"/><Relationship Id="rId9" Type="http://schemas.openxmlformats.org/officeDocument/2006/relationships/tags" Target="../tags/tag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9.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5E51A7-7BD9-4C6C-8CB6-B998F57E8E07}"/>
              </a:ext>
            </a:extLst>
          </p:cNvPr>
          <p:cNvGraphicFramePr>
            <a:graphicFrameLocks noChangeAspect="1"/>
          </p:cNvGraphicFramePr>
          <p:nvPr>
            <p:custDataLst>
              <p:tags r:id="rId12"/>
            </p:custDataLst>
            <p:extLst>
              <p:ext uri="{D42A27DB-BD31-4B8C-83A1-F6EECF244321}">
                <p14:modId xmlns:p14="http://schemas.microsoft.com/office/powerpoint/2010/main" val="3732600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73" imgH="473" progId="TCLayout.ActiveDocument.1">
                  <p:embed/>
                </p:oleObj>
              </mc:Choice>
              <mc:Fallback>
                <p:oleObj name="think-cell Slide" r:id="rId13" imgW="473" imgH="473" progId="TCLayout.ActiveDocument.1">
                  <p:embed/>
                  <p:pic>
                    <p:nvPicPr>
                      <p:cNvPr id="8" name="Object 7" hidden="1">
                        <a:extLst>
                          <a:ext uri="{FF2B5EF4-FFF2-40B4-BE49-F238E27FC236}">
                            <a16:creationId xmlns:a16="http://schemas.microsoft.com/office/drawing/2014/main" id="{5B5E51A7-7BD9-4C6C-8CB6-B998F57E8E07}"/>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46128" y="365125"/>
            <a:ext cx="11499744" cy="7397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46128" y="1320800"/>
            <a:ext cx="11499744" cy="4603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128" y="6140449"/>
            <a:ext cx="2743200" cy="365125"/>
          </a:xfrm>
          <a:prstGeom prst="rect">
            <a:avLst/>
          </a:prstGeom>
        </p:spPr>
        <p:txBody>
          <a:bodyPr vert="horz" lIns="91440" tIns="45720" rIns="91440" bIns="45720" rtlCol="0" anchor="ctr"/>
          <a:lstStyle>
            <a:lvl1pPr algn="l">
              <a:defRPr sz="1000" b="0" i="0">
                <a:solidFill>
                  <a:schemeClr val="tx1"/>
                </a:solidFill>
                <a:latin typeface="Unity" panose="020B0505030303020204" pitchFamily="34" charset="0"/>
              </a:defRPr>
            </a:lvl1pPr>
          </a:lstStyle>
          <a:p>
            <a:fld id="{A930BD1B-3C71-4234-91AE-1AA03B98A72D}" type="datetimeFigureOut">
              <a:rPr lang="en-US" smtClean="0"/>
              <a:pPr/>
              <a:t>9/27/2022</a:t>
            </a:fld>
            <a:endParaRPr lang="en-US"/>
          </a:p>
        </p:txBody>
      </p:sp>
      <p:sp>
        <p:nvSpPr>
          <p:cNvPr id="7" name="Rectangle 6">
            <a:extLst>
              <a:ext uri="{FF2B5EF4-FFF2-40B4-BE49-F238E27FC236}">
                <a16:creationId xmlns:a16="http://schemas.microsoft.com/office/drawing/2014/main" id="{79B7FF7F-242B-E04F-8AB6-C79B5C18ACBE}"/>
              </a:ext>
            </a:extLst>
          </p:cNvPr>
          <p:cNvSpPr/>
          <p:nvPr/>
        </p:nvSpPr>
        <p:spPr>
          <a:xfrm>
            <a:off x="0" y="6721474"/>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ED11B08-84FD-4BA8-8259-7019A8580AE8}"/>
              </a:ext>
            </a:extLst>
          </p:cNvPr>
          <p:cNvSpPr txBox="1"/>
          <p:nvPr/>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
        <p:nvSpPr>
          <p:cNvPr id="9"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CB42E1B-355E-467B-BA7E-168B005FB5F9}"/>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14036448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ty" panose="020B0505030303020204" pitchFamily="34" charset="0"/>
          <a:ea typeface="+mn-ea"/>
          <a:cs typeface="+mn-cs"/>
        </a:defRPr>
      </a:lvl1pPr>
      <a:lvl2pPr marL="173038" indent="-16192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Unity" panose="020B0505030303020204" pitchFamily="34" charset="0"/>
          <a:ea typeface="+mn-ea"/>
          <a:cs typeface="+mn-cs"/>
        </a:defRPr>
      </a:lvl2pPr>
      <a:lvl3pPr marL="403225"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Unity" panose="020B0505030303020204" pitchFamily="34" charset="0"/>
          <a:ea typeface="+mn-ea"/>
          <a:cs typeface="+mn-cs"/>
        </a:defRPr>
      </a:lvl3pPr>
      <a:lvl4pPr marL="633413"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Unity" panose="020B0505030303020204" pitchFamily="34" charset="0"/>
          <a:ea typeface="+mn-ea"/>
          <a:cs typeface="+mn-cs"/>
        </a:defRPr>
      </a:lvl4pPr>
      <a:lvl5pPr marL="865188"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Unity" panose="020B0505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16">
          <p15:clr>
            <a:srgbClr val="F26B43"/>
          </p15:clr>
        </p15:guide>
        <p15:guide id="6" orient="horz" pos="3744">
          <p15:clr>
            <a:srgbClr val="F26B43"/>
          </p15:clr>
        </p15:guide>
        <p15:guide id="7" orient="horz" pos="3864">
          <p15:clr>
            <a:srgbClr val="F26B43"/>
          </p15:clr>
        </p15:guide>
        <p15:guide id="8" orient="horz" pos="696">
          <p15:clr>
            <a:srgbClr val="F26B43"/>
          </p15:clr>
        </p15:guide>
        <p15:guide id="9" pos="3768">
          <p15:clr>
            <a:srgbClr val="F26B43"/>
          </p15:clr>
        </p15:guide>
        <p15:guide id="10" pos="3912">
          <p15:clr>
            <a:srgbClr val="F26B43"/>
          </p15:clr>
        </p15:guide>
        <p15:guide id="11" orient="horz" pos="3600">
          <p15:clr>
            <a:srgbClr val="F26B43"/>
          </p15:clr>
        </p15:guide>
        <p15:guide id="12" orient="horz" pos="1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128" y="365125"/>
            <a:ext cx="11499744" cy="7397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46128" y="1320800"/>
            <a:ext cx="11499744" cy="4603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128" y="6140449"/>
            <a:ext cx="2743200" cy="365125"/>
          </a:xfrm>
          <a:prstGeom prst="rect">
            <a:avLst/>
          </a:prstGeom>
        </p:spPr>
        <p:txBody>
          <a:bodyPr vert="horz" lIns="91440" tIns="45720" rIns="91440" bIns="45720" rtlCol="0" anchor="ctr"/>
          <a:lstStyle>
            <a:lvl1pPr algn="l">
              <a:defRPr sz="1000" b="0" i="0">
                <a:solidFill>
                  <a:schemeClr val="tx1"/>
                </a:solidFill>
                <a:latin typeface="TCCC-UnityText" panose="020B0305030303020204" pitchFamily="34" charset="77"/>
              </a:defRPr>
            </a:lvl1pPr>
          </a:lstStyle>
          <a:p>
            <a:fld id="{07282813-90A4-B841-8DAA-4B00E2E34CD3}" type="datetimeFigureOut">
              <a:rPr lang="en-US" smtClean="0"/>
              <a:pPr/>
              <a:t>9/27/2022</a:t>
            </a:fld>
            <a:endParaRPr lang="en-US"/>
          </a:p>
        </p:txBody>
      </p:sp>
      <p:sp>
        <p:nvSpPr>
          <p:cNvPr id="8" name="Rectangle 7">
            <a:extLst>
              <a:ext uri="{FF2B5EF4-FFF2-40B4-BE49-F238E27FC236}">
                <a16:creationId xmlns:a16="http://schemas.microsoft.com/office/drawing/2014/main" id="{2BDB2C99-F2FB-F54E-A51E-D6C3C3C75C50}"/>
              </a:ext>
            </a:extLst>
          </p:cNvPr>
          <p:cNvSpPr/>
          <p:nvPr userDrawn="1"/>
        </p:nvSpPr>
        <p:spPr>
          <a:xfrm rot="16200000">
            <a:off x="-3351944" y="3351943"/>
            <a:ext cx="6858001" cy="154112"/>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221E57F7-E46E-4BA3-A20B-49F3C7A58CA4}"/>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416881433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1" r:id="rId12"/>
  </p:sldLayoutIdLst>
  <p:txStyles>
    <p:titleStyle>
      <a:lvl1pPr algn="l" defTabSz="914400" rtl="0" eaLnBrk="1" latinLnBrk="0" hangingPunct="1">
        <a:lnSpc>
          <a:spcPct val="90000"/>
        </a:lnSpc>
        <a:spcBef>
          <a:spcPct val="0"/>
        </a:spcBef>
        <a:buNone/>
        <a:defRPr sz="2400" b="1" i="0" kern="1200">
          <a:solidFill>
            <a:schemeClr val="tx1"/>
          </a:solidFill>
          <a:latin typeface="TCCC-UnityHeadline" panose="020B03050303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TCCC-UnityHeadline" panose="020B0305030303020204" pitchFamily="34" charset="77"/>
          <a:ea typeface="+mn-ea"/>
          <a:cs typeface="+mn-cs"/>
        </a:defRPr>
      </a:lvl1pPr>
      <a:lvl2pPr marL="173038" indent="-16192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TCCC-UnityHeadline" panose="020B0305030303020204" pitchFamily="34" charset="77"/>
          <a:ea typeface="+mn-ea"/>
          <a:cs typeface="+mn-cs"/>
        </a:defRPr>
      </a:lvl2pPr>
      <a:lvl3pPr marL="403225"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3pPr>
      <a:lvl4pPr marL="633413"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4pPr>
      <a:lvl5pPr marL="865188"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16">
          <p15:clr>
            <a:srgbClr val="F26B43"/>
          </p15:clr>
        </p15:guide>
        <p15:guide id="6" orient="horz" pos="3744">
          <p15:clr>
            <a:srgbClr val="F26B43"/>
          </p15:clr>
        </p15:guide>
        <p15:guide id="7" orient="horz" pos="3864">
          <p15:clr>
            <a:srgbClr val="F26B43"/>
          </p15:clr>
        </p15:guide>
        <p15:guide id="8" orient="horz" pos="696">
          <p15:clr>
            <a:srgbClr val="F26B43"/>
          </p15:clr>
        </p15:guide>
        <p15:guide id="9" pos="3768">
          <p15:clr>
            <a:srgbClr val="F26B43"/>
          </p15:clr>
        </p15:guide>
        <p15:guide id="10" pos="3912">
          <p15:clr>
            <a:srgbClr val="F26B43"/>
          </p15:clr>
        </p15:guide>
        <p15:guide id="11" orient="horz" pos="3600">
          <p15:clr>
            <a:srgbClr val="F26B43"/>
          </p15:clr>
        </p15:guide>
        <p15:guide id="12" orient="horz" pos="1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5E51A7-7BD9-4C6C-8CB6-B998F57E8E07}"/>
              </a:ext>
            </a:extLst>
          </p:cNvPr>
          <p:cNvGraphicFramePr>
            <a:graphicFrameLocks noChangeAspect="1"/>
          </p:cNvGraphicFramePr>
          <p:nvPr>
            <p:custDataLst>
              <p:tags r:id="rId12"/>
            </p:custDataLst>
            <p:extLst>
              <p:ext uri="{D42A27DB-BD31-4B8C-83A1-F6EECF244321}">
                <p14:modId xmlns:p14="http://schemas.microsoft.com/office/powerpoint/2010/main" val="3907927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473" imgH="473" progId="TCLayout.ActiveDocument.1">
                  <p:embed/>
                </p:oleObj>
              </mc:Choice>
              <mc:Fallback>
                <p:oleObj name="think-cell Slide" r:id="rId13" imgW="473" imgH="473" progId="TCLayout.ActiveDocument.1">
                  <p:embed/>
                  <p:pic>
                    <p:nvPicPr>
                      <p:cNvPr id="8" name="Object 7" hidden="1">
                        <a:extLst>
                          <a:ext uri="{FF2B5EF4-FFF2-40B4-BE49-F238E27FC236}">
                            <a16:creationId xmlns:a16="http://schemas.microsoft.com/office/drawing/2014/main" id="{5B5E51A7-7BD9-4C6C-8CB6-B998F57E8E07}"/>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46128" y="365125"/>
            <a:ext cx="11499744" cy="7397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46128" y="1320800"/>
            <a:ext cx="11499744" cy="4603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128" y="6140449"/>
            <a:ext cx="2743200" cy="365125"/>
          </a:xfrm>
          <a:prstGeom prst="rect">
            <a:avLst/>
          </a:prstGeom>
        </p:spPr>
        <p:txBody>
          <a:bodyPr vert="horz" lIns="91440" tIns="45720" rIns="91440" bIns="45720" rtlCol="0" anchor="ctr"/>
          <a:lstStyle>
            <a:lvl1pPr algn="l">
              <a:defRPr sz="1000" b="0" i="0">
                <a:solidFill>
                  <a:schemeClr val="tx1"/>
                </a:solidFill>
                <a:latin typeface="TCCC-UnityText" panose="020B0305030303020204" pitchFamily="34" charset="77"/>
              </a:defRPr>
            </a:lvl1pPr>
          </a:lstStyle>
          <a:p>
            <a:fld id="{A930BD1B-3C71-4234-91AE-1AA03B98A72D}" type="datetimeFigureOut">
              <a:rPr lang="en-US" smtClean="0"/>
              <a:t>9/27/2022</a:t>
            </a:fld>
            <a:endParaRPr lang="en-US"/>
          </a:p>
        </p:txBody>
      </p:sp>
      <p:sp>
        <p:nvSpPr>
          <p:cNvPr id="7" name="Rectangle 6">
            <a:extLst>
              <a:ext uri="{FF2B5EF4-FFF2-40B4-BE49-F238E27FC236}">
                <a16:creationId xmlns:a16="http://schemas.microsoft.com/office/drawing/2014/main" id="{79B7FF7F-242B-E04F-8AB6-C79B5C18ACBE}"/>
              </a:ext>
            </a:extLst>
          </p:cNvPr>
          <p:cNvSpPr/>
          <p:nvPr/>
        </p:nvSpPr>
        <p:spPr>
          <a:xfrm>
            <a:off x="0" y="6721474"/>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ED11B08-84FD-4BA8-8259-7019A8580AE8}"/>
              </a:ext>
            </a:extLst>
          </p:cNvPr>
          <p:cNvSpPr txBox="1"/>
          <p:nvPr/>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
        <p:nvSpPr>
          <p:cNvPr id="9"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CB42E1B-355E-467B-BA7E-168B005FB5F9}"/>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402060325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Lst>
  <p:txStyles>
    <p:titleStyle>
      <a:lvl1pPr algn="l" defTabSz="914400" rtl="0" eaLnBrk="1" latinLnBrk="0" hangingPunct="1">
        <a:lnSpc>
          <a:spcPct val="90000"/>
        </a:lnSpc>
        <a:spcBef>
          <a:spcPct val="0"/>
        </a:spcBef>
        <a:buNone/>
        <a:defRPr sz="2400" b="1" i="0" kern="1200">
          <a:solidFill>
            <a:schemeClr val="tx1"/>
          </a:solidFill>
          <a:latin typeface="TCCC-UnityHeadline" panose="020B03050303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TCCC-UnityHeadline" panose="020B0305030303020204" pitchFamily="34" charset="77"/>
          <a:ea typeface="+mn-ea"/>
          <a:cs typeface="+mn-cs"/>
        </a:defRPr>
      </a:lvl1pPr>
      <a:lvl2pPr marL="173038" indent="-16192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TCCC-UnityHeadline" panose="020B0305030303020204" pitchFamily="34" charset="77"/>
          <a:ea typeface="+mn-ea"/>
          <a:cs typeface="+mn-cs"/>
        </a:defRPr>
      </a:lvl2pPr>
      <a:lvl3pPr marL="403225"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3pPr>
      <a:lvl4pPr marL="633413"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4pPr>
      <a:lvl5pPr marL="865188"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16">
          <p15:clr>
            <a:srgbClr val="F26B43"/>
          </p15:clr>
        </p15:guide>
        <p15:guide id="6" orient="horz" pos="3744">
          <p15:clr>
            <a:srgbClr val="F26B43"/>
          </p15:clr>
        </p15:guide>
        <p15:guide id="7" orient="horz" pos="3864">
          <p15:clr>
            <a:srgbClr val="F26B43"/>
          </p15:clr>
        </p15:guide>
        <p15:guide id="8" orient="horz" pos="696">
          <p15:clr>
            <a:srgbClr val="F26B43"/>
          </p15:clr>
        </p15:guide>
        <p15:guide id="9" pos="3768">
          <p15:clr>
            <a:srgbClr val="F26B43"/>
          </p15:clr>
        </p15:guide>
        <p15:guide id="10" pos="3912">
          <p15:clr>
            <a:srgbClr val="F26B43"/>
          </p15:clr>
        </p15:guide>
        <p15:guide id="11" orient="horz" pos="3600">
          <p15:clr>
            <a:srgbClr val="F26B43"/>
          </p15:clr>
        </p15:guide>
        <p15:guide id="12" orient="horz" pos="1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5E51A7-7BD9-4C6C-8CB6-B998F57E8E07}"/>
              </a:ext>
            </a:extLst>
          </p:cNvPr>
          <p:cNvGraphicFramePr>
            <a:graphicFrameLocks noChangeAspect="1"/>
          </p:cNvGraphicFramePr>
          <p:nvPr>
            <p:custDataLst>
              <p:tags r:id="rId11"/>
            </p:custDataLst>
            <p:extLst>
              <p:ext uri="{D42A27DB-BD31-4B8C-83A1-F6EECF244321}">
                <p14:modId xmlns:p14="http://schemas.microsoft.com/office/powerpoint/2010/main" val="3732600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73" imgH="473" progId="TCLayout.ActiveDocument.1">
                  <p:embed/>
                </p:oleObj>
              </mc:Choice>
              <mc:Fallback>
                <p:oleObj name="think-cell Slide" r:id="rId12" imgW="473" imgH="473" progId="TCLayout.ActiveDocument.1">
                  <p:embed/>
                  <p:pic>
                    <p:nvPicPr>
                      <p:cNvPr id="8" name="Object 7" hidden="1">
                        <a:extLst>
                          <a:ext uri="{FF2B5EF4-FFF2-40B4-BE49-F238E27FC236}">
                            <a16:creationId xmlns:a16="http://schemas.microsoft.com/office/drawing/2014/main" id="{5B5E51A7-7BD9-4C6C-8CB6-B998F57E8E07}"/>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46128" y="365125"/>
            <a:ext cx="11499744" cy="7397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46128" y="1320800"/>
            <a:ext cx="11499744" cy="4603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128" y="6140449"/>
            <a:ext cx="2743200" cy="365125"/>
          </a:xfrm>
          <a:prstGeom prst="rect">
            <a:avLst/>
          </a:prstGeom>
        </p:spPr>
        <p:txBody>
          <a:bodyPr vert="horz" lIns="91440" tIns="45720" rIns="91440" bIns="45720" rtlCol="0" anchor="ctr"/>
          <a:lstStyle>
            <a:lvl1pPr algn="l">
              <a:defRPr sz="1000" b="0" i="0">
                <a:solidFill>
                  <a:schemeClr val="tx1"/>
                </a:solidFill>
                <a:latin typeface="TCCC-UnityText" panose="020B0305030303020204" pitchFamily="34" charset="77"/>
              </a:defRPr>
            </a:lvl1pPr>
          </a:lstStyle>
          <a:p>
            <a:fld id="{A930BD1B-3C71-4234-91AE-1AA03B98A72D}" type="datetimeFigureOut">
              <a:rPr lang="en-US" smtClean="0"/>
              <a:t>9/27/2022</a:t>
            </a:fld>
            <a:endParaRPr lang="en-US"/>
          </a:p>
        </p:txBody>
      </p:sp>
      <p:sp>
        <p:nvSpPr>
          <p:cNvPr id="7" name="Rectangle 6">
            <a:extLst>
              <a:ext uri="{FF2B5EF4-FFF2-40B4-BE49-F238E27FC236}">
                <a16:creationId xmlns:a16="http://schemas.microsoft.com/office/drawing/2014/main" id="{79B7FF7F-242B-E04F-8AB6-C79B5C18ACBE}"/>
              </a:ext>
            </a:extLst>
          </p:cNvPr>
          <p:cNvSpPr/>
          <p:nvPr/>
        </p:nvSpPr>
        <p:spPr>
          <a:xfrm>
            <a:off x="0" y="6721474"/>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ED11B08-84FD-4BA8-8259-7019A8580AE8}"/>
              </a:ext>
            </a:extLst>
          </p:cNvPr>
          <p:cNvSpPr txBox="1"/>
          <p:nvPr/>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
        <p:nvSpPr>
          <p:cNvPr id="9"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CCB42E1B-355E-467B-BA7E-168B005FB5F9}"/>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27383644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Lst>
  <p:txStyles>
    <p:titleStyle>
      <a:lvl1pPr algn="l" defTabSz="914400" rtl="0" eaLnBrk="1" latinLnBrk="0" hangingPunct="1">
        <a:lnSpc>
          <a:spcPct val="90000"/>
        </a:lnSpc>
        <a:spcBef>
          <a:spcPct val="0"/>
        </a:spcBef>
        <a:buNone/>
        <a:defRPr sz="2400" b="1" i="0" kern="1200">
          <a:solidFill>
            <a:schemeClr val="tx1"/>
          </a:solidFill>
          <a:latin typeface="TCCC-UnityHeadline" panose="020B03050303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TCCC-UnityHeadline" panose="020B0305030303020204" pitchFamily="34" charset="77"/>
          <a:ea typeface="+mn-ea"/>
          <a:cs typeface="+mn-cs"/>
        </a:defRPr>
      </a:lvl1pPr>
      <a:lvl2pPr marL="173038" indent="-16192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TCCC-UnityHeadline" panose="020B0305030303020204" pitchFamily="34" charset="77"/>
          <a:ea typeface="+mn-ea"/>
          <a:cs typeface="+mn-cs"/>
        </a:defRPr>
      </a:lvl2pPr>
      <a:lvl3pPr marL="403225"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3pPr>
      <a:lvl4pPr marL="633413"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4pPr>
      <a:lvl5pPr marL="865188"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TCCC-UnityText" panose="020B0305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16">
          <p15:clr>
            <a:srgbClr val="F26B43"/>
          </p15:clr>
        </p15:guide>
        <p15:guide id="6" orient="horz" pos="3744">
          <p15:clr>
            <a:srgbClr val="F26B43"/>
          </p15:clr>
        </p15:guide>
        <p15:guide id="7" orient="horz" pos="3864">
          <p15:clr>
            <a:srgbClr val="F26B43"/>
          </p15:clr>
        </p15:guide>
        <p15:guide id="8" orient="horz" pos="696">
          <p15:clr>
            <a:srgbClr val="F26B43"/>
          </p15:clr>
        </p15:guide>
        <p15:guide id="9" pos="3768">
          <p15:clr>
            <a:srgbClr val="F26B43"/>
          </p15:clr>
        </p15:guide>
        <p15:guide id="10" pos="3912">
          <p15:clr>
            <a:srgbClr val="F26B43"/>
          </p15:clr>
        </p15:guide>
        <p15:guide id="11" orient="horz" pos="3600">
          <p15:clr>
            <a:srgbClr val="F26B43"/>
          </p15:clr>
        </p15:guide>
        <p15:guide id="12" orient="horz" pos="1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5E51A7-7BD9-4C6C-8CB6-B998F57E8E07}"/>
              </a:ext>
            </a:extLst>
          </p:cNvPr>
          <p:cNvGraphicFramePr>
            <a:graphicFrameLocks noChangeAspect="1"/>
          </p:cNvGraphicFramePr>
          <p:nvPr>
            <p:custDataLst>
              <p:tags r:id="rId13"/>
            </p:custDataLst>
            <p:extLst>
              <p:ext uri="{D42A27DB-BD31-4B8C-83A1-F6EECF244321}">
                <p14:modId xmlns:p14="http://schemas.microsoft.com/office/powerpoint/2010/main" val="3732600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73" imgH="473" progId="TCLayout.ActiveDocument.1">
                  <p:embed/>
                </p:oleObj>
              </mc:Choice>
              <mc:Fallback>
                <p:oleObj name="think-cell Slide" r:id="rId14" imgW="473" imgH="473" progId="TCLayout.ActiveDocument.1">
                  <p:embed/>
                  <p:pic>
                    <p:nvPicPr>
                      <p:cNvPr id="8" name="Object 7" hidden="1">
                        <a:extLst>
                          <a:ext uri="{FF2B5EF4-FFF2-40B4-BE49-F238E27FC236}">
                            <a16:creationId xmlns:a16="http://schemas.microsoft.com/office/drawing/2014/main" id="{5B5E51A7-7BD9-4C6C-8CB6-B998F57E8E0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46128" y="365125"/>
            <a:ext cx="11499744" cy="7397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46128" y="1320800"/>
            <a:ext cx="11499744" cy="4603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128" y="6140449"/>
            <a:ext cx="2743200" cy="365125"/>
          </a:xfrm>
          <a:prstGeom prst="rect">
            <a:avLst/>
          </a:prstGeom>
        </p:spPr>
        <p:txBody>
          <a:bodyPr vert="horz" lIns="91440" tIns="45720" rIns="91440" bIns="45720" rtlCol="0" anchor="ctr"/>
          <a:lstStyle>
            <a:lvl1pPr algn="l">
              <a:defRPr sz="1000" b="0" i="0">
                <a:solidFill>
                  <a:schemeClr val="tx1"/>
                </a:solidFill>
                <a:latin typeface="Unity" panose="020B0505030303020204" pitchFamily="34" charset="0"/>
              </a:defRPr>
            </a:lvl1pPr>
          </a:lstStyle>
          <a:p>
            <a:fld id="{A930BD1B-3C71-4234-91AE-1AA03B98A72D}" type="datetimeFigureOut">
              <a:rPr lang="en-US" smtClean="0"/>
              <a:pPr/>
              <a:t>9/27/2022</a:t>
            </a:fld>
            <a:endParaRPr lang="en-US"/>
          </a:p>
        </p:txBody>
      </p:sp>
      <p:sp>
        <p:nvSpPr>
          <p:cNvPr id="7" name="Rectangle 6">
            <a:extLst>
              <a:ext uri="{FF2B5EF4-FFF2-40B4-BE49-F238E27FC236}">
                <a16:creationId xmlns:a16="http://schemas.microsoft.com/office/drawing/2014/main" id="{79B7FF7F-242B-E04F-8AB6-C79B5C18ACBE}"/>
              </a:ext>
            </a:extLst>
          </p:cNvPr>
          <p:cNvSpPr/>
          <p:nvPr/>
        </p:nvSpPr>
        <p:spPr>
          <a:xfrm>
            <a:off x="0" y="6721474"/>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266EC28A-D775-4688-9EB6-019B98255AAE}"/>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3653309641"/>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Unity" panose="020B0505030303020204" pitchFamily="34" charset="0"/>
          <a:ea typeface="+mn-ea"/>
          <a:cs typeface="+mn-cs"/>
        </a:defRPr>
      </a:lvl1pPr>
      <a:lvl2pPr marL="173038" indent="-16192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Unity" panose="020B0505030303020204" pitchFamily="34" charset="0"/>
          <a:ea typeface="+mn-ea"/>
          <a:cs typeface="+mn-cs"/>
        </a:defRPr>
      </a:lvl2pPr>
      <a:lvl3pPr marL="403225"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Unity" panose="020B0505030303020204" pitchFamily="34" charset="0"/>
          <a:ea typeface="+mn-ea"/>
          <a:cs typeface="+mn-cs"/>
        </a:defRPr>
      </a:lvl3pPr>
      <a:lvl4pPr marL="633413"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Unity" panose="020B0505030303020204" pitchFamily="34" charset="0"/>
          <a:ea typeface="+mn-ea"/>
          <a:cs typeface="+mn-cs"/>
        </a:defRPr>
      </a:lvl4pPr>
      <a:lvl5pPr marL="865188" indent="-173038" algn="l" defTabSz="914400" rtl="0" eaLnBrk="1" latinLnBrk="0" hangingPunct="1">
        <a:lnSpc>
          <a:spcPct val="90000"/>
        </a:lnSpc>
        <a:spcBef>
          <a:spcPts val="500"/>
        </a:spcBef>
        <a:buFont typeface="Arial" panose="020B0604020202020204" pitchFamily="34" charset="0"/>
        <a:buChar char="•"/>
        <a:tabLst/>
        <a:defRPr sz="1200" b="0" i="0" kern="1200">
          <a:solidFill>
            <a:schemeClr val="tx1"/>
          </a:solidFill>
          <a:latin typeface="Unity" panose="020B0505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pos="7464">
          <p15:clr>
            <a:srgbClr val="F26B43"/>
          </p15:clr>
        </p15:guide>
        <p15:guide id="5" orient="horz" pos="216">
          <p15:clr>
            <a:srgbClr val="F26B43"/>
          </p15:clr>
        </p15:guide>
        <p15:guide id="6" orient="horz" pos="3744">
          <p15:clr>
            <a:srgbClr val="F26B43"/>
          </p15:clr>
        </p15:guide>
        <p15:guide id="7" orient="horz" pos="3864">
          <p15:clr>
            <a:srgbClr val="F26B43"/>
          </p15:clr>
        </p15:guide>
        <p15:guide id="8" orient="horz" pos="696">
          <p15:clr>
            <a:srgbClr val="F26B43"/>
          </p15:clr>
        </p15:guide>
        <p15:guide id="9" pos="3768">
          <p15:clr>
            <a:srgbClr val="F26B43"/>
          </p15:clr>
        </p15:guide>
        <p15:guide id="10" pos="3912">
          <p15:clr>
            <a:srgbClr val="F26B43"/>
          </p15:clr>
        </p15:guide>
        <p15:guide id="11" orient="horz" pos="3600">
          <p15:clr>
            <a:srgbClr val="F26B43"/>
          </p15:clr>
        </p15:guide>
        <p15:guide id="12" orient="horz" pos="1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2AF4053-4823-4B43-8C88-67AA2E6E581A}"/>
              </a:ext>
            </a:extLst>
          </p:cNvPr>
          <p:cNvGraphicFramePr>
            <a:graphicFrameLocks noChangeAspect="1"/>
          </p:cNvGraphicFramePr>
          <p:nvPr userDrawn="1">
            <p:custDataLst>
              <p:tags r:id="rId29"/>
            </p:custDataLst>
            <p:extLst>
              <p:ext uri="{D42A27DB-BD31-4B8C-83A1-F6EECF244321}">
                <p14:modId xmlns:p14="http://schemas.microsoft.com/office/powerpoint/2010/main" val="3194201789"/>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3" imgW="395" imgH="394" progId="TCLayout.ActiveDocument.1">
                  <p:embed/>
                </p:oleObj>
              </mc:Choice>
              <mc:Fallback>
                <p:oleObj name="think-cell Slide" r:id="rId33" imgW="395" imgH="394" progId="TCLayout.ActiveDocument.1">
                  <p:embed/>
                  <p:pic>
                    <p:nvPicPr>
                      <p:cNvPr id="8" name="Object 7" hidden="1">
                        <a:extLst>
                          <a:ext uri="{FF2B5EF4-FFF2-40B4-BE49-F238E27FC236}">
                            <a16:creationId xmlns:a16="http://schemas.microsoft.com/office/drawing/2014/main" id="{B2AF4053-4823-4B43-8C88-67AA2E6E581A}"/>
                          </a:ext>
                        </a:extLst>
                      </p:cNvPr>
                      <p:cNvPicPr/>
                      <p:nvPr/>
                    </p:nvPicPr>
                    <p:blipFill>
                      <a:blip r:embed="rId34"/>
                      <a:stretch>
                        <a:fillRect/>
                      </a:stretch>
                    </p:blipFill>
                    <p:spPr>
                      <a:xfrm>
                        <a:off x="1589" y="1589"/>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79B7FF7F-242B-E04F-8AB6-C79B5C18ACBE}"/>
              </a:ext>
            </a:extLst>
          </p:cNvPr>
          <p:cNvSpPr/>
          <p:nvPr userDrawn="1">
            <p:custDataLst>
              <p:tags r:id="rId30"/>
            </p:custDataLst>
          </p:nvPr>
        </p:nvSpPr>
        <p:spPr>
          <a:xfrm>
            <a:off x="0" y="6721476"/>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btfpLayoutConfig" hidden="1"/>
          <p:cNvSpPr txBox="1"/>
          <p:nvPr userDrawn="1">
            <p:custDataLst>
              <p:tags r:id="rId31"/>
            </p:custDataLst>
          </p:nvPr>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overall_0_132341002531722622 columns_1_132341002531722622 </a:t>
            </a:r>
          </a:p>
        </p:txBody>
      </p:sp>
      <p:sp>
        <p:nvSpPr>
          <p:cNvPr id="9" name="BtfpConfiguration" hidden="1"/>
          <p:cNvSpPr txBox="1"/>
          <p:nvPr userDrawn="1">
            <p:custDataLst>
              <p:tags r:id="rId32"/>
            </p:custDataLst>
          </p:nvPr>
        </p:nvSpPr>
        <p:spPr bwMode="gray">
          <a:xfrm>
            <a:off x="1" y="2"/>
            <a:ext cx="102022087" cy="8635945"/>
          </a:xfrm>
          <a:prstGeom prst="rect">
            <a:avLst/>
          </a:prstGeom>
          <a:noFill/>
        </p:spPr>
        <p:txBody>
          <a:bodyPr vert="horz" wrap="none" lIns="36000" tIns="36000" rIns="36000" bIns="36000" rtlCol="0">
            <a:spAutoFit/>
          </a:bodyPr>
          <a:lstStyle/>
          <a:p>
            <a:pPr marL="0" indent="0" algn="l" defTabSz="711182" rtl="0" eaLnBrk="1" latinLnBrk="0" hangingPunct="1">
              <a:spcBef>
                <a:spcPts val="1200"/>
              </a:spcBef>
              <a:buNone/>
            </a:pPr>
            <a:r>
              <a:rPr lang="en-US" sz="133">
                <a:solidFill>
                  <a:srgbClr val="FFFFFF">
                    <a:alpha val="0"/>
                  </a:srgbClr>
                </a:solidFill>
              </a:rPr>
              <a:t>&lt;btfp&gt;</a:t>
            </a:r>
          </a:p>
          <a:p>
            <a:pPr marL="0" indent="0" algn="l" defTabSz="711182" rtl="0" eaLnBrk="1" latinLnBrk="0" hangingPunct="1">
              <a:spcBef>
                <a:spcPts val="1200"/>
              </a:spcBef>
              <a:buNone/>
            </a:pPr>
            <a:r>
              <a:rPr lang="en-US" sz="133">
                <a:solidFill>
                  <a:srgbClr val="FFFFFF">
                    <a:alpha val="0"/>
                  </a:srgbClr>
                </a:solidFill>
              </a:rPr>
              <a:t>  &lt;!-- Created by North America Graphics_Office: NYC_05.20.2020_CORE; Pilot table and bullets in place. If issues, contact NAG immediately. Extra table coding to facilitate transfer from previous template. Pilot cmd in file to remove previous template. Replaces all previous NGS files. Theme font set to Arial. All fonts in template set to match since case team could not obtain client font. Custom disclaimer added and replacing original as well as moved to color band. Blues removed from Mekko Grapihcs draw order. Client colors available as accents and sparsely threaded in Mekko. All colors set to accent status with CORE red placed in gray scale position. Page number added at case team request. </a:t>
            </a:r>
          </a:p>
          <a:p>
            <a:pPr marL="0" indent="0" algn="l" defTabSz="711182" rtl="0" eaLnBrk="1" latinLnBrk="0" hangingPunct="1">
              <a:spcBef>
                <a:spcPts val="1200"/>
              </a:spcBef>
              <a:buNone/>
            </a:pPr>
            <a:r>
              <a:rPr lang="en-US" sz="133">
                <a:solidFill>
                  <a:srgbClr val="FFFFFF">
                    <a:alpha val="0"/>
                  </a:srgbClr>
                </a:solidFill>
              </a:rPr>
              <a:t>       Instructions for the &lt;template&gt; tag:Keep "version" and "type" options unchanged.Set "name" option to the client name that should appear on the client color section. Set "pageSize" to the paper size you are setting this slide master up on. Valid values are: "widescreen" (which equals 16:9), "4_3", "a4" and "letter". Observe capitalization! --&gt;</a:t>
            </a:r>
          </a:p>
          <a:p>
            <a:pPr marL="0" indent="0" algn="l" defTabSz="711182" rtl="0" eaLnBrk="1" latinLnBrk="0" hangingPunct="1">
              <a:spcBef>
                <a:spcPts val="1200"/>
              </a:spcBef>
              <a:buNone/>
            </a:pPr>
            <a:r>
              <a:rPr lang="en-US" sz="133">
                <a:solidFill>
                  <a:srgbClr val="FFFFFF">
                    <a:alpha val="0"/>
                  </a:srgbClr>
                </a:solidFill>
              </a:rPr>
              <a:t>  &lt;template version="2.0.14" type="unbranded" name="N6WG_16.9_ECM" pageSize="widescreen"&gt;</a:t>
            </a:r>
          </a:p>
          <a:p>
            <a:pPr marL="0" indent="0" algn="l" defTabSz="711182" rtl="0" eaLnBrk="1" latinLnBrk="0" hangingPunct="1">
              <a:spcBef>
                <a:spcPts val="1200"/>
              </a:spcBef>
              <a:buNone/>
            </a:pPr>
            <a:r>
              <a:rPr lang="en-US" sz="133">
                <a:solidFill>
                  <a:srgbClr val="FFFFFF">
                    <a:alpha val="0"/>
                  </a:srgbClr>
                </a:solidFill>
              </a:rPr>
              <a:t>    &lt;!-- Instructions for &lt;settings&gt; tag:In each sub-tag set the hex code of the RGB color you wish to use for the standard elements when they are created on this slide master.If the value is missing or invalid, default colors will be used. --&gt;</a:t>
            </a:r>
          </a:p>
          <a:p>
            <a:pPr marL="0" indent="0" algn="l" defTabSz="711182" rtl="0" eaLnBrk="1" latinLnBrk="0" hangingPunct="1">
              <a:spcBef>
                <a:spcPts val="1200"/>
              </a:spcBef>
              <a:buNone/>
            </a:pPr>
            <a:r>
              <a:rPr lang="en-US" sz="133">
                <a:solidFill>
                  <a:srgbClr val="FFFFFF">
                    <a:alpha val="0"/>
                  </a:srgbClr>
                </a:solidFill>
              </a:rPr>
              <a:t>    &lt;settings&gt;</a:t>
            </a:r>
          </a:p>
          <a:p>
            <a:pPr marL="0" indent="0" algn="l" defTabSz="711182" rtl="0" eaLnBrk="1" latinLnBrk="0" hangingPunct="1">
              <a:spcBef>
                <a:spcPts val="1200"/>
              </a:spcBef>
              <a:buNone/>
            </a:pPr>
            <a:r>
              <a:rPr lang="en-US" sz="133">
                <a:solidFill>
                  <a:srgbClr val="FFFFFF">
                    <a:alpha val="0"/>
                  </a:srgbClr>
                </a:solidFill>
              </a:rPr>
              <a:t>      &lt;runningAgendaBackColorLeft&gt;#44546A&lt;/runningAgendaBackColorLeft&gt;</a:t>
            </a:r>
          </a:p>
          <a:p>
            <a:pPr marL="0" indent="0" algn="l" defTabSz="711182" rtl="0" eaLnBrk="1" latinLnBrk="0" hangingPunct="1">
              <a:spcBef>
                <a:spcPts val="1200"/>
              </a:spcBef>
              <a:buNone/>
            </a:pPr>
            <a:r>
              <a:rPr lang="en-US" sz="133">
                <a:solidFill>
                  <a:srgbClr val="FFFFFF">
                    <a:alpha val="0"/>
                  </a:srgbClr>
                </a:solidFill>
              </a:rPr>
              <a:t>      &lt;runningAgendaBackColorRight&gt;#E7E6E6&lt;/runningAgendaBackColorRight&gt;</a:t>
            </a:r>
          </a:p>
          <a:p>
            <a:pPr marL="0" indent="0" algn="l" defTabSz="711182" rtl="0" eaLnBrk="1" latinLnBrk="0" hangingPunct="1">
              <a:spcBef>
                <a:spcPts val="1200"/>
              </a:spcBef>
              <a:buNone/>
            </a:pPr>
            <a:r>
              <a:rPr lang="en-US" sz="133">
                <a:solidFill>
                  <a:srgbClr val="FFFFFF">
                    <a:alpha val="0"/>
                  </a:srgbClr>
                </a:solidFill>
              </a:rPr>
              <a:t>      &lt;runningAgendaTextColorLeft&gt;#FFFFFF&lt;/runningAgendaTextColorLeft&gt;</a:t>
            </a:r>
          </a:p>
          <a:p>
            <a:pPr marL="0" indent="0" algn="l" defTabSz="711182" rtl="0" eaLnBrk="1" latinLnBrk="0" hangingPunct="1">
              <a:spcBef>
                <a:spcPts val="1200"/>
              </a:spcBef>
              <a:buNone/>
            </a:pPr>
            <a:r>
              <a:rPr lang="en-US" sz="133">
                <a:solidFill>
                  <a:srgbClr val="FFFFFF">
                    <a:alpha val="0"/>
                  </a:srgbClr>
                </a:solidFill>
              </a:rPr>
              <a:t>      &lt;runningAgendaTextColorRight&gt;#000000&lt;/runningAgendaTextColorRight&gt;</a:t>
            </a:r>
          </a:p>
          <a:p>
            <a:pPr marL="0" indent="0" algn="l" defTabSz="711182" rtl="0" eaLnBrk="1" latinLnBrk="0" hangingPunct="1">
              <a:spcBef>
                <a:spcPts val="1200"/>
              </a:spcBef>
              <a:buNone/>
            </a:pPr>
            <a:r>
              <a:rPr lang="en-US" sz="133">
                <a:solidFill>
                  <a:srgbClr val="FFFFFF">
                    <a:alpha val="0"/>
                  </a:srgbClr>
                </a:solidFill>
              </a:rPr>
              <a:t>      &lt;columnHeaderLineColor&gt;#000000&lt;/columnHeaderLineColor&gt;</a:t>
            </a:r>
          </a:p>
          <a:p>
            <a:pPr marL="0" indent="0" algn="l" defTabSz="711182" rtl="0" eaLnBrk="1" latinLnBrk="0" hangingPunct="1">
              <a:spcBef>
                <a:spcPts val="1200"/>
              </a:spcBef>
              <a:buNone/>
            </a:pPr>
            <a:r>
              <a:rPr lang="en-US" sz="133">
                <a:solidFill>
                  <a:srgbClr val="FFFFFF">
                    <a:alpha val="0"/>
                  </a:srgbClr>
                </a:solidFill>
              </a:rPr>
              <a:t>      &lt;columnHeaderTextColor&gt;#000000&lt;/columnHeaderTextColor&gt;</a:t>
            </a:r>
          </a:p>
          <a:p>
            <a:pPr marL="0" indent="0" algn="l" defTabSz="711182" rtl="0" eaLnBrk="1" latinLnBrk="0" hangingPunct="1">
              <a:spcBef>
                <a:spcPts val="1200"/>
              </a:spcBef>
              <a:buNone/>
            </a:pPr>
            <a:r>
              <a:rPr lang="en-US" sz="133">
                <a:solidFill>
                  <a:srgbClr val="FFFFFF">
                    <a:alpha val="0"/>
                  </a:srgbClr>
                </a:solidFill>
              </a:rPr>
              <a:t>      &lt;rowHeaderLineColor&gt;#000000&lt;/rowHeaderLineColor&gt;</a:t>
            </a:r>
          </a:p>
          <a:p>
            <a:pPr marL="0" indent="0" algn="l" defTabSz="711182" rtl="0" eaLnBrk="1" latinLnBrk="0" hangingPunct="1">
              <a:spcBef>
                <a:spcPts val="1200"/>
              </a:spcBef>
              <a:buNone/>
            </a:pPr>
            <a:r>
              <a:rPr lang="en-US" sz="133">
                <a:solidFill>
                  <a:srgbClr val="FFFFFF">
                    <a:alpha val="0"/>
                  </a:srgbClr>
                </a:solidFill>
              </a:rPr>
              <a:t>      &lt;rowHeaderTextColor&gt;#000000&lt;/rowHeaderTextColor&gt;</a:t>
            </a:r>
          </a:p>
          <a:p>
            <a:pPr marL="0" indent="0" algn="l" defTabSz="711182" rtl="0" eaLnBrk="1" latinLnBrk="0" hangingPunct="1">
              <a:spcBef>
                <a:spcPts val="1200"/>
              </a:spcBef>
              <a:buNone/>
            </a:pPr>
            <a:r>
              <a:rPr lang="en-US" sz="133">
                <a:solidFill>
                  <a:srgbClr val="FFFFFF">
                    <a:alpha val="0"/>
                  </a:srgbClr>
                </a:solidFill>
              </a:rPr>
              <a:t>      &lt;bainArrowLineColor&gt;#F30009&lt;/bainArrowLineColor&gt;</a:t>
            </a:r>
          </a:p>
          <a:p>
            <a:pPr marL="0" indent="0" algn="l" defTabSz="711182" rtl="0" eaLnBrk="1" latinLnBrk="0" hangingPunct="1">
              <a:spcBef>
                <a:spcPts val="1200"/>
              </a:spcBef>
              <a:buNone/>
            </a:pPr>
            <a:r>
              <a:rPr lang="en-US" sz="133">
                <a:solidFill>
                  <a:srgbClr val="FFFFFF">
                    <a:alpha val="0"/>
                  </a:srgbClr>
                </a:solidFill>
              </a:rPr>
              <a:t>      &lt;bainArrowTextColor&gt;#F30009&lt;/bainArrowTextColor&gt;</a:t>
            </a:r>
          </a:p>
          <a:p>
            <a:pPr marL="0" indent="0" algn="l" defTabSz="711182" rtl="0" eaLnBrk="1" latinLnBrk="0" hangingPunct="1">
              <a:spcBef>
                <a:spcPts val="1200"/>
              </a:spcBef>
              <a:buNone/>
            </a:pPr>
            <a:r>
              <a:rPr lang="en-US" sz="133">
                <a:solidFill>
                  <a:srgbClr val="FFFFFF">
                    <a:alpha val="0"/>
                  </a:srgbClr>
                </a:solidFill>
              </a:rPr>
              <a:t>      &lt;percentageCircleFullCircleColor&gt;#B4B4B4&lt;/percentageCircleFullCircleColor&gt;</a:t>
            </a:r>
          </a:p>
          <a:p>
            <a:pPr marL="0" indent="0" algn="l" defTabSz="711182" rtl="0" eaLnBrk="1" latinLnBrk="0" hangingPunct="1">
              <a:spcBef>
                <a:spcPts val="1200"/>
              </a:spcBef>
              <a:buNone/>
            </a:pPr>
            <a:r>
              <a:rPr lang="en-US" sz="133">
                <a:solidFill>
                  <a:srgbClr val="FFFFFF">
                    <a:alpha val="0"/>
                  </a:srgbClr>
                </a:solidFill>
              </a:rPr>
              <a:t>      &lt;percentageCircleTextHighlightColor&gt;#F30009&lt;/percentageCircleTextHighlightColor&gt;</a:t>
            </a:r>
          </a:p>
          <a:p>
            <a:pPr marL="0" indent="0" algn="l" defTabSz="711182" rtl="0" eaLnBrk="1" latinLnBrk="0" hangingPunct="1">
              <a:spcBef>
                <a:spcPts val="1200"/>
              </a:spcBef>
              <a:buNone/>
            </a:pPr>
            <a:r>
              <a:rPr lang="en-US" sz="133">
                <a:solidFill>
                  <a:srgbClr val="FFFFFF">
                    <a:alpha val="0"/>
                  </a:srgbClr>
                </a:solidFill>
              </a:rPr>
              <a:t>      &lt;statusStickerColor&gt;#000000&lt;/statusStickerColor&gt;</a:t>
            </a:r>
          </a:p>
          <a:p>
            <a:pPr marL="0" indent="0" algn="l" defTabSz="711182" rtl="0" eaLnBrk="1" latinLnBrk="0" hangingPunct="1">
              <a:spcBef>
                <a:spcPts val="1200"/>
              </a:spcBef>
              <a:buNone/>
            </a:pPr>
            <a:r>
              <a:rPr lang="en-US" sz="133">
                <a:solidFill>
                  <a:srgbClr val="FFFFFF">
                    <a:alpha val="0"/>
                  </a:srgbClr>
                </a:solidFill>
              </a:rPr>
              <a:t>      &lt;calloutBackColor&gt;#FFFFFF&lt;/calloutBackColor&gt;</a:t>
            </a:r>
          </a:p>
          <a:p>
            <a:pPr marL="0" indent="0" algn="l" defTabSz="711182" rtl="0" eaLnBrk="1" latinLnBrk="0" hangingPunct="1">
              <a:spcBef>
                <a:spcPts val="1200"/>
              </a:spcBef>
              <a:buNone/>
            </a:pPr>
            <a:r>
              <a:rPr lang="en-US" sz="133">
                <a:solidFill>
                  <a:srgbClr val="FFFFFF">
                    <a:alpha val="0"/>
                  </a:srgbClr>
                </a:solidFill>
              </a:rPr>
              <a:t>      &lt;calloutTextLineColor&gt;#44546A&lt;/calloutTextLineColor&gt;</a:t>
            </a:r>
          </a:p>
          <a:p>
            <a:pPr marL="0" indent="0" algn="l" defTabSz="711182" rtl="0" eaLnBrk="1" latinLnBrk="0" hangingPunct="1">
              <a:spcBef>
                <a:spcPts val="1200"/>
              </a:spcBef>
              <a:buNone/>
            </a:pPr>
            <a:r>
              <a:rPr lang="en-US" sz="133">
                <a:solidFill>
                  <a:srgbClr val="FFFFFF">
                    <a:alpha val="0"/>
                  </a:srgbClr>
                </a:solidFill>
              </a:rPr>
              <a:t>      &lt;numberBubbleBackColor&gt;#FFFFFF&lt;/numberBubbleBackColor&gt;</a:t>
            </a:r>
          </a:p>
          <a:p>
            <a:pPr marL="0" indent="0" algn="l" defTabSz="711182" rtl="0" eaLnBrk="1" latinLnBrk="0" hangingPunct="1">
              <a:spcBef>
                <a:spcPts val="1200"/>
              </a:spcBef>
              <a:buNone/>
            </a:pPr>
            <a:r>
              <a:rPr lang="en-US" sz="133">
                <a:solidFill>
                  <a:srgbClr val="FFFFFF">
                    <a:alpha val="0"/>
                  </a:srgbClr>
                </a:solidFill>
              </a:rPr>
              <a:t>      &lt;numberBubbleTextLineColor&gt;#F30009&lt;/numberBubbleTextLineColor&gt;</a:t>
            </a:r>
          </a:p>
          <a:p>
            <a:pPr marL="0" indent="0" algn="l" defTabSz="711182" rtl="0" eaLnBrk="1" latinLnBrk="0" hangingPunct="1">
              <a:spcBef>
                <a:spcPts val="1200"/>
              </a:spcBef>
              <a:buNone/>
            </a:pPr>
            <a:r>
              <a:rPr lang="en-US" sz="133">
                <a:solidFill>
                  <a:srgbClr val="FFFFFF">
                    <a:alpha val="0"/>
                  </a:srgbClr>
                </a:solidFill>
              </a:rPr>
              <a:t>      &lt;valueChainTextLineColor&gt;#44546A&lt;/valueChainTextLineColor&gt;</a:t>
            </a:r>
          </a:p>
          <a:p>
            <a:pPr marL="0" indent="0" algn="l" defTabSz="711182" rtl="0" eaLnBrk="1" latinLnBrk="0" hangingPunct="1">
              <a:spcBef>
                <a:spcPts val="1200"/>
              </a:spcBef>
              <a:buNone/>
            </a:pPr>
            <a:r>
              <a:rPr lang="en-US" sz="133">
                <a:solidFill>
                  <a:srgbClr val="FFFFFF">
                    <a:alpha val="0"/>
                  </a:srgbClr>
                </a:solidFill>
              </a:rPr>
              <a:t>      &lt;agendaHighlightColor&gt;#F30009&lt;/agendaHighlightColor&gt;</a:t>
            </a:r>
          </a:p>
          <a:p>
            <a:pPr marL="0" indent="0" algn="l" defTabSz="711182" rtl="0" eaLnBrk="1" latinLnBrk="0" hangingPunct="1">
              <a:spcBef>
                <a:spcPts val="1200"/>
              </a:spcBef>
              <a:buNone/>
            </a:pPr>
            <a:r>
              <a:rPr lang="en-US" sz="133">
                <a:solidFill>
                  <a:srgbClr val="FFFFFF">
                    <a:alpha val="0"/>
                  </a:srgbClr>
                </a:solidFill>
              </a:rPr>
              <a:t>      &lt;sequenceArrowFillColor&gt;#F30009&lt;/sequenceArrowFillColor&gt;</a:t>
            </a:r>
          </a:p>
          <a:p>
            <a:pPr marL="0" indent="0" algn="l" defTabSz="711182" rtl="0" eaLnBrk="1" latinLnBrk="0" hangingPunct="1">
              <a:spcBef>
                <a:spcPts val="1200"/>
              </a:spcBef>
              <a:buNone/>
            </a:pPr>
            <a:r>
              <a:rPr lang="en-US" sz="133">
                <a:solidFill>
                  <a:srgbClr val="FFFFFF">
                    <a:alpha val="0"/>
                  </a:srgbClr>
                </a:solidFill>
              </a:rPr>
              <a:t>      &lt;!-- The &lt;tableAccentNumber&gt; defines which table layout from the "Light Style 1" row should be applied for newly created tables. Valid values are 0, 1, 2, 3, 4, 5, and 6 - representing the layouts on the Table Layouts drop-down from left to right. The highlight colors used in those table layouts link to the Theme color palette, they cannot be specified here. --&gt;</a:t>
            </a:r>
          </a:p>
          <a:p>
            <a:pPr marL="0" indent="0" algn="l" defTabSz="711182" rtl="0" eaLnBrk="1" latinLnBrk="0" hangingPunct="1">
              <a:spcBef>
                <a:spcPts val="1200"/>
              </a:spcBef>
              <a:buNone/>
            </a:pPr>
            <a:r>
              <a:rPr lang="en-US" sz="133">
                <a:solidFill>
                  <a:srgbClr val="FFFFFF">
                    <a:alpha val="0"/>
                  </a:srgbClr>
                </a:solidFill>
              </a:rPr>
              <a:t>      &lt;tableAccentNumber&gt;0&lt;/tableAccentNumber&gt;</a:t>
            </a:r>
          </a:p>
          <a:p>
            <a:pPr marL="0" indent="0" algn="l" defTabSz="711182" rtl="0" eaLnBrk="1" latinLnBrk="0" hangingPunct="1">
              <a:spcBef>
                <a:spcPts val="1200"/>
              </a:spcBef>
              <a:buNone/>
            </a:pPr>
            <a:r>
              <a:rPr lang="en-US" sz="133">
                <a:solidFill>
                  <a:srgbClr val="FFFFFF">
                    <a:alpha val="0"/>
                  </a:srgbClr>
                </a:solidFill>
              </a:rPr>
              <a:t>      &lt;!-- The &lt;notesFontSize&gt; tag determines what font size should be applied to newly created notes/source boxes. Valid values are integer numbers. If the option is not present or not valid, the default is used. --&gt;</a:t>
            </a:r>
          </a:p>
          <a:p>
            <a:pPr marL="0" indent="0" algn="l" defTabSz="711182" rtl="0" eaLnBrk="1" latinLnBrk="0" hangingPunct="1">
              <a:spcBef>
                <a:spcPts val="1200"/>
              </a:spcBef>
              <a:buNone/>
            </a:pPr>
            <a:r>
              <a:rPr lang="en-US" sz="133">
                <a:solidFill>
                  <a:srgbClr val="FFFFFF">
                    <a:alpha val="0"/>
                  </a:srgbClr>
                </a:solidFill>
              </a:rPr>
              <a:t>      &lt;notesFontSize&gt;8&lt;/notesFontSize&gt;</a:t>
            </a:r>
          </a:p>
          <a:p>
            <a:pPr marL="0" indent="0" algn="l" defTabSz="711182" rtl="0" eaLnBrk="1" latinLnBrk="0" hangingPunct="1">
              <a:spcBef>
                <a:spcPts val="1200"/>
              </a:spcBef>
              <a:buNone/>
            </a:pPr>
            <a:r>
              <a:rPr lang="en-US" sz="133">
                <a:solidFill>
                  <a:srgbClr val="FFFFFF">
                    <a:alpha val="0"/>
                  </a:srgbClr>
                </a:solidFill>
              </a:rPr>
              <a:t>      &lt;notesTextColor&gt;#000000&lt;/notesTextColor&gt;</a:t>
            </a:r>
          </a:p>
          <a:p>
            <a:pPr marL="0" indent="0" algn="l" defTabSz="711182" rtl="0" eaLnBrk="1" latinLnBrk="0" hangingPunct="1">
              <a:spcBef>
                <a:spcPts val="1200"/>
              </a:spcBef>
              <a:buNone/>
            </a:pPr>
            <a:r>
              <a:rPr lang="en-US" sz="133">
                <a:solidFill>
                  <a:srgbClr val="FFFFFF">
                    <a:alpha val="0"/>
                  </a:srgbClr>
                </a:solidFill>
              </a:rPr>
              <a:t>      &lt;!-- The &lt;statusStickerRunningAgendaFontSize&gt; tag determines what font size should be applied to newly created status stickers and running agendas. Valid values are integer numbers. If the option is not present or not valid, the default is used. --&gt;</a:t>
            </a:r>
          </a:p>
          <a:p>
            <a:pPr marL="0" indent="0" algn="l" defTabSz="711182" rtl="0" eaLnBrk="1" latinLnBrk="0" hangingPunct="1">
              <a:spcBef>
                <a:spcPts val="1200"/>
              </a:spcBef>
              <a:buNone/>
            </a:pPr>
            <a:r>
              <a:rPr lang="en-US" sz="133">
                <a:solidFill>
                  <a:srgbClr val="FFFFFF">
                    <a:alpha val="0"/>
                  </a:srgbClr>
                </a:solidFill>
              </a:rPr>
              <a:t>      &lt;statusStickerRunningAgendaFontSize&gt;12&lt;/statusStickerRunningAgendaFontSize&gt;</a:t>
            </a:r>
          </a:p>
          <a:p>
            <a:pPr marL="0" indent="0" algn="l" defTabSz="711182" rtl="0" eaLnBrk="1" latinLnBrk="0" hangingPunct="1">
              <a:spcBef>
                <a:spcPts val="1200"/>
              </a:spcBef>
              <a:buNone/>
            </a:pPr>
            <a:r>
              <a:rPr lang="en-US" sz="133">
                <a:solidFill>
                  <a:srgbClr val="FFFFFF">
                    <a:alpha val="0"/>
                  </a:srgbClr>
                </a:solidFill>
              </a:rPr>
              <a:t>      &lt;!-- The &lt;columnSpacing&gt; tag determines the width of the spacing between columns in pt.Valid values are integer numbers, min. 28, max. 85 (~1-3cm). If the option is not present or not valid, the default is used. --&gt;</a:t>
            </a:r>
          </a:p>
          <a:p>
            <a:pPr marL="0" indent="0" algn="l" defTabSz="711182" rtl="0" eaLnBrk="1" latinLnBrk="0" hangingPunct="1">
              <a:spcBef>
                <a:spcPts val="1200"/>
              </a:spcBef>
              <a:buNone/>
            </a:pPr>
            <a:r>
              <a:rPr lang="en-US" sz="133">
                <a:solidFill>
                  <a:srgbClr val="FFFFFF">
                    <a:alpha val="0"/>
                  </a:srgbClr>
                </a:solidFill>
              </a:rPr>
              <a:t>      &lt;columnSpacing&gt;34&lt;/columnSpacing&gt;</a:t>
            </a:r>
          </a:p>
          <a:p>
            <a:pPr marL="0" indent="0" algn="l" defTabSz="711182" rtl="0" eaLnBrk="1" latinLnBrk="0" hangingPunct="1">
              <a:spcBef>
                <a:spcPts val="1200"/>
              </a:spcBef>
              <a:buNone/>
            </a:pPr>
            <a:r>
              <a:rPr lang="en-US" sz="133">
                <a:solidFill>
                  <a:srgbClr val="FFFFFF">
                    <a:alpha val="0"/>
                  </a:srgbClr>
                </a:solidFill>
              </a:rPr>
              <a:t>    &lt;/settings&gt;</a:t>
            </a:r>
          </a:p>
          <a:p>
            <a:pPr marL="0" indent="0" algn="l" defTabSz="711182" rtl="0" eaLnBrk="1" latinLnBrk="0" hangingPunct="1">
              <a:spcBef>
                <a:spcPts val="1200"/>
              </a:spcBef>
              <a:buNone/>
            </a:pPr>
            <a:r>
              <a:rPr lang="en-US" sz="133">
                <a:solidFill>
                  <a:srgbClr val="FFFFFF">
                    <a:alpha val="0"/>
                  </a:srgbClr>
                </a:solidFill>
              </a:rPr>
              <a:t>    &lt;!-- Instructions for &lt;colors&gt; tag:Use any number of &lt;color&gt;...&lt;/color&gt; lines. Each line creates a client color on the client color palette in the order they appear here.The client color hex code goes between the &lt;color&gt; and &lt;/color&gt; tags.The &lt;color&gt; tag may have the option "contrastingTextColor". If it is set to a valid RGB hex code then that color will be used for text if the user applies the client color to fill a shape. Hence, contrastingTextColor usually is white (#FFFFFF), black (#000000) or another dark color. --&gt;</a:t>
            </a:r>
          </a:p>
          <a:p>
            <a:pPr marL="0" indent="0" algn="l" defTabSz="711182" rtl="0" eaLnBrk="1" latinLnBrk="0" hangingPunct="1">
              <a:spcBef>
                <a:spcPts val="1200"/>
              </a:spcBef>
              <a:buNone/>
            </a:pPr>
            <a:r>
              <a:rPr lang="en-US" sz="133">
                <a:solidFill>
                  <a:srgbClr val="FFFFFF">
                    <a:alpha val="0"/>
                  </a:srgbClr>
                </a:solidFill>
              </a:rPr>
              <a:t>    &lt;colors&gt;</a:t>
            </a:r>
          </a:p>
          <a:p>
            <a:pPr marL="0" indent="0" algn="l" defTabSz="711182" rtl="0" eaLnBrk="1" latinLnBrk="0" hangingPunct="1">
              <a:spcBef>
                <a:spcPts val="1200"/>
              </a:spcBef>
              <a:buNone/>
            </a:pPr>
            <a:r>
              <a:rPr lang="en-US" sz="133">
                <a:solidFill>
                  <a:srgbClr val="FFFFFF">
                    <a:alpha val="0"/>
                  </a:srgbClr>
                </a:solidFill>
              </a:rPr>
              <a:t>      &lt;color contrastingTextColor="#FFFFFF"&gt;#F30009&lt;/color&gt;</a:t>
            </a:r>
          </a:p>
          <a:p>
            <a:pPr marL="0" indent="0" algn="l" defTabSz="711182" rtl="0" eaLnBrk="1" latinLnBrk="0" hangingPunct="1">
              <a:spcBef>
                <a:spcPts val="1200"/>
              </a:spcBef>
              <a:buNone/>
            </a:pPr>
            <a:r>
              <a:rPr lang="en-US" sz="133">
                <a:solidFill>
                  <a:srgbClr val="FFFFFF">
                    <a:alpha val="0"/>
                  </a:srgbClr>
                </a:solidFill>
              </a:rPr>
              <a:t>      &lt;color contrastingTextColor="#FFFFFF"&gt;#44546A&lt;/color&gt;</a:t>
            </a:r>
          </a:p>
          <a:p>
            <a:pPr marL="0" indent="0" algn="l" defTabSz="711182" rtl="0" eaLnBrk="1" latinLnBrk="0" hangingPunct="1">
              <a:spcBef>
                <a:spcPts val="1200"/>
              </a:spcBef>
              <a:buNone/>
            </a:pPr>
            <a:r>
              <a:rPr lang="en-US" sz="133">
                <a:solidFill>
                  <a:srgbClr val="FFFFFF">
                    <a:alpha val="0"/>
                  </a:srgbClr>
                </a:solidFill>
              </a:rPr>
              <a:t>      &lt;color contrastingTextColor="#000000"&gt;#E7E6E6&lt;/color&gt;</a:t>
            </a:r>
          </a:p>
          <a:p>
            <a:pPr marL="0" indent="0" algn="l" defTabSz="711182" rtl="0" eaLnBrk="1" latinLnBrk="0" hangingPunct="1">
              <a:spcBef>
                <a:spcPts val="1200"/>
              </a:spcBef>
              <a:buNone/>
            </a:pPr>
            <a:r>
              <a:rPr lang="en-US" sz="133">
                <a:solidFill>
                  <a:srgbClr val="FFFFFF">
                    <a:alpha val="0"/>
                  </a:srgbClr>
                </a:solidFill>
              </a:rPr>
              <a:t>      &lt;color contrastingTextColor="#FFFFFF"&gt;#FF560E&lt;/color&gt;</a:t>
            </a:r>
          </a:p>
          <a:p>
            <a:pPr marL="0" indent="0" algn="l" defTabSz="711182" rtl="0" eaLnBrk="1" latinLnBrk="0" hangingPunct="1">
              <a:spcBef>
                <a:spcPts val="1200"/>
              </a:spcBef>
              <a:buNone/>
            </a:pPr>
            <a:r>
              <a:rPr lang="en-US" sz="133">
                <a:solidFill>
                  <a:srgbClr val="FFFFFF">
                    <a:alpha val="0"/>
                  </a:srgbClr>
                </a:solidFill>
              </a:rPr>
              <a:t>      &lt;color contrastingTextColor="#000000"&gt;#E5813E&lt;/color&gt;</a:t>
            </a:r>
          </a:p>
          <a:p>
            <a:pPr marL="0" indent="0" algn="l" defTabSz="711182" rtl="0" eaLnBrk="1" latinLnBrk="0" hangingPunct="1">
              <a:spcBef>
                <a:spcPts val="1200"/>
              </a:spcBef>
              <a:buNone/>
            </a:pPr>
            <a:r>
              <a:rPr lang="en-US" sz="133">
                <a:solidFill>
                  <a:srgbClr val="FFFFFF">
                    <a:alpha val="0"/>
                  </a:srgbClr>
                </a:solidFill>
              </a:rPr>
              <a:t>      &lt;color contrastingTextColor="#FFFFFF"&gt;#B59E74&lt;/color&gt;</a:t>
            </a:r>
          </a:p>
          <a:p>
            <a:pPr marL="0" indent="0" algn="l" defTabSz="711182" rtl="0" eaLnBrk="1" latinLnBrk="0" hangingPunct="1">
              <a:spcBef>
                <a:spcPts val="1200"/>
              </a:spcBef>
              <a:buNone/>
            </a:pPr>
            <a:r>
              <a:rPr lang="en-US" sz="133">
                <a:solidFill>
                  <a:srgbClr val="FFFFFF">
                    <a:alpha val="0"/>
                  </a:srgbClr>
                </a:solidFill>
              </a:rPr>
              <a:t>      &lt;color contrastingTextColor="#000000"&gt;#69C9CE&lt;/color&gt;</a:t>
            </a:r>
          </a:p>
          <a:p>
            <a:pPr marL="0" indent="0" algn="l" defTabSz="711182" rtl="0" eaLnBrk="1" latinLnBrk="0" hangingPunct="1">
              <a:spcBef>
                <a:spcPts val="1200"/>
              </a:spcBef>
              <a:buNone/>
            </a:pPr>
            <a:r>
              <a:rPr lang="en-US" sz="133">
                <a:solidFill>
                  <a:srgbClr val="FFFFFF">
                    <a:alpha val="0"/>
                  </a:srgbClr>
                </a:solidFill>
              </a:rPr>
              <a:t>      &lt;color contrastingTextColor="#000000"&gt;#69C97F&lt;/color&gt;</a:t>
            </a:r>
          </a:p>
          <a:p>
            <a:pPr marL="0" indent="0" algn="l" defTabSz="711182" rtl="0" eaLnBrk="1" latinLnBrk="0" hangingPunct="1">
              <a:spcBef>
                <a:spcPts val="1200"/>
              </a:spcBef>
              <a:buNone/>
            </a:pPr>
            <a:r>
              <a:rPr lang="en-US" sz="133">
                <a:solidFill>
                  <a:srgbClr val="FFFFFF">
                    <a:alpha val="0"/>
                  </a:srgbClr>
                </a:solidFill>
              </a:rPr>
              <a:t>    &lt;/colors&gt;</a:t>
            </a:r>
          </a:p>
          <a:p>
            <a:pPr marL="0" indent="0" algn="l" defTabSz="711182" rtl="0" eaLnBrk="1" latinLnBrk="0" hangingPunct="1">
              <a:spcBef>
                <a:spcPts val="1200"/>
              </a:spcBef>
              <a:buNone/>
            </a:pPr>
            <a:r>
              <a:rPr lang="en-US" sz="133">
                <a:solidFill>
                  <a:srgbClr val="FFFFFF">
                    <a:alpha val="0"/>
                  </a:srgbClr>
                </a:solidFill>
              </a:rPr>
              <a:t>  &lt;/template&gt;</a:t>
            </a:r>
          </a:p>
          <a:p>
            <a:pPr marL="0" indent="0" algn="l" defTabSz="711182" rtl="0" eaLnBrk="1" latinLnBrk="0" hangingPunct="1">
              <a:spcBef>
                <a:spcPts val="1200"/>
              </a:spcBef>
              <a:buNone/>
            </a:pPr>
            <a:r>
              <a:rPr lang="en-US" sz="133">
                <a:solidFill>
                  <a:srgbClr val="FFFFFF">
                    <a:alpha val="0"/>
                  </a:srgbClr>
                </a:solidFill>
              </a:rPr>
              <a:t>  &lt;!--BTFPCONFIGURATION:3C627466703E0D0A20203C212D2D2043726561746564206279204E6F72746820416D65726963612047726170686963735F4F66666963653A204E59435F30352E32302E323032305F434F52453B2050696C6F74207461626C6520616E642062756C6C65747320696E20706C6163652E204966206973737565732C20636F6E74616374204E414720696D6D6564696174656C792E204578747261207461626C6520636F64696E6720746F20666163696C6974617465207472616E736665722066726F6D2070726576696F75732074656D706C6174652E2050696C6F7420636D6420696E2066696C6520746F2072656D6F76652070726576696F75732074656D706C6174652E205265706C6163657320616C6C2070726576696F7573204E47532066696C65732E205468656D6520666F6E742073657420746F20417269616C2E20416C6C20666F6E747320696E2074656D706C6174652073657420746F206D617463682073696E63652063617365207465616D20636F756C64206E6F74206F627461696E20636C69656E7420666F6E742E20437573746F6D20646973636C61696D657220616464656420616E64207265706C6163696E67206F726967696E616C2061732077656C6C206173206D6F76656420746F20636F6C6F722062616E642E20426C7565732072656D6F7665642066726F6D204D656B6B6F2047726170696863732064726177206F726465722E20436C69656E7420636F6C6F727320617661696C61626C6520617320616363656E747320616E64207370617273656C7920746872656164656420696E204D656B6B6F2E20416C6C20636F6C6F72732073657420746F20616363656E7420737461747573207769746820434F52452072656420706C6163656420696E2067726179207363616C6520706F736974696F6E2E2050616765206E756D6265722061646465642061742063617365207465616D20726571756573742E200D0A20202020202020496E737472756374696F6E7320666F7220746865203C74656D706C6174653E207461673A4B656570202276657273696F6E2220616E6420227479706522206F7074696F6E7320756E6368616E6765642E53657420226E616D6522206F7074696F6E20746F2074686520636C69656E74206E616D6520746861742073686F756C6420617070656172206F6E2074686520636C69656E7420636F6C6F722073656374696F6E2E2053657420227061676553697A652220746F207468652070617065722073697A6520796F75206172652073657474696E67207468697320736C696465206D6173746572207570206F6E2E2056616C69642076616C756573206172653A20227769646573637265656E222028776869636820657175616C732031363A39292C2022345F33222C202261342220616E6420226C6574746572222E204F627365727665206361706974616C697A6174696F6E21202D2D3E0D0A20203C74656D706C6174652076657273696F6E3D22322E332E342220747970653D22756E6272616E64656422206E616D653D224E3657475F31362E395F45434D22207061676553697A653D227769646573637265656E223E0D0A202020203C212D2D20496E737472756374696F6E7320666F72203C73657474696E67733E207461673A496E2065616368207375622D74616720736574207468652068657820636F6465206F66207468652052474220636F6C6F7220796F75207769736820746F2075736520666F7220746865207374616E6461726420656C656D656E7473207768656E2074686579206172652063726561746564206F6E207468697320736C696465206D61737465722E4966207468652076616C7565206973206D697373696E67206F7220696E76616C69642C2064656661756C7420636F6C6F72732077696C6C20626520757365642E202D2D3E0D0A202020203C73657474696E67733E0D0A2020202020203C72756E6E696E674167656E64614261636B436F6C6F724C6566743E233434353436413C2F72756E6E696E674167656E64614261636B436F6C6F724C6566743E0D0A2020202020203C72756E6E696E674167656E64614261636B436F6C6F7252696768743E234537453645363C2F72756E6E696E674167656E64614261636B436F6C6F7252696768743E0D0A2020202020203C72756E6E696E674167656E646154657874436F6C6F724C6566743E234646464646463C2F72756E6E696E674167656E646154657874436F6C6F724C6566743E0D0A2020202020203C72756E6E696E674167656E646154657874436F6C6F7252696768743E233030303030303C2F72756E6E696E674167656E646154657874436F6C6F7252696768743E0D0A2020202020203C636F6C756D6E4865616465724C696E65436F6C6F723E233030303030303C2F636F6C756D6E4865616465724C696E65436F6C6F723E0D0A2020202020203C636F6C756D6E48656164657254657874436F6C6F723E233030303030303C2F636F6C756D6E48656164657254657874436F6C6F723E0D0A2020202020203C726F774865616465724C696E65436F6C6F723E233030303030303C2F726F774865616465724C696E65436F6C6F723E0D0A2020202020203C726F7748656164657254657874436F6C6F723E233030303030303C2F726F7748656164657254657874436F6C6F723E0D0A2020202020203C636F6E636C7573696F6E4172726F774C696E65436F6C6F723E234633303030393C2F636F6E636C7573696F6E4172726F774C696E65436F6C6F723E0D0A2020202020203C636F6E636C7573696F6E4172726F7754657874436F6C6F723E234633303030393C2F636F6E636C7573696F6E4172726F7754657874436F6C6F723E0D0A2020202020203C70657263656E74616765436972636C6546756C6C436972636C65436F6C6F723E234234423442343C2F70657263656E74616765436972636C6546756C6C436972636C65436F6C6F723E0D0A2020202020203C70657263656E74616765436972636C6554657874486967686C69676874436F6C6F723E234633303030393C2F70657263656E74616765436972636C6554657874486967686C69676874436F6C6F723E0D0A2020202020203C737461747573537469636B6572436F6C6F723E233030303030303C2F737461747573537469636B6572436F6C6F723E0D0A2020202020203C63616C6C6F75744261636B436F6C6F723E234646464646463C2F63616C6C6F75744261636B436F6C6F723E0D0A2020202020203C63616C6C6F7574546578744C696E65436F6C6F723E233434353436413C2F63616C6C6F7574546578744C696E65436F6C6F723E0D0A2020202020203C6E756D626572427562626C654261636B436F6C6F723E234646464646463C2F6E756D626572427562626C654261636B436F6C6F723E0D0A2020202020203C6E756D626572427562626C65546578744C696E65436F6C6F723E234633303030393C2F6E756D626572427562626C65546578744C696E65436F6C6F723E0D0A2020202020203C76616C7565436861696E546578744C696E65436F6C6F723E233434353436413C2F76616C7565436861696E546578744C696E65436F6C6F723E0D0A2020202020203C6167656E6461486967686C69676874436F6C6F723E234633303030393C2F6167656E6461486967686C69676874436F6C6F723E0D0A2020202020203C73657175656E63654172726F7746696C6C436F6C6F723E234633303030393C2F73657175656E63654172726F7746696C6C436F6C6F723E0D0A2020202020203C212D2D20546865203C7461626C65416363656E744E756D6265723E20646566696E6573207768696368207461626C65206C61796F75742066726F6D2074686520224C69676874205374796C6520312220726F772073686F756C64206265206170706C69656420666F72206E65776C792063726561746564207461626C65732E2056616C69642076616C7565732061726520302C20312C20322C20332C20342C20352C20616E642036202D20726570726573656E74696E6720746865206C61796F757473206F6E20746865205461626C65204C61796F7574732064726F702D646F776E2066726F6D206C65667420746F2072696768742E2054686520686967686C6967687420636F6C6F7273207573656420696E2074686F7365207461626C65206C61796F757473206C696E6B20746F20746865205468656D6520636F6C6F722070616C657474652C20746865792063616E6E6F742062652073706563696669656420686572652E202D2D3E0D0A2020202020203C7461626C65416363656E744E756D6265723E303C2F7461626C65416363656E744E756D6265723E0D0A2020202020203C212D2D20546865203C6E6F746573466F6E7453697A653E207461672064657465726D696E6573207768617420666F6E742073697A652073686F756C64206265206170706C69656420746F206E65776C792063726561746564206E6F7465732F736F7572636520626F7865732E2056616C69642076616C7565732061726520696E7465676572206E756D626572732E20496620746865206F7074696F6E206973206E6F742070726573656E74206F72206E6F742076616C69642C207468652064656661756C7420697320757365642E202D2D3E0D0A2020202020203C6E6F746573466F6E7453697A653E383C2F6E6F746573466F6E7453697A653E0D0A2020202020203C6E6F74657354657874436F6C6F723E233030303030303C2F6E6F74657354657874436F6C6F723E0D0A2020202020203C212D2D20546865203C737461747573537469636B657252756E6E696E674167656E6461466F6E7453697A653E207461672064657465726D696E6573207768617420666F6E742073697A652073686F756C64206265206170706C69656420746F206E65776C7920637265617465642073746174757320737469636B65727320616E642072756E6E696E67206167656E6461732E2056616C69642076616C7565732061726520696E7465676572206E756D626572732E20496620746865206F7074696F6E206973206E6F742070726573656E74206F72206E6F742076616C69642C207468652064656661756C7420697320757365642E202D2D3E0D0A2020202020203C737461747573537469636B657252756E6E696E674167656E6461466F6E7453697A653E31323C2F737461747573537469636B657252756E6E696E674167656E6461466F6E7453697A653E0D0A2020202020203C212D2D20546865203C636F6C756D6E53706163696E673E207461672064657465726D696E657320746865207769647468206F66207468652073706163696E67206265747765656E20636F6C756D6E7320696E2070742E56616C69642076616C7565732061726520696E7465676572206E756D626572732C206D696E2E2032382C206D61782E20383520287E312D33636D292E20496620746865206F7074696F6E206973206E6F742070726573656E74206F72206E6F742076616C69642C207468652064656661756C7420697320757365642E202D2D3E0D0A2020202020203C636F6C756D6E53706163696E673E33343C2F636F6C756D6E53706163696E673E0D0A202020203C2F73657474696E67733E0D0A202020203C212D2D20496E737472756374696F6E7320666F72203C636F6C6F72733E207461673A55736520616E79206E756D626572206F66203C636F6C6F723E2E2E2E3C2F636F6C6F723E206C696E65732E2045616368206C696E652063726561746573206120636C69656E7420636F6C6F72206F6E2074686520636C69656E7420636F6C6F722070616C6574746520696E20746865206F7264657220746865792061707065617220686572652E54686520636C69656E7420636F6C6F722068657820636F646520676F6573206265747765656E20746865203C636F6C6F723E20616E64203C2F636F6C6F723E20746167732E546865203C636F6C6F723E20746167206D6179206861766520746865206F7074696F6E2022636F6E7472617374696E6754657874436F6C6F72222E2049662069742069732073657420746F20612076616C6964205247422068657820636F6465207468656E207468617420636F6C6F722077696C6C206265207573656420666F722074657874206966207468652075736572206170706C6965732074686520636C69656E7420636F6C6F7220746F2066696C6C20612073686170652E2048656E63652C20636F6E7472617374696E6754657874436F6C6F7220757375616C6C79206973207768697465202823464646464646292C20626C61636B20282330303030303029206F7220616E6F74686572206461726B20636F6C6F722E202D2D3E0D0A202020203C636F6C6F72733E0D0A2020202020203C636F6C6F7220636F6E7472617374696E6754657874436F6C6F723D2223464646464646223E234633303030393C2F636F6C6F723E0D0A2020202020203C636F6C6F7220636F6E7472617374696E6754657874436F6C6F723D2223464646464646223E233434353436413C2F636F6C6F723E0D0A2020202020203C636F6C6F7220636F6E7472617374696E6754657874436F6C6F723D2223303030303030223E234537453645363C2F636F6C6F723E0D0A2020202020203C636F6C6F7220636F6E7472617374696E6754657874436F6C6F723D2223464646464646223E234646353630453C2F636F6C6F723E0D0A2020202020203C636F6C6F7220636F6E7472617374696E6754657874436F6C6F723D2223303030303030223E234535383133453C2F636F6C6F723E0D0A2020202020203C636F6C6F7220636F6E7472617374696E6754657874436F6C6F723D2223464646464646223E234235394537343C2F636F6C6F723E0D0A2020202020203C636F6C6F7220636F6E7472617374696E6754657874436F6C6F723D2223303030303030223E233639433943453C2F636F6C6F723E0D0A2020202020203C636F6C6F7220636F6E7472617374696E6754657874436F6C6F723D2223303030303030223E233639433937463C2F636F6C6F723E0D0A202020203C2F636F6C6F72733E0D0A20203C2F74656D706C6174653E0D0A3C2F627466703E--&gt;</a:t>
            </a:r>
          </a:p>
          <a:p>
            <a:pPr marL="0" indent="0" algn="l" defTabSz="711182" rtl="0" eaLnBrk="1" latinLnBrk="0" hangingPunct="1">
              <a:spcBef>
                <a:spcPts val="1200"/>
              </a:spcBef>
              <a:buNone/>
            </a:pPr>
            <a:r>
              <a:rPr lang="en-US" sz="133">
                <a:solidFill>
                  <a:srgbClr val="FFFFFF">
                    <a:alpha val="0"/>
                  </a:srgbClr>
                </a:solidFill>
              </a:rPr>
              <a:t>&lt;/btfp&gt;</a:t>
            </a:r>
          </a:p>
        </p:txBody>
      </p:sp>
      <p:pic>
        <p:nvPicPr>
          <p:cNvPr id="10" name="Picture 9">
            <a:extLst>
              <a:ext uri="{FF2B5EF4-FFF2-40B4-BE49-F238E27FC236}">
                <a16:creationId xmlns:a16="http://schemas.microsoft.com/office/drawing/2014/main" id="{A6EE9CBB-8E07-4FFE-895D-163ACCEE2150}"/>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39149" y="6110169"/>
            <a:ext cx="1974575" cy="548399"/>
          </a:xfrm>
          <a:prstGeom prst="rect">
            <a:avLst/>
          </a:prstGeom>
        </p:spPr>
      </p:pic>
      <p:sp>
        <p:nvSpPr>
          <p:cNvPr id="11" name="Slide Number Placeholder 10">
            <a:extLst>
              <a:ext uri="{FF2B5EF4-FFF2-40B4-BE49-F238E27FC236}">
                <a16:creationId xmlns:a16="http://schemas.microsoft.com/office/drawing/2014/main" id="{954EEA2B-F17D-4951-AE84-0BFF0D5196D2}"/>
              </a:ext>
            </a:extLst>
          </p:cNvPr>
          <p:cNvSpPr>
            <a:spLocks noGrp="1"/>
          </p:cNvSpPr>
          <p:nvPr>
            <p:ph type="sldNum" sz="quarter" idx="4"/>
          </p:nvPr>
        </p:nvSpPr>
        <p:spPr>
          <a:xfrm>
            <a:off x="9259956" y="6356351"/>
            <a:ext cx="2743200" cy="365125"/>
          </a:xfrm>
          <a:prstGeom prst="rect">
            <a:avLst/>
          </a:prstGeom>
        </p:spPr>
        <p:txBody>
          <a:bodyPr vert="horz" lIns="91440" tIns="45720" rIns="91440" bIns="45720" rtlCol="0" anchor="ctr"/>
          <a:lstStyle>
            <a:lvl1pPr algn="r">
              <a:defRPr sz="1051">
                <a:solidFill>
                  <a:schemeClr val="tx1">
                    <a:tint val="75000"/>
                  </a:schemeClr>
                </a:solidFill>
                <a:latin typeface="TCCC-UnityText" panose="020B0305030303020204"/>
              </a:defRPr>
            </a:lvl1pPr>
          </a:lstStyle>
          <a:p>
            <a:fld id="{6E236044-5F83-4269-8E88-5CB82923ADB9}" type="slidenum">
              <a:rPr lang="en-US" smtClean="0"/>
              <a:pPr/>
              <a:t>‹#›</a:t>
            </a:fld>
            <a:endParaRPr lang="en-US"/>
          </a:p>
        </p:txBody>
      </p:sp>
      <p:sp>
        <p:nvSpPr>
          <p:cNvPr id="13" name="Rectangle 12">
            <a:extLst>
              <a:ext uri="{FF2B5EF4-FFF2-40B4-BE49-F238E27FC236}">
                <a16:creationId xmlns:a16="http://schemas.microsoft.com/office/drawing/2014/main" id="{D708F175-8BC3-4B72-E5D9-EEB848A3FAAA}"/>
              </a:ext>
            </a:extLst>
          </p:cNvPr>
          <p:cNvSpPr/>
          <p:nvPr userDrawn="1"/>
        </p:nvSpPr>
        <p:spPr>
          <a:xfrm>
            <a:off x="0" y="199432"/>
            <a:ext cx="12192000" cy="67200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CCC-UnityText" panose="020B0305030303020204" pitchFamily="34" charset="77"/>
              <a:ea typeface="+mn-ea"/>
              <a:cs typeface="+mn-cs"/>
            </a:endParaRPr>
          </a:p>
        </p:txBody>
      </p:sp>
      <p:sp>
        <p:nvSpPr>
          <p:cNvPr id="2"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2A388C22-8D0B-4EE7-B07F-5492B184B79D}"/>
              </a:ext>
            </a:extLst>
          </p:cNvPr>
          <p:cNvSpPr txBox="1"/>
          <p:nvPr userDrawn="1"/>
        </p:nvSpPr>
        <p:spPr bwMode="gray">
          <a:xfrm>
            <a:off x="5343543" y="6595656"/>
            <a:ext cx="1504914" cy="262344"/>
          </a:xfrm>
          <a:prstGeom prst="rect">
            <a:avLst/>
          </a:prstGeom>
          <a:noFill/>
        </p:spPr>
        <p:txBody>
          <a:bodyPr vert="horz" wrap="square" lIns="0" tIns="0" rIns="0" bIns="0" rtlCol="0" anchor="ctr" anchorCtr="1">
            <a:spAutoFit/>
          </a:bodyPr>
          <a:lstStyle/>
          <a:p>
            <a:pPr marL="0" indent="0" algn="ctr">
              <a:spcBef>
                <a:spcPts val="0"/>
              </a:spcBef>
              <a:spcAft>
                <a:spcPts val="0"/>
              </a:spcAft>
              <a:buNone/>
            </a:pPr>
            <a:r>
              <a:rPr lang="en-US" sz="1000">
                <a:solidFill>
                  <a:srgbClr val="000000"/>
                </a:solidFill>
                <a:latin typeface="Calibri" panose="020F0502020204030204" pitchFamily="34" charset="0"/>
              </a:rPr>
              <a:t>Classified - Confidential</a:t>
            </a:r>
            <a:endParaRPr lang="en-US" sz="1000" err="1">
              <a:solidFill>
                <a:srgbClr val="000000"/>
              </a:solidFill>
              <a:latin typeface="Calibri" panose="020F0502020204030204" pitchFamily="34" charset="0"/>
            </a:endParaRPr>
          </a:p>
        </p:txBody>
      </p:sp>
    </p:spTree>
    <p:extLst>
      <p:ext uri="{BB962C8B-B14F-4D97-AF65-F5344CB8AC3E}">
        <p14:creationId xmlns:p14="http://schemas.microsoft.com/office/powerpoint/2010/main" val="372433668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1" r:id="rId20"/>
    <p:sldLayoutId id="2147483842" r:id="rId21"/>
    <p:sldLayoutId id="2147483843" r:id="rId22"/>
    <p:sldLayoutId id="2147483844" r:id="rId23"/>
    <p:sldLayoutId id="2147483845" r:id="rId24"/>
    <p:sldLayoutId id="2147483846" r:id="rId25"/>
    <p:sldLayoutId id="2147483847" r:id="rId26"/>
    <p:sldLayoutId id="2147483903" r:id="rId27"/>
  </p:sldLayoutIdLst>
  <p:transition/>
  <p:hf hdr="0" dt="0"/>
  <p:txStyles>
    <p:titleStyle>
      <a:lvl1pPr algn="l" defTabSz="914377" rtl="0" eaLnBrk="1" latinLnBrk="0" hangingPunct="1">
        <a:lnSpc>
          <a:spcPct val="90000"/>
        </a:lnSpc>
        <a:spcBef>
          <a:spcPct val="0"/>
        </a:spcBef>
        <a:buNone/>
        <a:defRPr sz="2400" b="1" i="0" kern="1200">
          <a:solidFill>
            <a:schemeClr val="tx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b="0" i="0" kern="1200">
          <a:solidFill>
            <a:schemeClr val="tx1"/>
          </a:solidFill>
          <a:latin typeface="+mn-lt"/>
          <a:ea typeface="+mn-ea"/>
          <a:cs typeface="+mn-cs"/>
        </a:defRPr>
      </a:lvl1pPr>
      <a:lvl2pPr marL="173034" indent="-161921"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403215" indent="-173034" algn="l" defTabSz="914377"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3pPr>
      <a:lvl4pPr marL="633397" indent="-173034" algn="l" defTabSz="914377"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4pPr>
      <a:lvl5pPr marL="865166" indent="-173034" algn="l" defTabSz="914377"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796" indent="-177796" algn="l" defTabSz="711182" rtl="0" eaLnBrk="1" latinLnBrk="0" hangingPunct="1">
        <a:spcBef>
          <a:spcPts val="1200"/>
        </a:spcBef>
        <a:buChar char="•"/>
        <a:defRPr sz="1600" kern="1200">
          <a:solidFill>
            <a:schemeClr val="tx1"/>
          </a:solidFill>
          <a:latin typeface="+mn-lt"/>
          <a:ea typeface="+mn-ea"/>
          <a:cs typeface="+mn-cs"/>
        </a:defRPr>
      </a:lvl1pPr>
      <a:lvl2pPr marL="355591" indent="-177796" algn="l" defTabSz="711182" rtl="0" eaLnBrk="1" latinLnBrk="0" hangingPunct="1">
        <a:spcBef>
          <a:spcPts val="600"/>
        </a:spcBef>
        <a:buChar char="–"/>
        <a:defRPr sz="1400" kern="1200">
          <a:solidFill>
            <a:schemeClr val="tx1"/>
          </a:solidFill>
          <a:latin typeface="+mn-lt"/>
          <a:ea typeface="+mn-ea"/>
          <a:cs typeface="+mn-cs"/>
        </a:defRPr>
      </a:lvl2pPr>
      <a:lvl3pPr marL="533387" indent="-177796" algn="l" defTabSz="711182" rtl="0" eaLnBrk="1" latinLnBrk="0" hangingPunct="1">
        <a:spcBef>
          <a:spcPts val="600"/>
        </a:spcBef>
        <a:buChar char="&gt;"/>
        <a:defRPr sz="1400" kern="1200">
          <a:solidFill>
            <a:schemeClr val="tx1"/>
          </a:solidFill>
          <a:latin typeface="+mn-lt"/>
          <a:ea typeface="+mn-ea"/>
          <a:cs typeface="+mn-cs"/>
        </a:defRPr>
      </a:lvl3pPr>
      <a:lvl4pPr marL="711182" indent="-177796" algn="l" defTabSz="711182" rtl="0" eaLnBrk="1" latinLnBrk="0" hangingPunct="1">
        <a:spcBef>
          <a:spcPts val="600"/>
        </a:spcBef>
        <a:buChar char="–"/>
        <a:defRPr sz="1400" kern="1200">
          <a:solidFill>
            <a:schemeClr val="tx1"/>
          </a:solidFill>
          <a:latin typeface="+mn-lt"/>
          <a:ea typeface="+mn-ea"/>
          <a:cs typeface="+mn-cs"/>
        </a:defRPr>
      </a:lvl4pPr>
      <a:lvl5pPr marL="888978" indent="-177796" algn="l" defTabSz="711182" rtl="0" eaLnBrk="1" latinLnBrk="0" hangingPunct="1">
        <a:spcBef>
          <a:spcPts val="600"/>
        </a:spcBef>
        <a:buChar char="&gt;"/>
        <a:defRPr sz="1400" kern="1200">
          <a:solidFill>
            <a:schemeClr val="tx1"/>
          </a:solidFill>
          <a:latin typeface="+mn-lt"/>
          <a:ea typeface="+mn-ea"/>
          <a:cs typeface="+mn-cs"/>
        </a:defRPr>
      </a:lvl5pPr>
      <a:lvl6pPr marL="1066773" indent="-177796" algn="l" defTabSz="711182" rtl="0" eaLnBrk="1" latinLnBrk="0" hangingPunct="1">
        <a:defRPr sz="1400" kern="1200">
          <a:solidFill>
            <a:schemeClr val="tx1"/>
          </a:solidFill>
          <a:latin typeface="+mn-lt"/>
          <a:ea typeface="+mn-ea"/>
          <a:cs typeface="+mn-cs"/>
        </a:defRPr>
      </a:lvl6pPr>
      <a:lvl7pPr marL="1244569" indent="-177796" algn="l" defTabSz="711182" rtl="0" eaLnBrk="1" latinLnBrk="0" hangingPunct="1">
        <a:defRPr sz="1400" kern="1200">
          <a:solidFill>
            <a:schemeClr val="tx1"/>
          </a:solidFill>
          <a:latin typeface="+mn-lt"/>
          <a:ea typeface="+mn-ea"/>
          <a:cs typeface="+mn-cs"/>
        </a:defRPr>
      </a:lvl7pPr>
      <a:lvl8pPr marL="1422364" indent="-177796" algn="l" defTabSz="711182" rtl="0" eaLnBrk="1" latinLnBrk="0" hangingPunct="1">
        <a:defRPr sz="1400" kern="1200">
          <a:solidFill>
            <a:schemeClr val="tx1"/>
          </a:solidFill>
          <a:latin typeface="+mn-lt"/>
          <a:ea typeface="+mn-ea"/>
          <a:cs typeface="+mn-cs"/>
        </a:defRPr>
      </a:lvl8pPr>
      <a:lvl9pPr marL="1600160" indent="-177796" algn="l" defTabSz="71118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64">
          <p15:clr>
            <a:srgbClr val="A4A3A4"/>
          </p15:clr>
        </p15:guide>
        <p15:guide id="4" pos="7416">
          <p15:clr>
            <a:srgbClr val="A4A3A4"/>
          </p15:clr>
        </p15:guide>
        <p15:guide id="7" orient="horz" pos="4056">
          <p15:clr>
            <a:srgbClr val="A4A3A4"/>
          </p15:clr>
        </p15:guide>
        <p15:guide id="8" orient="horz" pos="696">
          <p15:clr>
            <a:srgbClr val="A4A3A4"/>
          </p15:clr>
        </p15:guide>
        <p15:guide id="12" orient="horz" pos="912">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26935F-6C88-4310-9DC6-CC18974EFA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D616D3-CADB-452E-B126-AACBD90FB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67E72-F8E4-4D89-B801-8931340E00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5BA03-6A45-419A-BC01-4340AA77284F}" type="datetimeFigureOut">
              <a:rPr lang="en-US" smtClean="0"/>
              <a:t>9/27/2022</a:t>
            </a:fld>
            <a:endParaRPr lang="en-US"/>
          </a:p>
        </p:txBody>
      </p:sp>
      <p:sp>
        <p:nvSpPr>
          <p:cNvPr id="5" name="Footer Placeholder 4">
            <a:extLst>
              <a:ext uri="{FF2B5EF4-FFF2-40B4-BE49-F238E27FC236}">
                <a16:creationId xmlns:a16="http://schemas.microsoft.com/office/drawing/2014/main" id="{FABD2183-1283-4036-BDE3-9DC93165A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760DF1-C7EB-4344-92CD-E6EF00741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1A68F-171D-40F5-9A07-14209FA4FD21}" type="slidenum">
              <a:rPr lang="en-US" smtClean="0"/>
              <a:t>‹#›</a:t>
            </a:fld>
            <a:endParaRPr lang="en-US"/>
          </a:p>
        </p:txBody>
      </p:sp>
      <p:sp>
        <p:nvSpPr>
          <p:cNvPr id="8"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AAF05346-208D-44E1-85DA-E417CD1FA15E}"/>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3580633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8"/>
            </p:custDataLst>
          </p:nvPr>
        </p:nvSpPr>
        <p:spPr>
          <a:xfrm>
            <a:off x="346128" y="365125"/>
            <a:ext cx="11499744" cy="73977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custDataLst>
              <p:tags r:id="rId9"/>
            </p:custDataLst>
          </p:nvPr>
        </p:nvSpPr>
        <p:spPr>
          <a:xfrm>
            <a:off x="346128" y="1320800"/>
            <a:ext cx="11499744" cy="4603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0"/>
            </p:custDataLst>
          </p:nvPr>
        </p:nvSpPr>
        <p:spPr>
          <a:xfrm>
            <a:off x="346128" y="6140449"/>
            <a:ext cx="2743200" cy="365125"/>
          </a:xfrm>
          <a:prstGeom prst="rect">
            <a:avLst/>
          </a:prstGeom>
        </p:spPr>
        <p:txBody>
          <a:bodyPr vert="horz" lIns="91440" tIns="45720" rIns="91440" bIns="45720" rtlCol="0" anchor="ctr"/>
          <a:lstStyle>
            <a:lvl1pPr marL="0" indent="0" algn="l">
              <a:buNone/>
              <a:defRPr sz="1000" b="0" i="0">
                <a:solidFill>
                  <a:schemeClr val="tx1"/>
                </a:solidFill>
                <a:latin typeface="TCCC-UnityText" panose="020B0605030303020204" pitchFamily="34" charset="0"/>
              </a:defRPr>
            </a:lvl1pPr>
          </a:lstStyle>
          <a:p>
            <a:pPr>
              <a:spcBef>
                <a:spcPct val="0"/>
              </a:spcBef>
            </a:pPr>
            <a:fld id="{07282813-90A4-B841-8DAA-4B00E2E34CD3}" type="datetimeFigureOut">
              <a:rPr lang="en-US" smtClean="0"/>
              <a:pPr>
                <a:spcBef>
                  <a:spcPct val="0"/>
                </a:spcBef>
              </a:pPr>
              <a:t>9/27/2022</a:t>
            </a:fld>
            <a:endParaRPr lang="en-US"/>
          </a:p>
        </p:txBody>
      </p:sp>
      <p:sp>
        <p:nvSpPr>
          <p:cNvPr id="7" name="Rectangle 6">
            <a:extLst>
              <a:ext uri="{FF2B5EF4-FFF2-40B4-BE49-F238E27FC236}">
                <a16:creationId xmlns:a16="http://schemas.microsoft.com/office/drawing/2014/main" id="{79B7FF7F-242B-E04F-8AB6-C79B5C18ACBE}"/>
              </a:ext>
            </a:extLst>
          </p:cNvPr>
          <p:cNvSpPr/>
          <p:nvPr userDrawn="1">
            <p:custDataLst>
              <p:tags r:id="rId11"/>
            </p:custDataLst>
          </p:nvPr>
        </p:nvSpPr>
        <p:spPr>
          <a:xfrm>
            <a:off x="0" y="6721475"/>
            <a:ext cx="12192000" cy="136525"/>
          </a:xfrm>
          <a:prstGeom prst="rect">
            <a:avLst/>
          </a:prstGeom>
          <a:gradFill>
            <a:gsLst>
              <a:gs pos="0">
                <a:srgbClr val="F40009"/>
              </a:gs>
              <a:gs pos="50000">
                <a:srgbClr val="F79900"/>
              </a:gs>
              <a:gs pos="100000">
                <a:srgbClr val="6AC9C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tfpLayoutConfig" hidden="1"/>
          <p:cNvSpPr txBox="1"/>
          <p:nvPr userDrawn="1">
            <p:custDataLst>
              <p:tags r:id="rId12"/>
            </p:custDataLst>
          </p:nvPr>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US" sz="100">
                <a:solidFill>
                  <a:srgbClr val="FFFFFF">
                    <a:alpha val="0"/>
                  </a:srgbClr>
                </a:solidFill>
              </a:rPr>
              <a:t>overall_0_132341002531722622 columns_1_132341002531722622 </a:t>
            </a:r>
          </a:p>
        </p:txBody>
      </p:sp>
      <p:sp>
        <p:nvSpPr>
          <p:cNvPr id="9" name="BtfpConfiguration" hidden="1"/>
          <p:cNvSpPr txBox="1"/>
          <p:nvPr userDrawn="1">
            <p:custDataLst>
              <p:tags r:id="rId13"/>
            </p:custDataLst>
          </p:nvPr>
        </p:nvSpPr>
        <p:spPr bwMode="gray">
          <a:xfrm>
            <a:off x="0" y="0"/>
            <a:ext cx="73580005" cy="8551947"/>
          </a:xfrm>
          <a:prstGeom prst="rect">
            <a:avLst/>
          </a:prstGeom>
          <a:noFill/>
        </p:spPr>
        <p:txBody>
          <a:bodyPr vert="horz" wrap="none" lIns="36000" tIns="36000" rIns="36000" bIns="36000" rtlCol="0">
            <a:spAutoFit/>
          </a:bodyPr>
          <a:lstStyle/>
          <a:p>
            <a:pPr marL="0" indent="0" algn="l" defTabSz="711200" rtl="0" eaLnBrk="1" latinLnBrk="0" hangingPunct="1">
              <a:spcBef>
                <a:spcPts val="1200"/>
              </a:spcBef>
              <a:buNone/>
            </a:pPr>
            <a:r>
              <a:rPr lang="en-US" sz="100">
                <a:solidFill>
                  <a:srgbClr val="FFFFFF">
                    <a:alpha val="0"/>
                  </a:srgbClr>
                </a:solidFill>
              </a:rPr>
              <a:t>&lt;btfp&gt;</a:t>
            </a:r>
          </a:p>
          <a:p>
            <a:pPr marL="0" indent="0" algn="l" defTabSz="711200" rtl="0" eaLnBrk="1" latinLnBrk="0" hangingPunct="1">
              <a:spcBef>
                <a:spcPts val="1200"/>
              </a:spcBef>
              <a:buNone/>
            </a:pPr>
            <a:r>
              <a:rPr lang="en-US" sz="100">
                <a:solidFill>
                  <a:srgbClr val="FFFFFF">
                    <a:alpha val="0"/>
                  </a:srgbClr>
                </a:solidFill>
              </a:rPr>
              <a:t>  &lt;!-- Created by North America Graphics_Office: NYC_05.20.2020_CORE; Updated 11.20.2020 by NYC to swap in client font for Logo on bottom left corner provided directly from client in theme fonts and elements on pages. Additional changes to CORE elements with re to color swaps Fonts to be included in installation pack for team's use as needed. Will require additional steps to install custom fonts. Theme fonts both set to Arial at case team request (and to allow for Toolbox functionality). Notes from original build. Pilot table and bullets in place. If issues, contact NAG immediately. Extra table coding to facilitate transfer from previous template.  Replaces all previous NGS files. Custom disclaimer (in Calibri to match client settings) added and replacing original as well as moved to color band.  All client colors set to highlight status with CORE red placed in gray scale position. Page number added at case team request. Default master text, text box and shape altered to work with Toolbox. </a:t>
            </a:r>
          </a:p>
          <a:p>
            <a:pPr marL="0" indent="0" algn="l" defTabSz="711200" rtl="0" eaLnBrk="1" latinLnBrk="0" hangingPunct="1">
              <a:spcBef>
                <a:spcPts val="1200"/>
              </a:spcBef>
              <a:buNone/>
            </a:pPr>
            <a:endParaRPr lang="en-US" sz="100">
              <a:solidFill>
                <a:srgbClr val="FFFFFF">
                  <a:alpha val="0"/>
                </a:srgbClr>
              </a:solidFill>
            </a:endParaRPr>
          </a:p>
          <a:p>
            <a:pPr marL="0" indent="0" algn="l" defTabSz="711200" rtl="0" eaLnBrk="1" latinLnBrk="0" hangingPunct="1">
              <a:spcBef>
                <a:spcPts val="1200"/>
              </a:spcBef>
              <a:buNone/>
            </a:pPr>
            <a:r>
              <a:rPr lang="en-US" sz="100">
                <a:solidFill>
                  <a:srgbClr val="FFFFFF">
                    <a:alpha val="0"/>
                  </a:srgbClr>
                </a:solidFill>
              </a:rPr>
              <a:t>       Instructions for the &lt;template&gt; tag:Keep "version" and "type" options unchanged.Set "name" option to the client name that should appear on the client color section. Set "pageSize" to the paper size you are setting this slide master up on. Valid values are: "widescreen" (which equals 16:9), "4_3", "a4" and "letter". Observe capitalization! --&gt;</a:t>
            </a:r>
          </a:p>
          <a:p>
            <a:pPr marL="0" indent="0" algn="l" defTabSz="711200" rtl="0" eaLnBrk="1" latinLnBrk="0" hangingPunct="1">
              <a:spcBef>
                <a:spcPts val="1200"/>
              </a:spcBef>
              <a:buNone/>
            </a:pPr>
            <a:r>
              <a:rPr lang="en-US" sz="100">
                <a:solidFill>
                  <a:srgbClr val="FFFFFF">
                    <a:alpha val="0"/>
                  </a:srgbClr>
                </a:solidFill>
              </a:rPr>
              <a:t>  &lt;template version="2.0.14" type="unbranded" name="N6WG_16.9_ECM" pageSize="widescreen"&gt;</a:t>
            </a:r>
          </a:p>
          <a:p>
            <a:pPr marL="0" indent="0" algn="l" defTabSz="711200" rtl="0" eaLnBrk="1" latinLnBrk="0" hangingPunct="1">
              <a:spcBef>
                <a:spcPts val="1200"/>
              </a:spcBef>
              <a:buNone/>
            </a:pPr>
            <a:r>
              <a:rPr lang="en-US" sz="100">
                <a:solidFill>
                  <a:srgbClr val="FFFFFF">
                    <a:alpha val="0"/>
                  </a:srgbClr>
                </a:solidFill>
              </a:rPr>
              <a:t>    &lt;!-- Instructions for &lt;settings&gt; tag:In each sub-tag set the hex code of the RGB color you wish to use for the standard elements when they are created on this slide master.If the value is missing or invalid, default colors will be used. --&gt;</a:t>
            </a:r>
          </a:p>
          <a:p>
            <a:pPr marL="0" indent="0" algn="l" defTabSz="711200" rtl="0" eaLnBrk="1" latinLnBrk="0" hangingPunct="1">
              <a:spcBef>
                <a:spcPts val="1200"/>
              </a:spcBef>
              <a:buNone/>
            </a:pPr>
            <a:r>
              <a:rPr lang="en-US" sz="100">
                <a:solidFill>
                  <a:srgbClr val="FFFFFF">
                    <a:alpha val="0"/>
                  </a:srgbClr>
                </a:solidFill>
              </a:rPr>
              <a:t>    &lt;settings&gt;</a:t>
            </a:r>
          </a:p>
          <a:p>
            <a:pPr marL="0" indent="0" algn="l" defTabSz="711200" rtl="0" eaLnBrk="1" latinLnBrk="0" hangingPunct="1">
              <a:spcBef>
                <a:spcPts val="1200"/>
              </a:spcBef>
              <a:buNone/>
            </a:pPr>
            <a:r>
              <a:rPr lang="en-US" sz="100">
                <a:solidFill>
                  <a:srgbClr val="FFFFFF">
                    <a:alpha val="0"/>
                  </a:srgbClr>
                </a:solidFill>
              </a:rPr>
              <a:t>      &lt;runningAgendaBackColorLeft&gt;#F30009&lt;/runningAgendaBackColorLeft&gt;</a:t>
            </a:r>
          </a:p>
          <a:p>
            <a:pPr marL="0" indent="0" algn="l" defTabSz="711200" rtl="0" eaLnBrk="1" latinLnBrk="0" hangingPunct="1">
              <a:spcBef>
                <a:spcPts val="1200"/>
              </a:spcBef>
              <a:buNone/>
            </a:pPr>
            <a:r>
              <a:rPr lang="en-US" sz="100">
                <a:solidFill>
                  <a:srgbClr val="FFFFFF">
                    <a:alpha val="0"/>
                  </a:srgbClr>
                </a:solidFill>
              </a:rPr>
              <a:t>      &lt;runningAgendaBackColorRight&gt;#E7E6E6&lt;/runningAgendaBackColorRight&gt;</a:t>
            </a:r>
          </a:p>
          <a:p>
            <a:pPr marL="0" indent="0" algn="l" defTabSz="711200" rtl="0" eaLnBrk="1" latinLnBrk="0" hangingPunct="1">
              <a:spcBef>
                <a:spcPts val="1200"/>
              </a:spcBef>
              <a:buNone/>
            </a:pPr>
            <a:r>
              <a:rPr lang="en-US" sz="100">
                <a:solidFill>
                  <a:srgbClr val="FFFFFF">
                    <a:alpha val="0"/>
                  </a:srgbClr>
                </a:solidFill>
              </a:rPr>
              <a:t>      &lt;runningAgendaTextColorLeft&gt;#FFFFFF&lt;/runningAgendaTextColorLeft&gt;</a:t>
            </a:r>
          </a:p>
          <a:p>
            <a:pPr marL="0" indent="0" algn="l" defTabSz="711200" rtl="0" eaLnBrk="1" latinLnBrk="0" hangingPunct="1">
              <a:spcBef>
                <a:spcPts val="1200"/>
              </a:spcBef>
              <a:buNone/>
            </a:pPr>
            <a:r>
              <a:rPr lang="en-US" sz="100">
                <a:solidFill>
                  <a:srgbClr val="FFFFFF">
                    <a:alpha val="0"/>
                  </a:srgbClr>
                </a:solidFill>
              </a:rPr>
              <a:t>      &lt;runningAgendaTextColorRight&gt;#000000&lt;/runningAgendaTextColorRight&gt;</a:t>
            </a:r>
          </a:p>
          <a:p>
            <a:pPr marL="0" indent="0" algn="l" defTabSz="711200" rtl="0" eaLnBrk="1" latinLnBrk="0" hangingPunct="1">
              <a:spcBef>
                <a:spcPts val="1200"/>
              </a:spcBef>
              <a:buNone/>
            </a:pPr>
            <a:r>
              <a:rPr lang="en-US" sz="100">
                <a:solidFill>
                  <a:srgbClr val="FFFFFF">
                    <a:alpha val="0"/>
                  </a:srgbClr>
                </a:solidFill>
              </a:rPr>
              <a:t>      &lt;columnHeaderLineColor&gt;#000000&lt;/columnHeaderLineColor&gt;</a:t>
            </a:r>
          </a:p>
          <a:p>
            <a:pPr marL="0" indent="0" algn="l" defTabSz="711200" rtl="0" eaLnBrk="1" latinLnBrk="0" hangingPunct="1">
              <a:spcBef>
                <a:spcPts val="1200"/>
              </a:spcBef>
              <a:buNone/>
            </a:pPr>
            <a:r>
              <a:rPr lang="en-US" sz="100">
                <a:solidFill>
                  <a:srgbClr val="FFFFFF">
                    <a:alpha val="0"/>
                  </a:srgbClr>
                </a:solidFill>
              </a:rPr>
              <a:t>      &lt;columnHeaderTextColor&gt;#000000&lt;/columnHeaderTextColor&gt;</a:t>
            </a:r>
          </a:p>
          <a:p>
            <a:pPr marL="0" indent="0" algn="l" defTabSz="711200" rtl="0" eaLnBrk="1" latinLnBrk="0" hangingPunct="1">
              <a:spcBef>
                <a:spcPts val="1200"/>
              </a:spcBef>
              <a:buNone/>
            </a:pPr>
            <a:r>
              <a:rPr lang="en-US" sz="100">
                <a:solidFill>
                  <a:srgbClr val="FFFFFF">
                    <a:alpha val="0"/>
                  </a:srgbClr>
                </a:solidFill>
              </a:rPr>
              <a:t>      &lt;rowHeaderLineColor&gt;#000000&lt;/rowHeaderLineColor&gt;</a:t>
            </a:r>
          </a:p>
          <a:p>
            <a:pPr marL="0" indent="0" algn="l" defTabSz="711200" rtl="0" eaLnBrk="1" latinLnBrk="0" hangingPunct="1">
              <a:spcBef>
                <a:spcPts val="1200"/>
              </a:spcBef>
              <a:buNone/>
            </a:pPr>
            <a:r>
              <a:rPr lang="en-US" sz="100">
                <a:solidFill>
                  <a:srgbClr val="FFFFFF">
                    <a:alpha val="0"/>
                  </a:srgbClr>
                </a:solidFill>
              </a:rPr>
              <a:t>      &lt;rowHeaderTextColor&gt;#000000&lt;/rowHeaderTextColor&gt;</a:t>
            </a:r>
          </a:p>
          <a:p>
            <a:pPr marL="0" indent="0" algn="l" defTabSz="711200" rtl="0" eaLnBrk="1" latinLnBrk="0" hangingPunct="1">
              <a:spcBef>
                <a:spcPts val="1200"/>
              </a:spcBef>
              <a:buNone/>
            </a:pPr>
            <a:r>
              <a:rPr lang="en-US" sz="100">
                <a:solidFill>
                  <a:srgbClr val="FFFFFF">
                    <a:alpha val="0"/>
                  </a:srgbClr>
                </a:solidFill>
              </a:rPr>
              <a:t>      &lt;conclusionArrowLineColor&gt;#F30009&lt;/conclusionArrowLineColor&gt;</a:t>
            </a:r>
          </a:p>
          <a:p>
            <a:pPr marL="0" indent="0" algn="l" defTabSz="711200" rtl="0" eaLnBrk="1" latinLnBrk="0" hangingPunct="1">
              <a:spcBef>
                <a:spcPts val="1200"/>
              </a:spcBef>
              <a:buNone/>
            </a:pPr>
            <a:r>
              <a:rPr lang="en-US" sz="100">
                <a:solidFill>
                  <a:srgbClr val="FFFFFF">
                    <a:alpha val="0"/>
                  </a:srgbClr>
                </a:solidFill>
              </a:rPr>
              <a:t>      &lt;conclusionArrowTextColor&gt;#F30009&lt;/conclusionArrowTextColor&gt;</a:t>
            </a:r>
          </a:p>
          <a:p>
            <a:pPr marL="0" indent="0" algn="l" defTabSz="711200" rtl="0" eaLnBrk="1" latinLnBrk="0" hangingPunct="1">
              <a:spcBef>
                <a:spcPts val="1200"/>
              </a:spcBef>
              <a:buNone/>
            </a:pPr>
            <a:r>
              <a:rPr lang="en-US" sz="100">
                <a:solidFill>
                  <a:srgbClr val="FFFFFF">
                    <a:alpha val="0"/>
                  </a:srgbClr>
                </a:solidFill>
              </a:rPr>
              <a:t>      &lt;percentageCircleFullCircleColor&gt;#B4B4B4&lt;/percentageCircleFullCircleColor&gt;</a:t>
            </a:r>
          </a:p>
          <a:p>
            <a:pPr marL="0" indent="0" algn="l" defTabSz="711200" rtl="0" eaLnBrk="1" latinLnBrk="0" hangingPunct="1">
              <a:spcBef>
                <a:spcPts val="1200"/>
              </a:spcBef>
              <a:buNone/>
            </a:pPr>
            <a:r>
              <a:rPr lang="en-US" sz="100">
                <a:solidFill>
                  <a:srgbClr val="FFFFFF">
                    <a:alpha val="0"/>
                  </a:srgbClr>
                </a:solidFill>
              </a:rPr>
              <a:t>      &lt;percentageCircleTextHighlightColor&gt;#F30009&lt;/percentageCircleTextHighlightColor&gt;</a:t>
            </a:r>
          </a:p>
          <a:p>
            <a:pPr marL="0" indent="0" algn="l" defTabSz="711200" rtl="0" eaLnBrk="1" latinLnBrk="0" hangingPunct="1">
              <a:spcBef>
                <a:spcPts val="1200"/>
              </a:spcBef>
              <a:buNone/>
            </a:pPr>
            <a:r>
              <a:rPr lang="en-US" sz="100">
                <a:solidFill>
                  <a:srgbClr val="FFFFFF">
                    <a:alpha val="0"/>
                  </a:srgbClr>
                </a:solidFill>
              </a:rPr>
              <a:t>      &lt;statusStickerColor&gt;#000000&lt;/statusStickerColor&gt;</a:t>
            </a:r>
          </a:p>
          <a:p>
            <a:pPr marL="0" indent="0" algn="l" defTabSz="711200" rtl="0" eaLnBrk="1" latinLnBrk="0" hangingPunct="1">
              <a:spcBef>
                <a:spcPts val="1200"/>
              </a:spcBef>
              <a:buNone/>
            </a:pPr>
            <a:r>
              <a:rPr lang="en-US" sz="100">
                <a:solidFill>
                  <a:srgbClr val="FFFFFF">
                    <a:alpha val="0"/>
                  </a:srgbClr>
                </a:solidFill>
              </a:rPr>
              <a:t>      &lt;calloutBackColor&gt;#FFFFFF&lt;/calloutBackColor&gt;</a:t>
            </a:r>
          </a:p>
          <a:p>
            <a:pPr marL="0" indent="0" algn="l" defTabSz="711200" rtl="0" eaLnBrk="1" latinLnBrk="0" hangingPunct="1">
              <a:spcBef>
                <a:spcPts val="1200"/>
              </a:spcBef>
              <a:buNone/>
            </a:pPr>
            <a:r>
              <a:rPr lang="en-US" sz="100">
                <a:solidFill>
                  <a:srgbClr val="FFFFFF">
                    <a:alpha val="0"/>
                  </a:srgbClr>
                </a:solidFill>
              </a:rPr>
              <a:t>      &lt;calloutTextLineColor&gt;#F30009&lt;/calloutTextLineColor&gt;</a:t>
            </a:r>
          </a:p>
          <a:p>
            <a:pPr marL="0" indent="0" algn="l" defTabSz="711200" rtl="0" eaLnBrk="1" latinLnBrk="0" hangingPunct="1">
              <a:spcBef>
                <a:spcPts val="1200"/>
              </a:spcBef>
              <a:buNone/>
            </a:pPr>
            <a:r>
              <a:rPr lang="en-US" sz="100">
                <a:solidFill>
                  <a:srgbClr val="FFFFFF">
                    <a:alpha val="0"/>
                  </a:srgbClr>
                </a:solidFill>
              </a:rPr>
              <a:t>      &lt;numberBubbleBackColor&gt;#FFFFFF&lt;/numberBubbleBackColor&gt;</a:t>
            </a:r>
          </a:p>
          <a:p>
            <a:pPr marL="0" indent="0" algn="l" defTabSz="711200" rtl="0" eaLnBrk="1" latinLnBrk="0" hangingPunct="1">
              <a:spcBef>
                <a:spcPts val="1200"/>
              </a:spcBef>
              <a:buNone/>
            </a:pPr>
            <a:r>
              <a:rPr lang="en-US" sz="100">
                <a:solidFill>
                  <a:srgbClr val="FFFFFF">
                    <a:alpha val="0"/>
                  </a:srgbClr>
                </a:solidFill>
              </a:rPr>
              <a:t>      &lt;numberBubbleTextLineColor&gt;#F30009&lt;/numberBubbleTextLineColor&gt;</a:t>
            </a:r>
          </a:p>
          <a:p>
            <a:pPr marL="0" indent="0" algn="l" defTabSz="711200" rtl="0" eaLnBrk="1" latinLnBrk="0" hangingPunct="1">
              <a:spcBef>
                <a:spcPts val="1200"/>
              </a:spcBef>
              <a:buNone/>
            </a:pPr>
            <a:r>
              <a:rPr lang="en-US" sz="100">
                <a:solidFill>
                  <a:srgbClr val="FFFFFF">
                    <a:alpha val="0"/>
                  </a:srgbClr>
                </a:solidFill>
              </a:rPr>
              <a:t>      &lt;valueChainTextLineColor&gt;#F30009&lt;/valueChainTextLineColor&gt;</a:t>
            </a:r>
          </a:p>
          <a:p>
            <a:pPr marL="0" indent="0" algn="l" defTabSz="711200" rtl="0" eaLnBrk="1" latinLnBrk="0" hangingPunct="1">
              <a:spcBef>
                <a:spcPts val="1200"/>
              </a:spcBef>
              <a:buNone/>
            </a:pPr>
            <a:r>
              <a:rPr lang="en-US" sz="100">
                <a:solidFill>
                  <a:srgbClr val="FFFFFF">
                    <a:alpha val="0"/>
                  </a:srgbClr>
                </a:solidFill>
              </a:rPr>
              <a:t>      &lt;agendaHighlightColor&gt;#F30009&lt;/agendaHighlightColor&gt;</a:t>
            </a:r>
          </a:p>
          <a:p>
            <a:pPr marL="0" indent="0" algn="l" defTabSz="711200" rtl="0" eaLnBrk="1" latinLnBrk="0" hangingPunct="1">
              <a:spcBef>
                <a:spcPts val="1200"/>
              </a:spcBef>
              <a:buNone/>
            </a:pPr>
            <a:r>
              <a:rPr lang="en-US" sz="100">
                <a:solidFill>
                  <a:srgbClr val="FFFFFF">
                    <a:alpha val="0"/>
                  </a:srgbClr>
                </a:solidFill>
              </a:rPr>
              <a:t>      &lt;sequenceArrowFillColor&gt;#F30009&lt;/sequenceArrowFillColor&gt;</a:t>
            </a:r>
          </a:p>
          <a:p>
            <a:pPr marL="0" indent="0" algn="l" defTabSz="711200" rtl="0" eaLnBrk="1" latinLnBrk="0" hangingPunct="1">
              <a:spcBef>
                <a:spcPts val="1200"/>
              </a:spcBef>
              <a:buNone/>
            </a:pPr>
            <a:r>
              <a:rPr lang="en-US" sz="100">
                <a:solidFill>
                  <a:srgbClr val="FFFFFF">
                    <a:alpha val="0"/>
                  </a:srgbClr>
                </a:solidFill>
              </a:rPr>
              <a:t>      &lt;!-- The &lt;tableAccentNumber&gt; defines which table layout from the "Light Style 1" row should be applied for newly created tables. Valid values are 0, 1, 2, 3, 4, 5, and 6 - representing the layouts on the Table Layouts drop-down from left to right. The highlight colors used in those table layouts link to the Theme color palette, they cannot be specified here. --&gt;</a:t>
            </a:r>
          </a:p>
          <a:p>
            <a:pPr marL="0" indent="0" algn="l" defTabSz="711200" rtl="0" eaLnBrk="1" latinLnBrk="0" hangingPunct="1">
              <a:spcBef>
                <a:spcPts val="1200"/>
              </a:spcBef>
              <a:buNone/>
            </a:pPr>
            <a:r>
              <a:rPr lang="en-US" sz="100">
                <a:solidFill>
                  <a:srgbClr val="FFFFFF">
                    <a:alpha val="0"/>
                  </a:srgbClr>
                </a:solidFill>
              </a:rPr>
              <a:t>      &lt;tableAccentNumber&gt;0&lt;/tableAccentNumber&gt;</a:t>
            </a:r>
          </a:p>
          <a:p>
            <a:pPr marL="0" indent="0" algn="l" defTabSz="711200" rtl="0" eaLnBrk="1" latinLnBrk="0" hangingPunct="1">
              <a:spcBef>
                <a:spcPts val="1200"/>
              </a:spcBef>
              <a:buNone/>
            </a:pPr>
            <a:r>
              <a:rPr lang="en-US" sz="100">
                <a:solidFill>
                  <a:srgbClr val="FFFFFF">
                    <a:alpha val="0"/>
                  </a:srgbClr>
                </a:solidFill>
              </a:rPr>
              <a:t>      &lt;!-- The &lt;notesFontSize&gt; tag determines what font size should be applied to newly created notes/source boxes. Valid values are integer numbers.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&lt;notesFontSize&gt;8&lt;/notesFontSize&gt;</a:t>
            </a:r>
          </a:p>
          <a:p>
            <a:pPr marL="0" indent="0" algn="l" defTabSz="711200" rtl="0" eaLnBrk="1" latinLnBrk="0" hangingPunct="1">
              <a:spcBef>
                <a:spcPts val="1200"/>
              </a:spcBef>
              <a:buNone/>
            </a:pPr>
            <a:r>
              <a:rPr lang="en-US" sz="100">
                <a:solidFill>
                  <a:srgbClr val="FFFFFF">
                    <a:alpha val="0"/>
                  </a:srgbClr>
                </a:solidFill>
              </a:rPr>
              <a:t>      &lt;notesTextColor&gt;#000000&lt;/notesTextColor&gt;</a:t>
            </a:r>
          </a:p>
          <a:p>
            <a:pPr marL="0" indent="0" algn="l" defTabSz="711200" rtl="0" eaLnBrk="1" latinLnBrk="0" hangingPunct="1">
              <a:spcBef>
                <a:spcPts val="1200"/>
              </a:spcBef>
              <a:buNone/>
            </a:pPr>
            <a:r>
              <a:rPr lang="en-US" sz="100">
                <a:solidFill>
                  <a:srgbClr val="FFFFFF">
                    <a:alpha val="0"/>
                  </a:srgbClr>
                </a:solidFill>
              </a:rPr>
              <a:t>      &lt;!-- The &lt;statusStickerRunningAgendaFontSize&gt; tag determines what font size should be applied to newly created status stickers and running agendas. Valid values are integer numbers.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&lt;statusStickerRunningAgendaFontSize&gt;12&lt;/statusStickerRunningAgendaFontSize&gt;</a:t>
            </a:r>
          </a:p>
          <a:p>
            <a:pPr marL="0" indent="0" algn="l" defTabSz="711200" rtl="0" eaLnBrk="1" latinLnBrk="0" hangingPunct="1">
              <a:spcBef>
                <a:spcPts val="1200"/>
              </a:spcBef>
              <a:buNone/>
            </a:pPr>
            <a:r>
              <a:rPr lang="en-US" sz="100">
                <a:solidFill>
                  <a:srgbClr val="FFFFFF">
                    <a:alpha val="0"/>
                  </a:srgbClr>
                </a:solidFill>
              </a:rPr>
              <a:t>      &lt;!-- The &lt;columnSpacing&gt; tag determines the width of the spacing between columns in pt.Valid values are integer numbers, min. 28, max. 85 (~1-3cm). If the option is not present or not valid, the default is used. --&gt;</a:t>
            </a:r>
          </a:p>
          <a:p>
            <a:pPr marL="0" indent="0" algn="l" defTabSz="711200" rtl="0" eaLnBrk="1" latinLnBrk="0" hangingPunct="1">
              <a:spcBef>
                <a:spcPts val="1200"/>
              </a:spcBef>
              <a:buNone/>
            </a:pPr>
            <a:r>
              <a:rPr lang="en-US" sz="100">
                <a:solidFill>
                  <a:srgbClr val="FFFFFF">
                    <a:alpha val="0"/>
                  </a:srgbClr>
                </a:solidFill>
              </a:rPr>
              <a:t>      &lt;columnSpacing&gt;34&lt;/columnSpacing&gt;</a:t>
            </a:r>
          </a:p>
          <a:p>
            <a:pPr marL="0" indent="0" algn="l" defTabSz="711200" rtl="0" eaLnBrk="1" latinLnBrk="0" hangingPunct="1">
              <a:spcBef>
                <a:spcPts val="1200"/>
              </a:spcBef>
              <a:buNone/>
            </a:pPr>
            <a:r>
              <a:rPr lang="en-US" sz="100">
                <a:solidFill>
                  <a:srgbClr val="FFFFFF">
                    <a:alpha val="0"/>
                  </a:srgbClr>
                </a:solidFill>
              </a:rPr>
              <a:t>    &lt;/settings&gt;</a:t>
            </a:r>
          </a:p>
          <a:p>
            <a:pPr marL="0" indent="0" algn="l" defTabSz="711200" rtl="0" eaLnBrk="1" latinLnBrk="0" hangingPunct="1">
              <a:spcBef>
                <a:spcPts val="1200"/>
              </a:spcBef>
              <a:buNone/>
            </a:pPr>
            <a:r>
              <a:rPr lang="en-US" sz="100">
                <a:solidFill>
                  <a:srgbClr val="FFFFFF">
                    <a:alpha val="0"/>
                  </a:srgbClr>
                </a:solidFill>
              </a:rPr>
              <a:t>    &lt;!-- Instructions for &lt;colors&gt; tag:Use any number of &lt;color&gt;...&lt;/color&gt; lines. Each line creates a client color on the client color palette in the order they appear here.The client color hex code goes between the &lt;color&gt; and &lt;/color&gt; tags.The &lt;color&gt; tag may have the option "contrastingTextColor". If it is set to a valid RGB hex code then that color will be used for text if the user applies the client color to fill a shape. Hence, contrastingTextColor usually is white (#FFFFFF), black (#000000) or another dark color. --&gt;</a:t>
            </a:r>
          </a:p>
          <a:p>
            <a:pPr marL="0" indent="0" algn="l" defTabSz="711200" rtl="0" eaLnBrk="1" latinLnBrk="0" hangingPunct="1">
              <a:spcBef>
                <a:spcPts val="1200"/>
              </a:spcBef>
              <a:buNone/>
            </a:pPr>
            <a:r>
              <a:rPr lang="en-US" sz="100">
                <a:solidFill>
                  <a:srgbClr val="FFFFFF">
                    <a:alpha val="0"/>
                  </a:srgbClr>
                </a:solidFill>
              </a:rPr>
              <a:t>    &lt;colors&gt;</a:t>
            </a:r>
          </a:p>
          <a:p>
            <a:pPr marL="0" indent="0" algn="l" defTabSz="711200" rtl="0" eaLnBrk="1" latinLnBrk="0" hangingPunct="1">
              <a:spcBef>
                <a:spcPts val="1200"/>
              </a:spcBef>
              <a:buNone/>
            </a:pPr>
            <a:r>
              <a:rPr lang="en-US" sz="100">
                <a:solidFill>
                  <a:srgbClr val="FFFFFF">
                    <a:alpha val="0"/>
                  </a:srgbClr>
                </a:solidFill>
              </a:rPr>
              <a:t>      &lt;color contrastingTextColor="#FFFFFF"&gt;#F30009&lt;/color&gt;</a:t>
            </a:r>
          </a:p>
          <a:p>
            <a:pPr marL="0" indent="0" algn="l" defTabSz="711200" rtl="0" eaLnBrk="1" latinLnBrk="0" hangingPunct="1">
              <a:spcBef>
                <a:spcPts val="1200"/>
              </a:spcBef>
              <a:buNone/>
            </a:pPr>
            <a:r>
              <a:rPr lang="en-US" sz="100">
                <a:solidFill>
                  <a:srgbClr val="FFFFFF">
                    <a:alpha val="0"/>
                  </a:srgbClr>
                </a:solidFill>
              </a:rPr>
              <a:t>      &lt;color contrastingTextColor="#FFFFFF"&gt;#44546A&lt;/color&gt;</a:t>
            </a:r>
          </a:p>
          <a:p>
            <a:pPr marL="0" indent="0" algn="l" defTabSz="711200" rtl="0" eaLnBrk="1" latinLnBrk="0" hangingPunct="1">
              <a:spcBef>
                <a:spcPts val="1200"/>
              </a:spcBef>
              <a:buNone/>
            </a:pPr>
            <a:r>
              <a:rPr lang="en-US" sz="100">
                <a:solidFill>
                  <a:srgbClr val="FFFFFF">
                    <a:alpha val="0"/>
                  </a:srgbClr>
                </a:solidFill>
              </a:rPr>
              <a:t>      &lt;color contrastingTextColor="#000000"&gt;#E7E6E6&lt;/color&gt;</a:t>
            </a:r>
          </a:p>
          <a:p>
            <a:pPr marL="0" indent="0" algn="l" defTabSz="711200" rtl="0" eaLnBrk="1" latinLnBrk="0" hangingPunct="1">
              <a:spcBef>
                <a:spcPts val="1200"/>
              </a:spcBef>
              <a:buNone/>
            </a:pPr>
            <a:r>
              <a:rPr lang="en-US" sz="100">
                <a:solidFill>
                  <a:srgbClr val="FFFFFF">
                    <a:alpha val="0"/>
                  </a:srgbClr>
                </a:solidFill>
              </a:rPr>
              <a:t>      &lt;color contrastingTextColor="#FFFFFF"&gt;#FF560E&lt;/color&gt;</a:t>
            </a:r>
          </a:p>
          <a:p>
            <a:pPr marL="0" indent="0" algn="l" defTabSz="711200" rtl="0" eaLnBrk="1" latinLnBrk="0" hangingPunct="1">
              <a:spcBef>
                <a:spcPts val="1200"/>
              </a:spcBef>
              <a:buNone/>
            </a:pPr>
            <a:r>
              <a:rPr lang="en-US" sz="100">
                <a:solidFill>
                  <a:srgbClr val="FFFFFF">
                    <a:alpha val="0"/>
                  </a:srgbClr>
                </a:solidFill>
              </a:rPr>
              <a:t>      &lt;color contrastingTextColor="#000000"&gt;#E5813E&lt;/color&gt;</a:t>
            </a:r>
          </a:p>
          <a:p>
            <a:pPr marL="0" indent="0" algn="l" defTabSz="711200" rtl="0" eaLnBrk="1" latinLnBrk="0" hangingPunct="1">
              <a:spcBef>
                <a:spcPts val="1200"/>
              </a:spcBef>
              <a:buNone/>
            </a:pPr>
            <a:r>
              <a:rPr lang="en-US" sz="100">
                <a:solidFill>
                  <a:srgbClr val="FFFFFF">
                    <a:alpha val="0"/>
                  </a:srgbClr>
                </a:solidFill>
              </a:rPr>
              <a:t>      &lt;color contrastingTextColor="#FFFFFF"&gt;#B59E74&lt;/color&gt;</a:t>
            </a:r>
          </a:p>
          <a:p>
            <a:pPr marL="0" indent="0" algn="l" defTabSz="711200" rtl="0" eaLnBrk="1" latinLnBrk="0" hangingPunct="1">
              <a:spcBef>
                <a:spcPts val="1200"/>
              </a:spcBef>
              <a:buNone/>
            </a:pPr>
            <a:r>
              <a:rPr lang="en-US" sz="100">
                <a:solidFill>
                  <a:srgbClr val="FFFFFF">
                    <a:alpha val="0"/>
                  </a:srgbClr>
                </a:solidFill>
              </a:rPr>
              <a:t>      &lt;color contrastingTextColor="#000000"&gt;#69C9CE&lt;/color&gt;</a:t>
            </a:r>
          </a:p>
          <a:p>
            <a:pPr marL="0" indent="0" algn="l" defTabSz="711200" rtl="0" eaLnBrk="1" latinLnBrk="0" hangingPunct="1">
              <a:spcBef>
                <a:spcPts val="1200"/>
              </a:spcBef>
              <a:buNone/>
            </a:pPr>
            <a:r>
              <a:rPr lang="en-US" sz="100">
                <a:solidFill>
                  <a:srgbClr val="FFFFFF">
                    <a:alpha val="0"/>
                  </a:srgbClr>
                </a:solidFill>
              </a:rPr>
              <a:t>      &lt;color contrastingTextColor="#000000"&gt;#69C97F&lt;/color&gt;</a:t>
            </a:r>
          </a:p>
          <a:p>
            <a:pPr marL="0" indent="0" algn="l" defTabSz="711200" rtl="0" eaLnBrk="1" latinLnBrk="0" hangingPunct="1">
              <a:spcBef>
                <a:spcPts val="1200"/>
              </a:spcBef>
              <a:buNone/>
            </a:pPr>
            <a:r>
              <a:rPr lang="en-US" sz="100">
                <a:solidFill>
                  <a:srgbClr val="FFFFFF">
                    <a:alpha val="0"/>
                  </a:srgbClr>
                </a:solidFill>
              </a:rPr>
              <a:t>    &lt;/colors&gt;</a:t>
            </a:r>
          </a:p>
          <a:p>
            <a:pPr marL="0" indent="0" algn="l" defTabSz="711200" rtl="0" eaLnBrk="1" latinLnBrk="0" hangingPunct="1">
              <a:spcBef>
                <a:spcPts val="1200"/>
              </a:spcBef>
              <a:buNone/>
            </a:pPr>
            <a:r>
              <a:rPr lang="en-US" sz="100">
                <a:solidFill>
                  <a:srgbClr val="FFFFFF">
                    <a:alpha val="0"/>
                  </a:srgbClr>
                </a:solidFill>
              </a:rPr>
              <a:t>  &lt;/template&gt;</a:t>
            </a:r>
          </a:p>
          <a:p>
            <a:pPr marL="0" indent="0" algn="l" defTabSz="711200" rtl="0" eaLnBrk="1" latinLnBrk="0" hangingPunct="1">
              <a:spcBef>
                <a:spcPts val="1200"/>
              </a:spcBef>
              <a:buNone/>
            </a:pPr>
            <a:r>
              <a:rPr lang="en-US" sz="100">
                <a:solidFill>
                  <a:srgbClr val="FFFFFF">
                    <a:alpha val="0"/>
                  </a:srgbClr>
                </a:solidFill>
              </a:rPr>
              <a:t>  &lt;!--BTFPCONFIGURATION:3C627466703E0D0A20203C212D2D2043726561746564206279204E6F72746820416D65726963612047726170686963735F4F66666963653A204E59435F30352E32302E323032305F434F52453B20557064617465642031312E32302E32303230206279204E594320746F207377617020696E20636C69656E7420666F6E7420666F72204C6F676F206F6E20626F74746F6D206C65667420636F726E65722070726F7669646564206469726563746C792066726F6D20636C69656E7420696E207468656D6520666F6E747320616E6420656C656D656E7473206F6E2070616765732E204164646974696F6E616C206368616E67657320746F20434F524520656C656D656E7473207769746820726520746F20636F6C6F7220737761707320466F6E747320746F20626520696E636C7564656420696E20696E7374616C6C6174696F6E207061636B20666F72207465616D277320757365206173206E65656465642E2057696C6C2072657175697265206164646974696F6E616C20737465707320746F20696E7374616C6C20637573746F6D20666F6E74732E205468656D6520666F6E747320626F74682073657420746F20417269616C2061742063617365207465616D20726571756573742028616E6420746F20616C6C6F7720666F7220546F6F6C626F782066756E6374696F6E616C697479292E204E6F7465732066726F6D206F726967696E616C206275696C642E2050696C6F74207461626C6520616E642062756C6C65747320696E20706C6163652E204966206973737565732C20636F6E74616374204E414720696D6D6564696174656C792E204578747261207461626C6520636F64696E6720746F20666163696C6974617465207472616E736665722066726F6D2070726576696F75732074656D706C6174652E20205265706C6163657320616C6C2070726576696F7573204E47532066696C65732E20437573746F6D20646973636C61696D65722028696E2043616C6962726920746F206D6174636820636C69656E742073657474696E67732920616464656420616E64207265706C6163696E67206F726967696E616C2061732077656C6C206173206D6F76656420746F20636F6C6F722062616E642E2020416C6C20636C69656E7420636F6C6F72732073657420746F20686967686C6967687420737461747573207769746820434F52452072656420706C6163656420696E2067726179207363616C6520706F736974696F6E2E2050616765206E756D6265722061646465642061742063617365207465616D20726571756573742E2044656661756C74206D617374657220746578742C207465787420626F7820616E6420736861706520616C746572656420746F20776F726B207769746820546F6F6C626F782E200D0A0D0A20202020202020496E737472756374696F6E7320666F7220746865203C74656D706C6174653E207461673A4B656570202276657273696F6E2220616E6420227479706522206F7074696F6E7320756E6368616E6765642E53657420226E616D6522206F7074696F6E20746F2074686520636C69656E74206E616D6520746861742073686F756C6420617070656172206F6E2074686520636C69656E7420636F6C6F722073656374696F6E2E2053657420227061676553697A652220746F207468652070617065722073697A6520796F75206172652073657474696E67207468697320736C696465206D6173746572207570206F6E2E2056616C69642076616C756573206172653A20227769646573637265656E222028776869636820657175616C732031363A39292C2022345F33222C202261342220616E6420226C6574746572222E204F627365727665206361706974616C697A6174696F6E21202D2D3E0D0A20203C74656D706C6174652076657273696F6E3D22322E332E342220747970653D22756E6272616E64656422206E616D653D224E3657475F31362E395F45434D22207061676553697A653D227769646573637265656E223E0D0A202020203C212D2D20496E737472756374696F6E7320666F72203C73657474696E67733E207461673A496E2065616368207375622D74616720736574207468652068657820636F6465206F66207468652052474220636F6C6F7220796F75207769736820746F2075736520666F7220746865207374616E6461726420656C656D656E7473207768656E2074686579206172652063726561746564206F6E207468697320736C696465206D61737465722E4966207468652076616C7565206973206D697373696E67206F7220696E76616C69642C2064656661756C7420636F6C6F72732077696C6C20626520757365642E202D2D3E0D0A202020203C73657474696E67733E0D0A2020202020203C72756E6E696E674167656E64614261636B436F6C6F724C6566743E234633303030393C2F72756E6E696E674167656E64614261636B436F6C6F724C6566743E0D0A2020202020203C72756E6E696E674167656E64614261636B436F6C6F7252696768743E234537453645363C2F72756E6E696E674167656E64614261636B436F6C6F7252696768743E0D0A2020202020203C72756E6E696E674167656E646154657874436F6C6F724C6566743E234646464646463C2F72756E6E696E674167656E646154657874436F6C6F724C6566743E0D0A2020202020203C72756E6E696E674167656E646154657874436F6C6F7252696768743E233030303030303C2F72756E6E696E674167656E646154657874436F6C6F7252696768743E0D0A2020202020203C636F6C756D6E4865616465724C696E65436F6C6F723E233030303030303C2F636F6C756D6E4865616465724C696E65436F6C6F723E0D0A2020202020203C636F6C756D6E48656164657254657874436F6C6F723E233030303030303C2F636F6C756D6E48656164657254657874436F6C6F723E0D0A2020202020203C726F774865616465724C696E65436F6C6F723E233030303030303C2F726F774865616465724C696E65436F6C6F723E0D0A2020202020203C726F7748656164657254657874436F6C6F723E233030303030303C2F726F7748656164657254657874436F6C6F723E0D0A2020202020203C636F6E636C7573696F6E4172726F774C696E65436F6C6F723E234633303030393C2F636F6E636C7573696F6E4172726F774C696E65436F6C6F723E0D0A2020202020203C636F6E636C7573696F6E4172726F7754657874436F6C6F723E234633303030393C2F636F6E636C7573696F6E4172726F7754657874436F6C6F723E0D0A2020202020203C70657263656E74616765436972636C6546756C6C436972636C65436F6C6F723E234234423442343C2F70657263656E74616765436972636C6546756C6C436972636C65436F6C6F723E0D0A2020202020203C70657263656E74616765436972636C6554657874486967686C69676874436F6C6F723E234633303030393C2F70657263656E74616765436972636C6554657874486967686C69676874436F6C6F723E0D0A2020202020203C737461747573537469636B6572436F6C6F723E233030303030303C2F737461747573537469636B6572436F6C6F723E0D0A2020202020203C63616C6C6F75744261636B436F6C6F723E234646464646463C2F63616C6C6F75744261636B436F6C6F723E0D0A2020202020203C63616C6C6F7574546578744C696E65436F6C6F723E234633303030393C2F63616C6C6F7574546578744C696E65436F6C6F723E0D0A2020202020203C6E756D626572427562626C654261636B436F6C6F723E234646464646463C2F6E756D626572427562626C654261636B436F6C6F723E0D0A2020202020203C6E756D626572427562626C65546578744C696E65436F6C6F723E234633303030393C2F6E756D626572427562626C65546578744C696E65436F6C6F723E0D0A2020202020203C76616C7565436861696E546578744C696E65436F6C6F723E234633303030393C2F76616C7565436861696E546578744C696E65436F6C6F723E0D0A2020202020203C6167656E6461486967686C69676874436F6C6F723E234633303030393C2F6167656E6461486967686C69676874436F6C6F723E0D0A2020202020203C73657175656E63654172726F7746696C6C436F6C6F723E234633303030393C2F73657175656E63654172726F7746696C6C436F6C6F723E0D0A2020202020203C212D2D20546865203C7461626C65416363656E744E756D6265723E20646566696E6573207768696368207461626C65206C61796F75742066726F6D2074686520224C69676874205374796C6520312220726F772073686F756C64206265206170706C69656420666F72206E65776C792063726561746564207461626C65732E2056616C69642076616C7565732061726520302C20312C20322C20332C20342C20352C20616E642036202D20726570726573656E74696E6720746865206C61796F757473206F6E20746865205461626C65204C61796F7574732064726F702D646F776E2066726F6D206C65667420746F2072696768742E2054686520686967686C6967687420636F6C6F7273207573656420696E2074686F7365207461626C65206C61796F757473206C696E6B20746F20746865205468656D6520636F6C6F722070616C657474652C20746865792063616E6E6F742062652073706563696669656420686572652E202D2D3E0D0A2020202020203C7461626C65416363656E744E756D6265723E303C2F7461626C65416363656E744E756D6265723E0D0A2020202020203C212D2D20546865203C6E6F746573466F6E7453697A653E207461672064657465726D696E6573207768617420666F6E742073697A652073686F756C64206265206170706C69656420746F206E65776C792063726561746564206E6F7465732F736F7572636520626F7865732E2056616C69642076616C7565732061726520696E7465676572206E756D626572732E20496620746865206F7074696F6E206973206E6F742070726573656E74206F72206E6F742076616C69642C207468652064656661756C7420697320757365642E202D2D3E0D0A2020202020203C6E6F746573466F6E7453697A653E383C2F6E6F746573466F6E7453697A653E0D0A2020202020203C6E6F74657354657874436F6C6F723E233030303030303C2F6E6F74657354657874436F6C6F723E0D0A2020202020203C212D2D20546865203C737461747573537469636B657252756E6E696E674167656E6461466F6E7453697A653E207461672064657465726D696E6573207768617420666F6E742073697A652073686F756C64206265206170706C69656420746F206E65776C7920637265617465642073746174757320737469636B65727320616E642072756E6E696E67206167656E6461732E2056616C69642076616C7565732061726520696E7465676572206E756D626572732E20496620746865206F7074696F6E206973206E6F742070726573656E74206F72206E6F742076616C69642C207468652064656661756C7420697320757365642E202D2D3E0D0A2020202020203C737461747573537469636B657252756E6E696E674167656E6461466F6E7453697A653E31323C2F737461747573537469636B657252756E6E696E674167656E6461466F6E7453697A653E0D0A2020202020203C212D2D20546865203C636F6C756D6E53706163696E673E207461672064657465726D696E657320746865207769647468206F66207468652073706163696E67206265747765656E20636F6C756D6E7320696E2070742E56616C69642076616C7565732061726520696E7465676572206E756D626572732C206D696E2E2032382C206D61782E20383520287E312D33636D292E20496620746865206F7074696F6E206973206E6F742070726573656E74206F72206E6F742076616C69642C207468652064656661756C7420697320757365642E202D2D3E0D0A2020202020203C636F6C756D6E53706163696E673E33343C2F636F6C756D6E53706163696E673E0D0A202020203C2F73657474696E67733E0D0A202020203C212D2D20496E737472756374696F6E7320666F72203C636F6C6F72733E207461673A55736520616E79206E756D626572206F66203C636F6C6F723E2E2E2E3C2F636F6C6F723E206C696E65732E2045616368206C696E652063726561746573206120636C69656E7420636F6C6F72206F6E2074686520636C69656E7420636F6C6F722070616C6574746520696E20746865206F7264657220746865792061707065617220686572652E54686520636C69656E7420636F6C6F722068657820636F646520676F6573206265747765656E20746865203C636F6C6F723E20616E64203C2F636F6C6F723E20746167732E546865203C636F6C6F723E20746167206D6179206861766520746865206F7074696F6E2022636F6E7472617374696E6754657874436F6C6F72222E2049662069742069732073657420746F20612076616C6964205247422068657820636F6465207468656E207468617420636F6C6F722077696C6C206265207573656420666F722074657874206966207468652075736572206170706C6965732074686520636C69656E7420636F6C6F7220746F2066696C6C20612073686170652E2048656E63652C20636F6E7472617374696E6754657874436F6C6F7220757375616C6C79206973207768697465202823464646464646292C20626C61636B20282330303030303029206F7220616E6F74686572206461726B20636F6C6F722E202D2D3E0D0A202020203C636F6C6F72733E0D0A2020202020203C636F6C6F7220636F6E7472617374696E6754657874436F6C6F723D2223464646464646223E234633303030393C2F636F6C6F723E0D0A2020202020203C636F6C6F7220636F6E7472617374696E6754657874436F6C6F723D2223464646464646223E233434353436413C2F636F6C6F723E0D0A2020202020203C636F6C6F7220636F6E7472617374696E6754657874436F6C6F723D2223303030303030223E234537453645363C2F636F6C6F723E0D0A2020202020203C636F6C6F7220636F6E7472617374696E6754657874436F6C6F723D2223464646464646223E234646353630453C2F636F6C6F723E0D0A2020202020203C636F6C6F7220636F6E7472617374696E6754657874436F6C6F723D2223303030303030223E234535383133453C2F636F6C6F723E0D0A2020202020203C636F6C6F7220636F6E7472617374696E6754657874436F6C6F723D2223464646464646223E234235394537343C2F636F6C6F723E0D0A2020202020203C636F6C6F7220636F6E7472617374696E6754657874436F6C6F723D2223303030303030223E233639433943453C2F636F6C6F723E0D0A2020202020203C636F6C6F7220636F6E7472617374696E6754657874436F6C6F723D2223303030303030223E233639433937463C2F636F6C6F723E0D0A202020203C2F636F6C6F72733E0D0A20203C2F74656D706C6174653E0D0A3C2F627466703E--&gt;</a:t>
            </a:r>
          </a:p>
          <a:p>
            <a:pPr marL="0" indent="0" algn="l" defTabSz="711200" rtl="0" eaLnBrk="1" latinLnBrk="0" hangingPunct="1">
              <a:spcBef>
                <a:spcPts val="1200"/>
              </a:spcBef>
              <a:buNone/>
            </a:pPr>
            <a:r>
              <a:rPr lang="en-US" sz="100">
                <a:solidFill>
                  <a:srgbClr val="FFFFFF">
                    <a:alpha val="0"/>
                  </a:srgbClr>
                </a:solidFill>
              </a:rPr>
              <a:t>&lt;/btfp&gt;</a:t>
            </a:r>
          </a:p>
        </p:txBody>
      </p:sp>
      <p:sp>
        <p:nvSpPr>
          <p:cNvPr id="8"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F3B5A0CE-152D-42D0-8A0B-C57E2E5E66BD}"/>
              </a:ext>
            </a:extLst>
          </p:cNvPr>
          <p:cNvSpPr txBox="1"/>
          <p:nvPr userDrawn="1"/>
        </p:nvSpPr>
        <p:spPr bwMode="gray">
          <a:xfrm>
            <a:off x="5343543" y="6595656"/>
            <a:ext cx="1504914" cy="262344"/>
          </a:xfrm>
          <a:prstGeom prst="rect">
            <a:avLst/>
          </a:prstGeom>
          <a:noFill/>
        </p:spPr>
        <p:txBody>
          <a:bodyPr vert="horz" wrap="square" lIns="0" tIns="0" rIns="0" bIns="0" rtlCol="0" anchor="ctr" anchorCtr="1">
            <a:spAutoFit/>
          </a:bodyPr>
          <a:lstStyle/>
          <a:p>
            <a:pPr marL="0" indent="0" algn="ctr">
              <a:spcBef>
                <a:spcPts val="0"/>
              </a:spcBef>
              <a:spcAft>
                <a:spcPts val="0"/>
              </a:spcAft>
              <a:buNone/>
            </a:pPr>
            <a:r>
              <a:rPr lang="en-US" sz="1000">
                <a:solidFill>
                  <a:srgbClr val="000000"/>
                </a:solidFill>
                <a:latin typeface="Calibri" panose="020F0502020204030204" pitchFamily="34" charset="0"/>
              </a:rPr>
              <a:t>Classified - Confidential</a:t>
            </a:r>
            <a:endParaRPr lang="en-US" sz="1000" err="1">
              <a:solidFill>
                <a:srgbClr val="000000"/>
              </a:solidFill>
              <a:latin typeface="Calibri" panose="020F0502020204030204" pitchFamily="34" charset="0"/>
            </a:endParaRPr>
          </a:p>
        </p:txBody>
      </p:sp>
    </p:spTree>
    <p:extLst>
      <p:ext uri="{BB962C8B-B14F-4D97-AF65-F5344CB8AC3E}">
        <p14:creationId xmlns:p14="http://schemas.microsoft.com/office/powerpoint/2010/main" val="224738112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2" r:id="rId6"/>
  </p:sldLayoutIdLst>
  <p:transition/>
  <p:txStyles>
    <p:titleStyle>
      <a:lvl1pPr algn="l" defTabSz="914400" rtl="0" eaLnBrk="1" latinLnBrk="0" hangingPunct="1">
        <a:lnSpc>
          <a:spcPct val="90000"/>
        </a:lnSpc>
        <a:spcBef>
          <a:spcPct val="0"/>
        </a:spcBef>
        <a:buNone/>
        <a:defRPr sz="2400" b="1" i="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mn-lt"/>
          <a:ea typeface="+mn-ea"/>
          <a:cs typeface="+mn-cs"/>
        </a:defRPr>
      </a:lvl1pPr>
      <a:lvl2pPr marL="173038" indent="-161925"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403225" indent="-173038"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3pPr>
      <a:lvl4pPr marL="633413" indent="-173038"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4pPr>
      <a:lvl5pPr marL="865188" indent="-173038"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64">
          <p15:clr>
            <a:srgbClr val="A4A3A4"/>
          </p15:clr>
        </p15:guide>
        <p15:guide id="4" pos="7416">
          <p15:clr>
            <a:srgbClr val="A4A3A4"/>
          </p15:clr>
        </p15:guide>
        <p15:guide id="7" orient="horz" pos="4056">
          <p15:clr>
            <a:srgbClr val="A4A3A4"/>
          </p15:clr>
        </p15:guide>
        <p15:guide id="8" orient="horz" pos="696">
          <p15:clr>
            <a:srgbClr val="A4A3A4"/>
          </p15:clr>
        </p15:guide>
        <p15:guide id="12" orient="horz" pos="912">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8B956-C2F5-B145-8D79-883F91239E95}"/>
              </a:ext>
            </a:extLst>
          </p:cNvPr>
          <p:cNvSpPr>
            <a:spLocks noGrp="1"/>
          </p:cNvSpPr>
          <p:nvPr>
            <p:ph type="title"/>
          </p:nvPr>
        </p:nvSpPr>
        <p:spPr>
          <a:xfrm>
            <a:off x="937591" y="890277"/>
            <a:ext cx="10515600" cy="5790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051E69-9884-5D49-9713-121B3E0FED75}"/>
              </a:ext>
            </a:extLst>
          </p:cNvPr>
          <p:cNvSpPr>
            <a:spLocks noGrp="1"/>
          </p:cNvSpPr>
          <p:nvPr>
            <p:ph type="body" idx="1"/>
          </p:nvPr>
        </p:nvSpPr>
        <p:spPr>
          <a:xfrm>
            <a:off x="937591" y="161376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3EFB7816-C775-4C12-BCA5-C70FF70C8C72}"/>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203283972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Lst>
  <p:txStyles>
    <p:titleStyle>
      <a:lvl1pPr algn="l" defTabSz="914400" rtl="0" eaLnBrk="1" latinLnBrk="0" hangingPunct="1">
        <a:lnSpc>
          <a:spcPct val="90000"/>
        </a:lnSpc>
        <a:spcBef>
          <a:spcPct val="0"/>
        </a:spcBef>
        <a:buNone/>
        <a:defRPr sz="2500" b="1" kern="1200">
          <a:solidFill>
            <a:srgbClr val="333333"/>
          </a:solidFill>
          <a:latin typeface="TCCC-UnityHeadline" panose="020B0605030303020204" pitchFamily="34"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808080"/>
          </a:solidFill>
          <a:latin typeface="TCCC-UnityText" panose="020B0605030303020204" pitchFamily="34" charset="77"/>
          <a:ea typeface="+mn-ea"/>
          <a:cs typeface="+mn-cs"/>
        </a:defRPr>
      </a:lvl1pPr>
      <a:lvl2pPr marL="320040" indent="-320040" algn="l" defTabSz="914400" rtl="0" eaLnBrk="1" latinLnBrk="0" hangingPunct="1">
        <a:lnSpc>
          <a:spcPct val="100000"/>
        </a:lnSpc>
        <a:spcBef>
          <a:spcPts val="1200"/>
        </a:spcBef>
        <a:buClr>
          <a:srgbClr val="EC0000"/>
        </a:buClr>
        <a:buSzPct val="120000"/>
        <a:buFont typeface="Helvetica" pitchFamily="2" charset="0"/>
        <a:buChar char="●"/>
        <a:defRPr sz="1800" kern="1200">
          <a:solidFill>
            <a:srgbClr val="808080"/>
          </a:solidFill>
          <a:latin typeface="TCCC-UnityText" panose="020B0605030303020204" pitchFamily="34" charset="77"/>
          <a:ea typeface="+mn-ea"/>
          <a:cs typeface="+mn-cs"/>
        </a:defRPr>
      </a:lvl2pPr>
      <a:lvl3pPr marL="548640" indent="-228600" algn="l" defTabSz="914400" rtl="0" eaLnBrk="1" latinLnBrk="0" hangingPunct="1">
        <a:lnSpc>
          <a:spcPct val="100000"/>
        </a:lnSpc>
        <a:spcBef>
          <a:spcPts val="500"/>
        </a:spcBef>
        <a:buFont typeface="Arial Unicode MS" panose="020B0604020202020204" pitchFamily="34" charset="-128"/>
        <a:buChar char="→"/>
        <a:defRPr sz="1800" kern="1200">
          <a:solidFill>
            <a:srgbClr val="808080"/>
          </a:solidFill>
          <a:latin typeface="TCCC-UnityText" panose="020B0605030303020204" pitchFamily="34" charset="77"/>
          <a:ea typeface="+mn-ea"/>
          <a:cs typeface="+mn-cs"/>
        </a:defRPr>
      </a:lvl3pPr>
      <a:lvl4pPr marL="77724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808080"/>
          </a:solidFill>
          <a:latin typeface="TCCC-UnityText" panose="020B0605030303020204" pitchFamily="34" charset="77"/>
          <a:ea typeface="+mn-ea"/>
          <a:cs typeface="+mn-cs"/>
        </a:defRPr>
      </a:lvl4pPr>
      <a:lvl5pPr marL="1005840" indent="-285750" algn="l" defTabSz="914400" rtl="0" eaLnBrk="1" latinLnBrk="0" hangingPunct="1">
        <a:lnSpc>
          <a:spcPct val="90000"/>
        </a:lnSpc>
        <a:spcBef>
          <a:spcPts val="500"/>
        </a:spcBef>
        <a:buFont typeface="Arial" panose="020B0604020202020204" pitchFamily="34" charset="0"/>
        <a:buChar char="•"/>
        <a:defRPr sz="1400" kern="1200">
          <a:solidFill>
            <a:srgbClr val="808080"/>
          </a:solidFill>
          <a:latin typeface="TCCC-UnityText" panose="020B06050303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9.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5.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1.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image" Target="../media/image24.png"/><Relationship Id="rId11" Type="http://schemas.openxmlformats.org/officeDocument/2006/relationships/image" Target="../media/image27.jpeg"/><Relationship Id="rId5" Type="http://schemas.openxmlformats.org/officeDocument/2006/relationships/image" Target="../media/image23.jpeg"/><Relationship Id="rId10" Type="http://schemas.openxmlformats.org/officeDocument/2006/relationships/image" Target="../media/image26.png"/><Relationship Id="rId4" Type="http://schemas.microsoft.com/office/2007/relationships/hdphoto" Target="../media/hdphoto4.wdp"/><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55.xml"/><Relationship Id="rId1" Type="http://schemas.openxmlformats.org/officeDocument/2006/relationships/video" Target="https://www.youtube.com/embed/1HRadzzvQNY?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31.emf"/><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4823009-ADB4-4486-A6C3-32A4B1F79C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7" name="Object 6" hidden="1">
                        <a:extLst>
                          <a:ext uri="{FF2B5EF4-FFF2-40B4-BE49-F238E27FC236}">
                            <a16:creationId xmlns:a16="http://schemas.microsoft.com/office/drawing/2014/main" id="{D4823009-ADB4-4486-A6C3-32A4B1F79C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817A92-38E7-8545-A742-ED0A268F5892}"/>
              </a:ext>
            </a:extLst>
          </p:cNvPr>
          <p:cNvSpPr>
            <a:spLocks noGrp="1"/>
          </p:cNvSpPr>
          <p:nvPr>
            <p:ph type="ctrTitle"/>
          </p:nvPr>
        </p:nvSpPr>
        <p:spPr>
          <a:xfrm>
            <a:off x="341469" y="2463461"/>
            <a:ext cx="11502972" cy="880960"/>
          </a:xfrm>
        </p:spPr>
        <p:txBody>
          <a:bodyPr>
            <a:noAutofit/>
          </a:bodyPr>
          <a:lstStyle/>
          <a:p>
            <a:pPr algn="ctr"/>
            <a:r>
              <a:rPr lang="en-US" sz="3600" dirty="0">
                <a:ea typeface="+mn-ea"/>
                <a:cs typeface="+mn-cs"/>
              </a:rPr>
              <a:t>World Without Waste Progress</a:t>
            </a:r>
            <a:endParaRPr lang="en-US" sz="3600" b="1" dirty="0">
              <a:latin typeface="Unity" panose="020B0505030303020204" pitchFamily="34" charset="0"/>
              <a:ea typeface="+mn-ea"/>
              <a:cs typeface="+mn-cs"/>
            </a:endParaRPr>
          </a:p>
        </p:txBody>
      </p:sp>
      <p:cxnSp>
        <p:nvCxnSpPr>
          <p:cNvPr id="8" name="Straight Connector 7">
            <a:extLst>
              <a:ext uri="{FF2B5EF4-FFF2-40B4-BE49-F238E27FC236}">
                <a16:creationId xmlns:a16="http://schemas.microsoft.com/office/drawing/2014/main" id="{63F10E4E-D0B6-DE4F-9BA8-E12CA9F79DD4}"/>
              </a:ext>
            </a:extLst>
          </p:cNvPr>
          <p:cNvCxnSpPr>
            <a:cxnSpLocks/>
          </p:cNvCxnSpPr>
          <p:nvPr/>
        </p:nvCxnSpPr>
        <p:spPr>
          <a:xfrm flipV="1">
            <a:off x="887524" y="3547203"/>
            <a:ext cx="10428459" cy="245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56F9E00-B08F-3A4E-BC58-2F925DCA7800}"/>
              </a:ext>
            </a:extLst>
          </p:cNvPr>
          <p:cNvSpPr txBox="1"/>
          <p:nvPr>
            <p:custDataLst>
              <p:tags r:id="rId2"/>
            </p:custDataLst>
          </p:nvPr>
        </p:nvSpPr>
        <p:spPr>
          <a:xfrm>
            <a:off x="11315983" y="6414312"/>
            <a:ext cx="723617" cy="24622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2E2CC-B78E-459F-8199-6269763E333A}" type="slidenum">
              <a:rPr kumimoji="0" lang="en-US" sz="1000" b="0" i="0" u="none" strike="noStrike" kern="1200" cap="none" spc="0" normalizeH="0" baseline="0" noProof="0" smtClean="0">
                <a:ln>
                  <a:noFill/>
                </a:ln>
                <a:solidFill>
                  <a:srgbClr val="000000"/>
                </a:solidFill>
                <a:effectLst/>
                <a:uLnTx/>
                <a:uFillTx/>
                <a:latin typeface="TCCC-UnityText" panose="020B0305030303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srgbClr val="000000"/>
              </a:solidFill>
              <a:effectLst/>
              <a:uLnTx/>
              <a:uFillTx/>
              <a:latin typeface="TCCC-UnityText" panose="020B0305030303020204" pitchFamily="34" charset="77"/>
              <a:ea typeface="+mn-ea"/>
              <a:cs typeface="+mn-cs"/>
            </a:endParaRPr>
          </a:p>
        </p:txBody>
      </p:sp>
      <p:sp>
        <p:nvSpPr>
          <p:cNvPr id="11" name="TextBox 10">
            <a:extLst>
              <a:ext uri="{FF2B5EF4-FFF2-40B4-BE49-F238E27FC236}">
                <a16:creationId xmlns:a16="http://schemas.microsoft.com/office/drawing/2014/main" id="{9DEC046A-9F62-488B-B6DF-DFC6B680EC5F}"/>
              </a:ext>
            </a:extLst>
          </p:cNvPr>
          <p:cNvSpPr txBox="1"/>
          <p:nvPr/>
        </p:nvSpPr>
        <p:spPr>
          <a:xfrm>
            <a:off x="2672910" y="3928677"/>
            <a:ext cx="7303297" cy="14080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nity"/>
                <a:ea typeface="+mn-ea"/>
                <a:cs typeface="Calibri"/>
              </a:rPr>
              <a:t>Georgia Recycling Coalition Annual Conference </a:t>
            </a:r>
            <a:endParaRPr kumimoji="0" lang="en-US" sz="2000" b="0" i="0" u="none" strike="noStrike" kern="1200" cap="none" spc="0" normalizeH="0" baseline="0" noProof="0" dirty="0">
              <a:ln>
                <a:noFill/>
              </a:ln>
              <a:solidFill>
                <a:srgbClr val="000000"/>
              </a:solidFill>
              <a:effectLst/>
              <a:uLnTx/>
              <a:uFillTx/>
              <a:latin typeface="Unity" panose="020B0505030303020204" pitchFamily="34" charset="0"/>
              <a:ea typeface="+mn-ea"/>
              <a:cs typeface="Calibri"/>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nity"/>
                <a:ea typeface="+mn-ea"/>
                <a:cs typeface="Calibri"/>
              </a:rPr>
              <a:t>September 28</a:t>
            </a:r>
            <a:r>
              <a:rPr kumimoji="0" lang="en-US" sz="2000" b="0" i="0" u="none" strike="noStrike" kern="1200" cap="none" spc="0" normalizeH="0" baseline="30000" noProof="0" dirty="0">
                <a:ln>
                  <a:noFill/>
                </a:ln>
                <a:solidFill>
                  <a:srgbClr val="000000"/>
                </a:solidFill>
                <a:effectLst/>
                <a:uLnTx/>
                <a:uFillTx/>
                <a:latin typeface="Unity"/>
                <a:ea typeface="+mn-ea"/>
                <a:cs typeface="Calibri"/>
              </a:rPr>
              <a:t>th</a:t>
            </a:r>
            <a:r>
              <a:rPr kumimoji="0" lang="en-US" sz="2000" b="0" i="0" u="none" strike="noStrike" kern="1200" cap="none" spc="0" normalizeH="0" baseline="0" noProof="0" dirty="0">
                <a:ln>
                  <a:noFill/>
                </a:ln>
                <a:solidFill>
                  <a:srgbClr val="000000"/>
                </a:solidFill>
                <a:effectLst/>
                <a:uLnTx/>
                <a:uFillTx/>
                <a:latin typeface="Unity"/>
                <a:ea typeface="+mn-ea"/>
                <a:cs typeface="Calibri"/>
              </a:rPr>
              <a:t>, 2022</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ty" panose="020B0505030303020204" pitchFamily="34" charset="0"/>
              <a:ea typeface="+mn-ea"/>
              <a:cs typeface="Calibri"/>
            </a:endParaRPr>
          </a:p>
        </p:txBody>
      </p:sp>
    </p:spTree>
    <p:extLst>
      <p:ext uri="{BB962C8B-B14F-4D97-AF65-F5344CB8AC3E}">
        <p14:creationId xmlns:p14="http://schemas.microsoft.com/office/powerpoint/2010/main" val="3227595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enosha Selected as Investment Under Every Bottle Back Initiative | Waste360">
            <a:extLst>
              <a:ext uri="{FF2B5EF4-FFF2-40B4-BE49-F238E27FC236}">
                <a16:creationId xmlns:a16="http://schemas.microsoft.com/office/drawing/2014/main" id="{69FBB528-BCD7-4959-B70F-C142DAAD7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44" r="6111"/>
          <a:stretch/>
        </p:blipFill>
        <p:spPr bwMode="auto">
          <a:xfrm>
            <a:off x="6681205" y="1844040"/>
            <a:ext cx="5300135" cy="3169920"/>
          </a:xfrm>
          <a:prstGeom prst="rect">
            <a:avLst/>
          </a:prstGeom>
          <a:solidFill>
            <a:srgbClr val="FFFFFF"/>
          </a:solidFill>
        </p:spPr>
      </p:pic>
      <p:sp>
        <p:nvSpPr>
          <p:cNvPr id="13" name="TextBox 12">
            <a:extLst>
              <a:ext uri="{FF2B5EF4-FFF2-40B4-BE49-F238E27FC236}">
                <a16:creationId xmlns:a16="http://schemas.microsoft.com/office/drawing/2014/main" id="{11075F6F-A393-42FC-B15B-9268A7F7C0BB}"/>
              </a:ext>
            </a:extLst>
          </p:cNvPr>
          <p:cNvSpPr txBox="1"/>
          <p:nvPr/>
        </p:nvSpPr>
        <p:spPr bwMode="gray">
          <a:xfrm>
            <a:off x="0" y="1016000"/>
            <a:ext cx="6681205" cy="5300133"/>
          </a:xfrm>
          <a:prstGeom prst="rect">
            <a:avLst/>
          </a:prstGeom>
        </p:spPr>
        <p:txBody>
          <a:bodyPr>
            <a:noAutofit/>
          </a:bodyPr>
          <a:lstStyle/>
          <a:p>
            <a:pPr marL="285750" marR="0" lvl="0" indent="-285750" algn="just" defTabSz="914377" fontAlgn="base">
              <a:lnSpc>
                <a:spcPct val="90000"/>
              </a:lnSpc>
              <a:spcBef>
                <a:spcPts val="0"/>
              </a:spcBef>
              <a:spcAft>
                <a:spcPts val="600"/>
              </a:spcAft>
              <a:buFont typeface="Arial" panose="020B0604020202020204" pitchFamily="34" charset="0"/>
              <a:buChar char="•"/>
            </a:pPr>
            <a:r>
              <a:rPr lang="en-US" sz="1900" dirty="0">
                <a:effectLst/>
              </a:rPr>
              <a:t>In 2019, we announced our partnership to support Every Bottle Back, an industry-wide initiative and American Beverage Association commitment.  </a:t>
            </a:r>
          </a:p>
          <a:p>
            <a:pPr marL="285750" marR="0" lvl="0" indent="-285750" algn="just" defTabSz="914377" fontAlgn="base">
              <a:lnSpc>
                <a:spcPct val="90000"/>
              </a:lnSpc>
              <a:spcBef>
                <a:spcPts val="0"/>
              </a:spcBef>
              <a:spcAft>
                <a:spcPts val="600"/>
              </a:spcAft>
              <a:buFont typeface="Arial" panose="020B0604020202020204" pitchFamily="34" charset="0"/>
              <a:buChar char="•"/>
            </a:pPr>
            <a:r>
              <a:rPr lang="en-US" sz="1900" dirty="0">
                <a:effectLst/>
              </a:rPr>
              <a:t>Every Bottle Back is focused on reducing the beverage industry’s plastic footprint by improving the collection of the industry’s recyclable plastic bottles, so that they can be remade into new bottles. </a:t>
            </a:r>
          </a:p>
          <a:p>
            <a:pPr marL="285750" marR="0" lvl="0" indent="-285750" algn="just" defTabSz="914377" fontAlgn="base">
              <a:lnSpc>
                <a:spcPct val="90000"/>
              </a:lnSpc>
              <a:spcBef>
                <a:spcPts val="0"/>
              </a:spcBef>
              <a:spcAft>
                <a:spcPts val="600"/>
              </a:spcAft>
              <a:buFont typeface="Arial" panose="020B0604020202020204" pitchFamily="34" charset="0"/>
              <a:buChar char="•"/>
            </a:pPr>
            <a:r>
              <a:rPr lang="en-US" sz="1900" dirty="0">
                <a:effectLst/>
              </a:rPr>
              <a:t>This effort is supported by environmental and sustainability leaders across the country including Closed Loop Partners, The Recycling Partnership, and World Wildlife Fund.    </a:t>
            </a:r>
          </a:p>
          <a:p>
            <a:pPr marL="285750" marR="0" lvl="0" indent="-285750" algn="just" defTabSz="914377" fontAlgn="base">
              <a:lnSpc>
                <a:spcPct val="90000"/>
              </a:lnSpc>
              <a:spcBef>
                <a:spcPts val="0"/>
              </a:spcBef>
              <a:spcAft>
                <a:spcPts val="600"/>
              </a:spcAft>
              <a:buFont typeface="Arial" panose="020B0604020202020204" pitchFamily="34" charset="0"/>
              <a:buChar char="•"/>
            </a:pPr>
            <a:r>
              <a:rPr lang="en-US" sz="1900" dirty="0">
                <a:effectLst/>
              </a:rPr>
              <a:t>Through the initiative, America’s leading beverage companies are investing the equivalent of nearly a half-billion dollars.  </a:t>
            </a:r>
          </a:p>
          <a:p>
            <a:pPr marL="285750" marR="0" lvl="0" indent="-285750" algn="just" defTabSz="914377" fontAlgn="base">
              <a:lnSpc>
                <a:spcPct val="90000"/>
              </a:lnSpc>
              <a:spcBef>
                <a:spcPts val="0"/>
              </a:spcBef>
              <a:spcAft>
                <a:spcPts val="600"/>
              </a:spcAft>
              <a:buFont typeface="Arial" panose="020B0604020202020204" pitchFamily="34" charset="0"/>
              <a:buChar char="•"/>
            </a:pPr>
            <a:r>
              <a:rPr lang="en-US" sz="1900" dirty="0">
                <a:effectLst/>
              </a:rPr>
              <a:t>Since its founding, Every Bottle Back has invested $12.5 million in 11 communities across the country to help more than 300,000 households recycle nearly 693 million more pounds of PET over a 10-year period.      </a:t>
            </a:r>
          </a:p>
        </p:txBody>
      </p:sp>
      <p:sp>
        <p:nvSpPr>
          <p:cNvPr id="3" name="Title 1">
            <a:extLst>
              <a:ext uri="{FF2B5EF4-FFF2-40B4-BE49-F238E27FC236}">
                <a16:creationId xmlns:a16="http://schemas.microsoft.com/office/drawing/2014/main" id="{8C418B6E-3DAF-219E-626A-968B5502AE1B}"/>
              </a:ext>
            </a:extLst>
          </p:cNvPr>
          <p:cNvSpPr txBox="1">
            <a:spLocks/>
          </p:cNvSpPr>
          <p:nvPr/>
        </p:nvSpPr>
        <p:spPr>
          <a:xfrm>
            <a:off x="346128" y="-3175"/>
            <a:ext cx="11121971" cy="752475"/>
          </a:xfrm>
          <a:prstGeom prst="rect">
            <a:avLst/>
          </a:prstGeom>
        </p:spPr>
        <p:txBody>
          <a:bodyPr anchor="b">
            <a:no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defTabSz="914377" fontAlgn="auto">
              <a:spcAft>
                <a:spcPts val="600"/>
              </a:spcAft>
              <a:buClrTx/>
              <a:buSzTx/>
              <a:tabLst/>
              <a:defRPr/>
            </a:pPr>
            <a:r>
              <a:rPr lang="en-US" sz="3200" b="1" i="0" kern="1200" dirty="0">
                <a:solidFill>
                  <a:schemeClr val="bg1"/>
                </a:solidFill>
              </a:rPr>
              <a:t>EVERY BOTTLE BACK – INDUSTRY EFFORT</a:t>
            </a:r>
            <a:endParaRPr kumimoji="0" lang="en-US" sz="3200" b="1" i="0" u="none" strike="noStrike" kern="1200" cap="none" spc="0" normalizeH="0" baseline="0" noProof="0" dirty="0">
              <a:ln>
                <a:noFill/>
              </a:ln>
              <a:solidFill>
                <a:schemeClr val="bg1"/>
              </a:solidFill>
              <a:effectLst/>
              <a:uLnTx/>
              <a:uFillTx/>
            </a:endParaRPr>
          </a:p>
        </p:txBody>
      </p:sp>
      <p:sp>
        <p:nvSpPr>
          <p:cNvPr id="2" name="Slide Number Placeholder 1" hidden="1">
            <a:extLst>
              <a:ext uri="{FF2B5EF4-FFF2-40B4-BE49-F238E27FC236}">
                <a16:creationId xmlns:a16="http://schemas.microsoft.com/office/drawing/2014/main" id="{523F2852-FEC6-FE12-0164-7CB395EDDAD0}"/>
              </a:ext>
            </a:extLst>
          </p:cNvPr>
          <p:cNvSpPr>
            <a:spLocks noGrp="1"/>
          </p:cNvSpPr>
          <p:nvPr>
            <p:ph type="sldNum" sz="quarter" idx="4294967295"/>
          </p:nvPr>
        </p:nvSpPr>
        <p:spPr>
          <a:xfrm>
            <a:off x="9146455" y="6360108"/>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E236044-5F83-4269-8E88-5CB82923ADB9}" type="slidenum">
              <a:rPr kumimoji="0" lang="en-US" sz="1051" b="0" i="0" u="none" strike="noStrike" kern="1200" cap="none" spc="0" normalizeH="0" baseline="0" noProof="0" smtClean="0">
                <a:ln>
                  <a:noFill/>
                </a:ln>
                <a:solidFill>
                  <a:srgbClr val="000000">
                    <a:tint val="75000"/>
                  </a:srgbClr>
                </a:solidFill>
                <a:effectLst/>
                <a:uLnTx/>
                <a:uFillTx/>
                <a:latin typeface="TCCC-UnityText" panose="020B0305030303020204"/>
                <a:cs typeface="Arial"/>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051" b="0" i="0" u="none" strike="noStrike" kern="1200" cap="none" spc="0" normalizeH="0" baseline="0" noProof="0">
              <a:ln>
                <a:noFill/>
              </a:ln>
              <a:solidFill>
                <a:srgbClr val="000000">
                  <a:tint val="75000"/>
                </a:srgbClr>
              </a:solidFill>
              <a:effectLst/>
              <a:uLnTx/>
              <a:uFillTx/>
              <a:latin typeface="TCCC-UnityText" panose="020B0305030303020204"/>
              <a:cs typeface="Arial"/>
            </a:endParaRPr>
          </a:p>
        </p:txBody>
      </p:sp>
      <p:sp>
        <p:nvSpPr>
          <p:cNvPr id="9" name="TextBox 8">
            <a:extLst>
              <a:ext uri="{FF2B5EF4-FFF2-40B4-BE49-F238E27FC236}">
                <a16:creationId xmlns:a16="http://schemas.microsoft.com/office/drawing/2014/main" id="{34FA1E68-0F67-45A8-8E58-9A236557690A}"/>
              </a:ext>
            </a:extLst>
          </p:cNvPr>
          <p:cNvSpPr txBox="1"/>
          <p:nvPr/>
        </p:nvSpPr>
        <p:spPr bwMode="gray">
          <a:xfrm>
            <a:off x="6991933" y="5326492"/>
            <a:ext cx="6121400" cy="338554"/>
          </a:xfrm>
          <a:prstGeom prst="rect">
            <a:avLst/>
          </a:prstGeom>
          <a:noFill/>
        </p:spPr>
        <p:txBody>
          <a:bodyPr wrap="square">
            <a:spAutoFit/>
          </a:bodyPr>
          <a:lstStyle/>
          <a:p>
            <a:r>
              <a:rPr lang="en-US" sz="1600" dirty="0"/>
              <a:t>https://www.innovationnaturally.org/every-bottle-back/</a:t>
            </a:r>
          </a:p>
        </p:txBody>
      </p:sp>
    </p:spTree>
    <p:extLst>
      <p:ext uri="{BB962C8B-B14F-4D97-AF65-F5344CB8AC3E}">
        <p14:creationId xmlns:p14="http://schemas.microsoft.com/office/powerpoint/2010/main" val="35407641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3F2852-FEC6-FE12-0164-7CB395EDDAD0}"/>
              </a:ext>
            </a:extLst>
          </p:cNvPr>
          <p:cNvSpPr>
            <a:spLocks noGrp="1"/>
          </p:cNvSpPr>
          <p:nvPr>
            <p:ph type="sldNum" sz="quarter" idx="10"/>
          </p:nvPr>
        </p:nvSpPr>
        <p:spPr>
          <a:xfrm>
            <a:off x="9146455" y="636010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36044-5F83-4269-8E88-5CB82923ADB9}" type="slidenum">
              <a:rPr kumimoji="0" lang="en-US" sz="1051" b="0" i="0" u="none" strike="noStrike" kern="1200" cap="none" spc="0" normalizeH="0" baseline="0" noProof="0" smtClean="0">
                <a:ln>
                  <a:noFill/>
                </a:ln>
                <a:solidFill>
                  <a:srgbClr val="000000">
                    <a:tint val="75000"/>
                  </a:srgbClr>
                </a:solidFill>
                <a:effectLst/>
                <a:uLnTx/>
                <a:uFillTx/>
                <a:latin typeface="TCCC-UnityText" panose="020B030503030302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1" b="0" i="0" u="none" strike="noStrike" kern="1200" cap="none" spc="0" normalizeH="0" baseline="0" noProof="0">
              <a:ln>
                <a:noFill/>
              </a:ln>
              <a:solidFill>
                <a:srgbClr val="000000">
                  <a:tint val="75000"/>
                </a:srgbClr>
              </a:solidFill>
              <a:effectLst/>
              <a:uLnTx/>
              <a:uFillTx/>
              <a:latin typeface="TCCC-UnityText" panose="020B0305030303020204"/>
              <a:cs typeface="Arial"/>
            </a:endParaRPr>
          </a:p>
        </p:txBody>
      </p:sp>
      <p:sp>
        <p:nvSpPr>
          <p:cNvPr id="3" name="Title 1">
            <a:extLst>
              <a:ext uri="{FF2B5EF4-FFF2-40B4-BE49-F238E27FC236}">
                <a16:creationId xmlns:a16="http://schemas.microsoft.com/office/drawing/2014/main" id="{8C418B6E-3DAF-219E-626A-968B5502AE1B}"/>
              </a:ext>
            </a:extLst>
          </p:cNvPr>
          <p:cNvSpPr txBox="1">
            <a:spLocks/>
          </p:cNvSpPr>
          <p:nvPr/>
        </p:nvSpPr>
        <p:spPr>
          <a:xfrm>
            <a:off x="0" y="281626"/>
            <a:ext cx="11502972" cy="648593"/>
          </a:xfrm>
          <a:prstGeom prst="rect">
            <a:avLst/>
          </a:prstGeom>
        </p:spPr>
        <p:txBody>
          <a:bodyPr anchor="t">
            <a:norm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FFFFFF"/>
                </a:solidFill>
                <a:cs typeface="Arial"/>
              </a:rPr>
              <a:t>INVESTMENT IN THE RECYCLING PARTNERSHIP</a:t>
            </a:r>
            <a:endParaRPr kumimoji="0" lang="en-US" sz="3200" i="0" u="none" strike="noStrike" kern="1200" cap="none" spc="0" normalizeH="0" baseline="0" noProof="0" dirty="0">
              <a:ln>
                <a:noFill/>
              </a:ln>
              <a:solidFill>
                <a:srgbClr val="FFFFFF"/>
              </a:solidFill>
              <a:effectLst/>
              <a:uLnTx/>
              <a:uFillTx/>
              <a:latin typeface="Unity" panose="020B0505030303020204" pitchFamily="34" charset="0"/>
              <a:cs typeface="Arial"/>
            </a:endParaRPr>
          </a:p>
        </p:txBody>
      </p:sp>
      <p:sp>
        <p:nvSpPr>
          <p:cNvPr id="10" name="TextBox 9">
            <a:extLst>
              <a:ext uri="{FF2B5EF4-FFF2-40B4-BE49-F238E27FC236}">
                <a16:creationId xmlns:a16="http://schemas.microsoft.com/office/drawing/2014/main" id="{11106351-29B3-47EC-8D92-1DFAD7FFBFD1}"/>
              </a:ext>
            </a:extLst>
          </p:cNvPr>
          <p:cNvSpPr txBox="1"/>
          <p:nvPr/>
        </p:nvSpPr>
        <p:spPr bwMode="gray">
          <a:xfrm>
            <a:off x="5751486" y="1282543"/>
            <a:ext cx="6096000" cy="923330"/>
          </a:xfrm>
          <a:prstGeom prst="rect">
            <a:avLst/>
          </a:prstGeom>
          <a:solidFill>
            <a:schemeClr val="accent5">
              <a:lumMod val="20000"/>
              <a:lumOff val="80000"/>
            </a:schemeClr>
          </a:solidFill>
          <a:ln>
            <a:solidFill>
              <a:schemeClr val="accent5">
                <a:lumMod val="40000"/>
                <a:lumOff val="60000"/>
              </a:schemeClr>
            </a:solidFill>
          </a:ln>
        </p:spPr>
        <p:txBody>
          <a:bodyPr wrap="square">
            <a:spAutoFit/>
          </a:bodyPr>
          <a:lstStyle/>
          <a:p>
            <a:r>
              <a:rPr lang="en-US" b="0" i="1" dirty="0">
                <a:solidFill>
                  <a:srgbClr val="4A4A4A"/>
                </a:solidFill>
                <a:effectLst/>
                <a:latin typeface="Open Sans" panose="020B0606030504020204" pitchFamily="34" charset="0"/>
              </a:rPr>
              <a:t>The City of Norcross and The Recycling Partnership launch citywide cart-tagging campaign to dramatically improve curbside residential recycling, part of a $15,000 grant</a:t>
            </a:r>
            <a:endParaRPr lang="en-US" dirty="0"/>
          </a:p>
        </p:txBody>
      </p:sp>
      <p:sp>
        <p:nvSpPr>
          <p:cNvPr id="11" name="TextBox 10">
            <a:extLst>
              <a:ext uri="{FF2B5EF4-FFF2-40B4-BE49-F238E27FC236}">
                <a16:creationId xmlns:a16="http://schemas.microsoft.com/office/drawing/2014/main" id="{674FB7D6-78D7-476E-BF80-110D0898E5C6}"/>
              </a:ext>
            </a:extLst>
          </p:cNvPr>
          <p:cNvSpPr txBox="1"/>
          <p:nvPr/>
        </p:nvSpPr>
        <p:spPr bwMode="gray">
          <a:xfrm>
            <a:off x="302345" y="4843242"/>
            <a:ext cx="5059670" cy="923330"/>
          </a:xfrm>
          <a:prstGeom prst="rect">
            <a:avLst/>
          </a:prstGeom>
          <a:solidFill>
            <a:schemeClr val="accent2">
              <a:lumMod val="20000"/>
              <a:lumOff val="80000"/>
            </a:schemeClr>
          </a:solidFill>
          <a:ln>
            <a:solidFill>
              <a:schemeClr val="accent3">
                <a:lumMod val="40000"/>
                <a:lumOff val="60000"/>
              </a:schemeClr>
            </a:solidFill>
          </a:ln>
        </p:spPr>
        <p:txBody>
          <a:bodyPr wrap="square">
            <a:spAutoFit/>
          </a:bodyPr>
          <a:lstStyle/>
          <a:p>
            <a:pPr algn="l" fontAlgn="base"/>
            <a:r>
              <a:rPr lang="en-US" i="0" dirty="0">
                <a:solidFill>
                  <a:srgbClr val="4A4A4A"/>
                </a:solidFill>
                <a:effectLst/>
                <a:latin typeface="Montserrat" panose="00000500000000000000" pitchFamily="2" charset="0"/>
              </a:rPr>
              <a:t>The Recycling Partnership Honors Atlanta Multifamily Communities for Improving Recycling</a:t>
            </a:r>
          </a:p>
        </p:txBody>
      </p:sp>
      <p:sp>
        <p:nvSpPr>
          <p:cNvPr id="12" name="TextBox 11">
            <a:extLst>
              <a:ext uri="{FF2B5EF4-FFF2-40B4-BE49-F238E27FC236}">
                <a16:creationId xmlns:a16="http://schemas.microsoft.com/office/drawing/2014/main" id="{321C5D5A-A78B-4694-9B61-6900EDF2AA3A}"/>
              </a:ext>
            </a:extLst>
          </p:cNvPr>
          <p:cNvSpPr txBox="1"/>
          <p:nvPr/>
        </p:nvSpPr>
        <p:spPr bwMode="gray">
          <a:xfrm>
            <a:off x="344514" y="1282955"/>
            <a:ext cx="4653745" cy="1754326"/>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en-US" b="0" i="1" dirty="0">
                <a:solidFill>
                  <a:srgbClr val="4A4A4A"/>
                </a:solidFill>
                <a:effectLst/>
                <a:latin typeface="Open Sans" panose="020B0606030504020204" pitchFamily="34" charset="0"/>
              </a:rPr>
              <a:t>National Nonprofit The Recycling Partnership Has Awarded Gwinnett County a $100,000 Grant to Deliver 8,400 Recycling Carts and Provide Recycling Education to Nearly 200,000 Households in Unincorporated Gwinnett</a:t>
            </a:r>
            <a:endParaRPr lang="en-US" dirty="0"/>
          </a:p>
        </p:txBody>
      </p:sp>
      <p:sp>
        <p:nvSpPr>
          <p:cNvPr id="14" name="TextBox 13">
            <a:extLst>
              <a:ext uri="{FF2B5EF4-FFF2-40B4-BE49-F238E27FC236}">
                <a16:creationId xmlns:a16="http://schemas.microsoft.com/office/drawing/2014/main" id="{0506B455-A3CC-4E5C-B71C-D14E829AC084}"/>
              </a:ext>
            </a:extLst>
          </p:cNvPr>
          <p:cNvSpPr txBox="1"/>
          <p:nvPr/>
        </p:nvSpPr>
        <p:spPr bwMode="gray">
          <a:xfrm>
            <a:off x="302345" y="3340097"/>
            <a:ext cx="5164197" cy="1200329"/>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algn="l" fontAlgn="base"/>
            <a:r>
              <a:rPr lang="en-US" i="0" dirty="0">
                <a:solidFill>
                  <a:srgbClr val="4A4A4A"/>
                </a:solidFill>
                <a:effectLst/>
                <a:latin typeface="Montserrat" panose="00000500000000000000" pitchFamily="2" charset="0"/>
              </a:rPr>
              <a:t>“Do You Recycle? Challenge” Launches in Atlanta to Increase Recycling Participation and Quality of Recyclables from Multifamily Properties</a:t>
            </a:r>
          </a:p>
        </p:txBody>
      </p:sp>
      <p:pic>
        <p:nvPicPr>
          <p:cNvPr id="15" name="Picture 14">
            <a:extLst>
              <a:ext uri="{FF2B5EF4-FFF2-40B4-BE49-F238E27FC236}">
                <a16:creationId xmlns:a16="http://schemas.microsoft.com/office/drawing/2014/main" id="{864D8C82-E010-441A-9F14-44AF9284A66E}"/>
              </a:ext>
            </a:extLst>
          </p:cNvPr>
          <p:cNvPicPr>
            <a:picLocks noChangeAspect="1"/>
          </p:cNvPicPr>
          <p:nvPr/>
        </p:nvPicPr>
        <p:blipFill rotWithShape="1">
          <a:blip r:embed="rId3"/>
          <a:srcRect l="17639" t="14660" r="18750" b="19753"/>
          <a:stretch/>
        </p:blipFill>
        <p:spPr>
          <a:xfrm>
            <a:off x="5571068" y="2558197"/>
            <a:ext cx="6555308" cy="3801911"/>
          </a:xfrm>
          <a:prstGeom prst="rect">
            <a:avLst/>
          </a:prstGeom>
        </p:spPr>
      </p:pic>
      <p:sp>
        <p:nvSpPr>
          <p:cNvPr id="13" name="TextBox 12">
            <a:extLst>
              <a:ext uri="{FF2B5EF4-FFF2-40B4-BE49-F238E27FC236}">
                <a16:creationId xmlns:a16="http://schemas.microsoft.com/office/drawing/2014/main" id="{182DC552-D141-422A-809F-73E319753EDA}"/>
              </a:ext>
            </a:extLst>
          </p:cNvPr>
          <p:cNvSpPr txBox="1"/>
          <p:nvPr/>
        </p:nvSpPr>
        <p:spPr bwMode="gray">
          <a:xfrm>
            <a:off x="5230375" y="6335297"/>
            <a:ext cx="6992722" cy="323165"/>
          </a:xfrm>
          <a:prstGeom prst="rect">
            <a:avLst/>
          </a:prstGeom>
          <a:noFill/>
        </p:spPr>
        <p:txBody>
          <a:bodyPr wrap="square">
            <a:spAutoFit/>
          </a:bodyPr>
          <a:lstStyle/>
          <a:p>
            <a:r>
              <a:rPr lang="en-US" sz="1500" dirty="0"/>
              <a:t>https://recyclingpartnership.org/the-recycling-partnerships-impact-report-2022/</a:t>
            </a:r>
          </a:p>
        </p:txBody>
      </p:sp>
    </p:spTree>
    <p:extLst>
      <p:ext uri="{BB962C8B-B14F-4D97-AF65-F5344CB8AC3E}">
        <p14:creationId xmlns:p14="http://schemas.microsoft.com/office/powerpoint/2010/main" val="33257288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3F2852-FEC6-FE12-0164-7CB395EDDAD0}"/>
              </a:ext>
            </a:extLst>
          </p:cNvPr>
          <p:cNvSpPr>
            <a:spLocks noGrp="1"/>
          </p:cNvSpPr>
          <p:nvPr>
            <p:ph type="sldNum" sz="quarter" idx="10"/>
          </p:nvPr>
        </p:nvSpPr>
        <p:spPr>
          <a:xfrm>
            <a:off x="9146455" y="636010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36044-5F83-4269-8E88-5CB82923ADB9}" type="slidenum">
              <a:rPr kumimoji="0" lang="en-US" sz="1051" b="0" i="0" u="none" strike="noStrike" kern="1200" cap="none" spc="0" normalizeH="0" baseline="0" noProof="0" smtClean="0">
                <a:ln>
                  <a:noFill/>
                </a:ln>
                <a:solidFill>
                  <a:srgbClr val="000000">
                    <a:tint val="75000"/>
                  </a:srgbClr>
                </a:solidFill>
                <a:effectLst/>
                <a:uLnTx/>
                <a:uFillTx/>
                <a:latin typeface="TCCC-UnityText" panose="020B030503030302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1" b="0" i="0" u="none" strike="noStrike" kern="1200" cap="none" spc="0" normalizeH="0" baseline="0" noProof="0">
              <a:ln>
                <a:noFill/>
              </a:ln>
              <a:solidFill>
                <a:srgbClr val="000000">
                  <a:tint val="75000"/>
                </a:srgbClr>
              </a:solidFill>
              <a:effectLst/>
              <a:uLnTx/>
              <a:uFillTx/>
              <a:latin typeface="TCCC-UnityText" panose="020B0305030303020204"/>
              <a:cs typeface="Arial"/>
            </a:endParaRPr>
          </a:p>
        </p:txBody>
      </p:sp>
      <p:sp>
        <p:nvSpPr>
          <p:cNvPr id="3" name="Title 1">
            <a:extLst>
              <a:ext uri="{FF2B5EF4-FFF2-40B4-BE49-F238E27FC236}">
                <a16:creationId xmlns:a16="http://schemas.microsoft.com/office/drawing/2014/main" id="{8C418B6E-3DAF-219E-626A-968B5502AE1B}"/>
              </a:ext>
            </a:extLst>
          </p:cNvPr>
          <p:cNvSpPr txBox="1">
            <a:spLocks/>
          </p:cNvSpPr>
          <p:nvPr/>
        </p:nvSpPr>
        <p:spPr>
          <a:xfrm>
            <a:off x="150305" y="258641"/>
            <a:ext cx="11502972" cy="648593"/>
          </a:xfrm>
          <a:prstGeom prst="rect">
            <a:avLst/>
          </a:prstGeom>
        </p:spPr>
        <p:txBody>
          <a:bodyPr anchor="t">
            <a:norm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FFFFFF"/>
                </a:solidFill>
                <a:cs typeface="Arial"/>
              </a:rPr>
              <a:t>INVESTMENT IN CLOSED LOOP PARTNERSHIP</a:t>
            </a:r>
            <a:endParaRPr kumimoji="0" lang="en-US" sz="3200" i="0" u="none" strike="noStrike" kern="1200" cap="none" spc="0" normalizeH="0" baseline="0" noProof="0" dirty="0">
              <a:ln>
                <a:noFill/>
              </a:ln>
              <a:solidFill>
                <a:srgbClr val="FFFFFF"/>
              </a:solidFill>
              <a:effectLst/>
              <a:uLnTx/>
              <a:uFillTx/>
              <a:latin typeface="Unity" panose="020B0505030303020204" pitchFamily="34" charset="0"/>
              <a:cs typeface="Arial"/>
            </a:endParaRPr>
          </a:p>
        </p:txBody>
      </p:sp>
      <p:pic>
        <p:nvPicPr>
          <p:cNvPr id="7" name="Picture 6">
            <a:extLst>
              <a:ext uri="{FF2B5EF4-FFF2-40B4-BE49-F238E27FC236}">
                <a16:creationId xmlns:a16="http://schemas.microsoft.com/office/drawing/2014/main" id="{C4C53819-A265-4570-9C5C-B9DB317186CC}"/>
              </a:ext>
            </a:extLst>
          </p:cNvPr>
          <p:cNvPicPr>
            <a:picLocks noChangeAspect="1"/>
          </p:cNvPicPr>
          <p:nvPr/>
        </p:nvPicPr>
        <p:blipFill rotWithShape="1">
          <a:blip r:embed="rId3">
            <a:clrChange>
              <a:clrFrom>
                <a:srgbClr val="E6F2FA"/>
              </a:clrFrom>
              <a:clrTo>
                <a:srgbClr val="E6F2FA">
                  <a:alpha val="0"/>
                </a:srgbClr>
              </a:clrTo>
            </a:clrChange>
            <a:alphaModFix/>
          </a:blip>
          <a:srcRect l="3214" t="19976" r="4577" b="2777"/>
          <a:stretch/>
        </p:blipFill>
        <p:spPr>
          <a:xfrm>
            <a:off x="472611" y="1047964"/>
            <a:ext cx="11425513" cy="5469519"/>
          </a:xfrm>
          <a:prstGeom prst="rect">
            <a:avLst/>
          </a:prstGeom>
        </p:spPr>
      </p:pic>
      <p:sp>
        <p:nvSpPr>
          <p:cNvPr id="8" name="TextBox 7">
            <a:extLst>
              <a:ext uri="{FF2B5EF4-FFF2-40B4-BE49-F238E27FC236}">
                <a16:creationId xmlns:a16="http://schemas.microsoft.com/office/drawing/2014/main" id="{7EAD0AD6-417D-490F-9ECF-72DBBE904A28}"/>
              </a:ext>
            </a:extLst>
          </p:cNvPr>
          <p:cNvSpPr txBox="1"/>
          <p:nvPr/>
        </p:nvSpPr>
        <p:spPr bwMode="gray">
          <a:xfrm>
            <a:off x="3258682" y="6355901"/>
            <a:ext cx="6097712" cy="323165"/>
          </a:xfrm>
          <a:prstGeom prst="rect">
            <a:avLst/>
          </a:prstGeom>
          <a:noFill/>
        </p:spPr>
        <p:txBody>
          <a:bodyPr wrap="square">
            <a:spAutoFit/>
          </a:bodyPr>
          <a:lstStyle/>
          <a:p>
            <a:r>
              <a:rPr lang="en-US" sz="1500" dirty="0"/>
              <a:t>https://www.closedlooppartners.com/impact-report-2021/</a:t>
            </a:r>
          </a:p>
        </p:txBody>
      </p:sp>
    </p:spTree>
    <p:extLst>
      <p:ext uri="{BB962C8B-B14F-4D97-AF65-F5344CB8AC3E}">
        <p14:creationId xmlns:p14="http://schemas.microsoft.com/office/powerpoint/2010/main" val="39583385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BE59-5166-41DA-A135-00DEA1353C32}"/>
              </a:ext>
            </a:extLst>
          </p:cNvPr>
          <p:cNvSpPr>
            <a:spLocks noGrp="1"/>
          </p:cNvSpPr>
          <p:nvPr>
            <p:ph type="title"/>
          </p:nvPr>
        </p:nvSpPr>
        <p:spPr>
          <a:xfrm>
            <a:off x="0" y="324486"/>
            <a:ext cx="12506272" cy="739775"/>
          </a:xfrm>
        </p:spPr>
        <p:txBody>
          <a:bodyPr/>
          <a:lstStyle/>
          <a:p>
            <a:r>
              <a:rPr lang="en-US" sz="3200" dirty="0">
                <a:solidFill>
                  <a:schemeClr val="bg1"/>
                </a:solidFill>
                <a:latin typeface="Unity" panose="020B0505030303020204" pitchFamily="34" charset="0"/>
              </a:rPr>
              <a:t>SERDC RECYCLING INFRASTRUCTURE GRANT</a:t>
            </a:r>
          </a:p>
        </p:txBody>
      </p:sp>
      <p:graphicFrame>
        <p:nvGraphicFramePr>
          <p:cNvPr id="5" name="Table 5">
            <a:extLst>
              <a:ext uri="{FF2B5EF4-FFF2-40B4-BE49-F238E27FC236}">
                <a16:creationId xmlns:a16="http://schemas.microsoft.com/office/drawing/2014/main" id="{0F2F740B-23C9-4989-B394-D8B287A1162B}"/>
              </a:ext>
            </a:extLst>
          </p:cNvPr>
          <p:cNvGraphicFramePr>
            <a:graphicFrameLocks noGrp="1"/>
          </p:cNvGraphicFramePr>
          <p:nvPr>
            <p:extLst>
              <p:ext uri="{D42A27DB-BD31-4B8C-83A1-F6EECF244321}">
                <p14:modId xmlns:p14="http://schemas.microsoft.com/office/powerpoint/2010/main" val="2593307388"/>
              </p:ext>
            </p:extLst>
          </p:nvPr>
        </p:nvGraphicFramePr>
        <p:xfrm>
          <a:off x="965200" y="1249680"/>
          <a:ext cx="10017758" cy="4663440"/>
        </p:xfrm>
        <a:graphic>
          <a:graphicData uri="http://schemas.openxmlformats.org/drawingml/2006/table">
            <a:tbl>
              <a:tblPr firstRow="1" bandRow="1">
                <a:tableStyleId>{5C22544A-7EE6-4342-B048-85BDC9FD1C3A}</a:tableStyleId>
              </a:tblPr>
              <a:tblGrid>
                <a:gridCol w="4003040">
                  <a:extLst>
                    <a:ext uri="{9D8B030D-6E8A-4147-A177-3AD203B41FA5}">
                      <a16:colId xmlns:a16="http://schemas.microsoft.com/office/drawing/2014/main" val="3828944143"/>
                    </a:ext>
                  </a:extLst>
                </a:gridCol>
                <a:gridCol w="2760132">
                  <a:extLst>
                    <a:ext uri="{9D8B030D-6E8A-4147-A177-3AD203B41FA5}">
                      <a16:colId xmlns:a16="http://schemas.microsoft.com/office/drawing/2014/main" val="202095851"/>
                    </a:ext>
                  </a:extLst>
                </a:gridCol>
                <a:gridCol w="3254586">
                  <a:extLst>
                    <a:ext uri="{9D8B030D-6E8A-4147-A177-3AD203B41FA5}">
                      <a16:colId xmlns:a16="http://schemas.microsoft.com/office/drawing/2014/main" val="1163410566"/>
                    </a:ext>
                  </a:extLst>
                </a:gridCol>
              </a:tblGrid>
              <a:tr h="495583">
                <a:tc>
                  <a:txBody>
                    <a:bodyPr/>
                    <a:lstStyle/>
                    <a:p>
                      <a:pPr marL="0" indent="0" algn="ctr">
                        <a:buNone/>
                      </a:pPr>
                      <a:r>
                        <a:rPr lang="en-US" sz="2800" dirty="0"/>
                        <a:t>Grantee</a:t>
                      </a:r>
                    </a:p>
                  </a:txBody>
                  <a:tcPr/>
                </a:tc>
                <a:tc>
                  <a:txBody>
                    <a:bodyPr/>
                    <a:lstStyle/>
                    <a:p>
                      <a:pPr marL="0" indent="0" algn="ctr">
                        <a:buNone/>
                      </a:pPr>
                      <a:r>
                        <a:rPr lang="en-US" sz="2800" dirty="0"/>
                        <a:t>Households</a:t>
                      </a:r>
                    </a:p>
                  </a:txBody>
                  <a:tcPr/>
                </a:tc>
                <a:tc>
                  <a:txBody>
                    <a:bodyPr/>
                    <a:lstStyle/>
                    <a:p>
                      <a:pPr marL="0" indent="0" algn="ctr">
                        <a:buNone/>
                      </a:pPr>
                      <a:r>
                        <a:rPr lang="en-US" sz="2800" dirty="0"/>
                        <a:t>Total Funded</a:t>
                      </a:r>
                    </a:p>
                  </a:txBody>
                  <a:tcPr/>
                </a:tc>
                <a:extLst>
                  <a:ext uri="{0D108BD9-81ED-4DB2-BD59-A6C34878D82A}">
                    <a16:rowId xmlns:a16="http://schemas.microsoft.com/office/drawing/2014/main" val="2640808745"/>
                  </a:ext>
                </a:extLst>
              </a:tr>
              <a:tr h="495583">
                <a:tc>
                  <a:txBody>
                    <a:bodyPr/>
                    <a:lstStyle/>
                    <a:p>
                      <a:pPr marL="0" indent="0">
                        <a:buNone/>
                      </a:pPr>
                      <a:r>
                        <a:rPr lang="en-US" sz="2800" dirty="0"/>
                        <a:t>Clyde, NC</a:t>
                      </a:r>
                    </a:p>
                  </a:txBody>
                  <a:tcPr/>
                </a:tc>
                <a:tc>
                  <a:txBody>
                    <a:bodyPr/>
                    <a:lstStyle/>
                    <a:p>
                      <a:pPr marL="0" indent="0" algn="ctr">
                        <a:buNone/>
                      </a:pPr>
                      <a:r>
                        <a:rPr lang="en-US" sz="2800" dirty="0"/>
                        <a:t>565</a:t>
                      </a:r>
                    </a:p>
                  </a:txBody>
                  <a:tcPr/>
                </a:tc>
                <a:tc>
                  <a:txBody>
                    <a:bodyPr/>
                    <a:lstStyle/>
                    <a:p>
                      <a:pPr marL="0" indent="0" algn="ctr">
                        <a:buNone/>
                      </a:pPr>
                      <a:r>
                        <a:rPr lang="en-US" sz="2800" dirty="0"/>
                        <a:t>$3,334.00</a:t>
                      </a:r>
                    </a:p>
                  </a:txBody>
                  <a:tcPr/>
                </a:tc>
                <a:extLst>
                  <a:ext uri="{0D108BD9-81ED-4DB2-BD59-A6C34878D82A}">
                    <a16:rowId xmlns:a16="http://schemas.microsoft.com/office/drawing/2014/main" val="1312449131"/>
                  </a:ext>
                </a:extLst>
              </a:tr>
              <a:tr h="495583">
                <a:tc>
                  <a:txBody>
                    <a:bodyPr/>
                    <a:lstStyle/>
                    <a:p>
                      <a:pPr marL="0" indent="0">
                        <a:buNone/>
                      </a:pPr>
                      <a:r>
                        <a:rPr lang="en-US" sz="2800" dirty="0"/>
                        <a:t>Canton, NC</a:t>
                      </a:r>
                    </a:p>
                  </a:txBody>
                  <a:tcPr/>
                </a:tc>
                <a:tc>
                  <a:txBody>
                    <a:bodyPr/>
                    <a:lstStyle/>
                    <a:p>
                      <a:pPr marL="0" indent="0" algn="ctr">
                        <a:buNone/>
                      </a:pPr>
                      <a:r>
                        <a:rPr lang="en-US" sz="2800" dirty="0"/>
                        <a:t>1,900</a:t>
                      </a:r>
                    </a:p>
                  </a:txBody>
                  <a:tcPr/>
                </a:tc>
                <a:tc>
                  <a:txBody>
                    <a:bodyPr/>
                    <a:lstStyle/>
                    <a:p>
                      <a:pPr marL="0" indent="0" algn="ctr">
                        <a:buNone/>
                      </a:pPr>
                      <a:r>
                        <a:rPr lang="en-US" sz="2800" dirty="0"/>
                        <a:t>$11,000.00</a:t>
                      </a:r>
                    </a:p>
                  </a:txBody>
                  <a:tcPr/>
                </a:tc>
                <a:extLst>
                  <a:ext uri="{0D108BD9-81ED-4DB2-BD59-A6C34878D82A}">
                    <a16:rowId xmlns:a16="http://schemas.microsoft.com/office/drawing/2014/main" val="69816099"/>
                  </a:ext>
                </a:extLst>
              </a:tr>
              <a:tr h="495583">
                <a:tc>
                  <a:txBody>
                    <a:bodyPr/>
                    <a:lstStyle/>
                    <a:p>
                      <a:pPr marL="0" indent="0">
                        <a:buNone/>
                      </a:pPr>
                      <a:r>
                        <a:rPr lang="en-US" sz="2800" dirty="0"/>
                        <a:t>Marion, SC</a:t>
                      </a:r>
                    </a:p>
                  </a:txBody>
                  <a:tcPr/>
                </a:tc>
                <a:tc>
                  <a:txBody>
                    <a:bodyPr/>
                    <a:lstStyle/>
                    <a:p>
                      <a:pPr marL="0" indent="0" algn="ctr">
                        <a:buNone/>
                      </a:pPr>
                      <a:r>
                        <a:rPr lang="en-US" sz="2800" dirty="0"/>
                        <a:t>965</a:t>
                      </a:r>
                    </a:p>
                  </a:txBody>
                  <a:tcPr/>
                </a:tc>
                <a:tc>
                  <a:txBody>
                    <a:bodyPr/>
                    <a:lstStyle/>
                    <a:p>
                      <a:pPr marL="0" indent="0" algn="ctr">
                        <a:buNone/>
                      </a:pPr>
                      <a:r>
                        <a:rPr lang="en-US" sz="2800" dirty="0"/>
                        <a:t>$7,000.00</a:t>
                      </a:r>
                    </a:p>
                  </a:txBody>
                  <a:tcPr/>
                </a:tc>
                <a:extLst>
                  <a:ext uri="{0D108BD9-81ED-4DB2-BD59-A6C34878D82A}">
                    <a16:rowId xmlns:a16="http://schemas.microsoft.com/office/drawing/2014/main" val="2133345209"/>
                  </a:ext>
                </a:extLst>
              </a:tr>
              <a:tr h="495583">
                <a:tc>
                  <a:txBody>
                    <a:bodyPr/>
                    <a:lstStyle/>
                    <a:p>
                      <a:pPr marL="0" indent="0">
                        <a:buNone/>
                      </a:pPr>
                      <a:r>
                        <a:rPr lang="en-US" sz="2800" dirty="0"/>
                        <a:t>Weaverville, NC</a:t>
                      </a:r>
                    </a:p>
                  </a:txBody>
                  <a:tcPr/>
                </a:tc>
                <a:tc>
                  <a:txBody>
                    <a:bodyPr/>
                    <a:lstStyle/>
                    <a:p>
                      <a:pPr marL="0" indent="0" algn="ctr">
                        <a:buNone/>
                      </a:pPr>
                      <a:r>
                        <a:rPr lang="en-US" sz="2800" dirty="0"/>
                        <a:t>2,200</a:t>
                      </a:r>
                    </a:p>
                  </a:txBody>
                  <a:tcPr/>
                </a:tc>
                <a:tc>
                  <a:txBody>
                    <a:bodyPr/>
                    <a:lstStyle/>
                    <a:p>
                      <a:pPr marL="0" indent="0" algn="ctr">
                        <a:buNone/>
                      </a:pPr>
                      <a:r>
                        <a:rPr lang="en-US" sz="2800" dirty="0"/>
                        <a:t>$13,156.25</a:t>
                      </a:r>
                    </a:p>
                  </a:txBody>
                  <a:tcPr/>
                </a:tc>
                <a:extLst>
                  <a:ext uri="{0D108BD9-81ED-4DB2-BD59-A6C34878D82A}">
                    <a16:rowId xmlns:a16="http://schemas.microsoft.com/office/drawing/2014/main" val="1228316799"/>
                  </a:ext>
                </a:extLst>
              </a:tr>
              <a:tr h="495583">
                <a:tc>
                  <a:txBody>
                    <a:bodyPr/>
                    <a:lstStyle/>
                    <a:p>
                      <a:pPr marL="0" indent="0">
                        <a:buNone/>
                      </a:pPr>
                      <a:r>
                        <a:rPr lang="en-US" sz="2800" dirty="0"/>
                        <a:t>Southern Shores(2021)</a:t>
                      </a:r>
                    </a:p>
                  </a:txBody>
                  <a:tcPr/>
                </a:tc>
                <a:tc>
                  <a:txBody>
                    <a:bodyPr/>
                    <a:lstStyle/>
                    <a:p>
                      <a:pPr marL="0" indent="0" algn="ctr">
                        <a:buNone/>
                      </a:pPr>
                      <a:r>
                        <a:rPr lang="en-US" sz="2800" dirty="0"/>
                        <a:t>2,500</a:t>
                      </a:r>
                    </a:p>
                  </a:txBody>
                  <a:tcPr/>
                </a:tc>
                <a:tc>
                  <a:txBody>
                    <a:bodyPr/>
                    <a:lstStyle/>
                    <a:p>
                      <a:pPr marL="0" indent="0" algn="ctr">
                        <a:buNone/>
                      </a:pPr>
                      <a:r>
                        <a:rPr lang="en-US" sz="2800" dirty="0"/>
                        <a:t>$1,700.00</a:t>
                      </a:r>
                    </a:p>
                  </a:txBody>
                  <a:tcPr/>
                </a:tc>
                <a:extLst>
                  <a:ext uri="{0D108BD9-81ED-4DB2-BD59-A6C34878D82A}">
                    <a16:rowId xmlns:a16="http://schemas.microsoft.com/office/drawing/2014/main" val="3231195191"/>
                  </a:ext>
                </a:extLst>
              </a:tr>
              <a:tr h="495583">
                <a:tc>
                  <a:txBody>
                    <a:bodyPr/>
                    <a:lstStyle/>
                    <a:p>
                      <a:pPr marL="0" indent="0">
                        <a:buNone/>
                      </a:pPr>
                      <a:r>
                        <a:rPr lang="en-US" sz="2800" dirty="0"/>
                        <a:t>Louisville, KY(2021)</a:t>
                      </a:r>
                    </a:p>
                  </a:txBody>
                  <a:tcPr/>
                </a:tc>
                <a:tc>
                  <a:txBody>
                    <a:bodyPr/>
                    <a:lstStyle/>
                    <a:p>
                      <a:pPr marL="0" indent="0" algn="ctr">
                        <a:buNone/>
                      </a:pPr>
                      <a:r>
                        <a:rPr lang="en-US" sz="2800" dirty="0"/>
                        <a:t>28,000</a:t>
                      </a:r>
                    </a:p>
                  </a:txBody>
                  <a:tcPr/>
                </a:tc>
                <a:tc>
                  <a:txBody>
                    <a:bodyPr/>
                    <a:lstStyle/>
                    <a:p>
                      <a:pPr marL="0" indent="0" algn="ctr">
                        <a:buNone/>
                      </a:pPr>
                      <a:r>
                        <a:rPr lang="en-US" sz="2800" dirty="0"/>
                        <a:t>$350,000.00</a:t>
                      </a:r>
                    </a:p>
                  </a:txBody>
                  <a:tcPr/>
                </a:tc>
                <a:extLst>
                  <a:ext uri="{0D108BD9-81ED-4DB2-BD59-A6C34878D82A}">
                    <a16:rowId xmlns:a16="http://schemas.microsoft.com/office/drawing/2014/main" val="3015221384"/>
                  </a:ext>
                </a:extLst>
              </a:tr>
              <a:tr h="495583">
                <a:tc>
                  <a:txBody>
                    <a:bodyPr/>
                    <a:lstStyle/>
                    <a:p>
                      <a:pPr marL="0" indent="0">
                        <a:buNone/>
                      </a:pPr>
                      <a:r>
                        <a:rPr lang="en-US" sz="2800" dirty="0"/>
                        <a:t>Waynesville, NC(2021)</a:t>
                      </a:r>
                    </a:p>
                  </a:txBody>
                  <a:tcPr/>
                </a:tc>
                <a:tc>
                  <a:txBody>
                    <a:bodyPr/>
                    <a:lstStyle/>
                    <a:p>
                      <a:pPr marL="0" indent="0" algn="ctr">
                        <a:buNone/>
                      </a:pPr>
                      <a:r>
                        <a:rPr lang="en-US" sz="2800" dirty="0"/>
                        <a:t>4, 500</a:t>
                      </a:r>
                    </a:p>
                  </a:txBody>
                  <a:tcPr/>
                </a:tc>
                <a:tc>
                  <a:txBody>
                    <a:bodyPr/>
                    <a:lstStyle/>
                    <a:p>
                      <a:pPr marL="0" indent="0" algn="ctr">
                        <a:buNone/>
                      </a:pPr>
                      <a:r>
                        <a:rPr lang="en-US" sz="2800" dirty="0"/>
                        <a:t>$26,025.00</a:t>
                      </a:r>
                    </a:p>
                  </a:txBody>
                  <a:tcPr/>
                </a:tc>
                <a:extLst>
                  <a:ext uri="{0D108BD9-81ED-4DB2-BD59-A6C34878D82A}">
                    <a16:rowId xmlns:a16="http://schemas.microsoft.com/office/drawing/2014/main" val="3670113186"/>
                  </a:ext>
                </a:extLst>
              </a:tr>
              <a:tr h="495583">
                <a:tc>
                  <a:txBody>
                    <a:bodyPr/>
                    <a:lstStyle/>
                    <a:p>
                      <a:pPr marL="0" indent="0">
                        <a:buNone/>
                      </a:pPr>
                      <a:endParaRPr lang="en-US" sz="2800" dirty="0"/>
                    </a:p>
                  </a:txBody>
                  <a:tcPr/>
                </a:tc>
                <a:tc>
                  <a:txBody>
                    <a:bodyPr/>
                    <a:lstStyle/>
                    <a:p>
                      <a:pPr marL="0" indent="0" algn="ctr">
                        <a:buNone/>
                      </a:pPr>
                      <a:endParaRPr lang="en-US" sz="2800" dirty="0"/>
                    </a:p>
                  </a:txBody>
                  <a:tcPr/>
                </a:tc>
                <a:tc>
                  <a:txBody>
                    <a:bodyPr/>
                    <a:lstStyle/>
                    <a:p>
                      <a:pPr marL="0" indent="0" algn="ctr">
                        <a:buNone/>
                      </a:pPr>
                      <a:r>
                        <a:rPr lang="en-US" sz="2800" dirty="0"/>
                        <a:t>$412,215.25</a:t>
                      </a:r>
                    </a:p>
                  </a:txBody>
                  <a:tcPr/>
                </a:tc>
                <a:extLst>
                  <a:ext uri="{0D108BD9-81ED-4DB2-BD59-A6C34878D82A}">
                    <a16:rowId xmlns:a16="http://schemas.microsoft.com/office/drawing/2014/main" val="3390241022"/>
                  </a:ext>
                </a:extLst>
              </a:tr>
            </a:tbl>
          </a:graphicData>
        </a:graphic>
      </p:graphicFrame>
    </p:spTree>
    <p:extLst>
      <p:ext uri="{BB962C8B-B14F-4D97-AF65-F5344CB8AC3E}">
        <p14:creationId xmlns:p14="http://schemas.microsoft.com/office/powerpoint/2010/main" val="9272929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114092" y="312773"/>
            <a:ext cx="11982215" cy="451063"/>
          </a:xfrm>
        </p:spPr>
        <p:txBody>
          <a:bodyPr>
            <a:noAutofit/>
          </a:bodyPr>
          <a:lstStyle/>
          <a:p>
            <a:r>
              <a:rPr lang="en-US" sz="2800" dirty="0">
                <a:solidFill>
                  <a:srgbClr val="FFFFFF"/>
                </a:solidFill>
                <a:latin typeface="Unity" panose="020B0505030303020204" pitchFamily="34" charset="0"/>
              </a:rPr>
              <a:t>COLLECTION AND</a:t>
            </a:r>
            <a:r>
              <a:rPr lang="en-US" sz="2800" b="1" i="0" dirty="0">
                <a:solidFill>
                  <a:srgbClr val="FFFFFF"/>
                </a:solidFill>
                <a:effectLst/>
                <a:latin typeface="Unity" panose="020B0505030303020204" pitchFamily="34" charset="0"/>
              </a:rPr>
              <a:t> RECOVERY BY COCA-COLA BOTTLERS</a:t>
            </a:r>
            <a:endParaRPr lang="en-US" sz="2800" dirty="0">
              <a:solidFill>
                <a:srgbClr val="FFFFFF"/>
              </a:solidFill>
              <a:latin typeface="Unity" panose="020B0505030303020204" pitchFamily="34" charset="0"/>
            </a:endParaRPr>
          </a:p>
        </p:txBody>
      </p:sp>
      <p:sp>
        <p:nvSpPr>
          <p:cNvPr id="11" name="TextBox 10">
            <a:extLst>
              <a:ext uri="{FF2B5EF4-FFF2-40B4-BE49-F238E27FC236}">
                <a16:creationId xmlns:a16="http://schemas.microsoft.com/office/drawing/2014/main" id="{7EA39647-E43B-40DE-9BF0-8D4B28704591}"/>
              </a:ext>
            </a:extLst>
          </p:cNvPr>
          <p:cNvSpPr txBox="1"/>
          <p:nvPr/>
        </p:nvSpPr>
        <p:spPr>
          <a:xfrm>
            <a:off x="2421854" y="2408753"/>
            <a:ext cx="6588086" cy="382782"/>
          </a:xfrm>
          <a:prstGeom prst="rect">
            <a:avLst/>
          </a:prstGeom>
          <a:noFill/>
        </p:spPr>
        <p:txBody>
          <a:bodyPr wrap="square">
            <a:spAutoFit/>
          </a:bodyPr>
          <a:lstStyle/>
          <a:p>
            <a:r>
              <a:rPr lang="en-US" b="1" i="0" dirty="0">
                <a:solidFill>
                  <a:srgbClr val="FFFFFF"/>
                </a:solidFill>
                <a:effectLst/>
                <a:latin typeface="Calibri" panose="020F0502020204030204" pitchFamily="34" charset="0"/>
              </a:rPr>
              <a:t>ALIGENT ON SUSTAINABILITY INITIATIVES</a:t>
            </a:r>
            <a:endParaRPr lang="en-US" dirty="0"/>
          </a:p>
        </p:txBody>
      </p:sp>
      <p:graphicFrame>
        <p:nvGraphicFramePr>
          <p:cNvPr id="20" name="Table 19">
            <a:extLst>
              <a:ext uri="{FF2B5EF4-FFF2-40B4-BE49-F238E27FC236}">
                <a16:creationId xmlns:a16="http://schemas.microsoft.com/office/drawing/2014/main" id="{3633E295-9811-4980-92BA-04765611A402}"/>
              </a:ext>
            </a:extLst>
          </p:cNvPr>
          <p:cNvGraphicFramePr>
            <a:graphicFrameLocks noGrp="1"/>
          </p:cNvGraphicFramePr>
          <p:nvPr>
            <p:extLst>
              <p:ext uri="{D42A27DB-BD31-4B8C-83A1-F6EECF244321}">
                <p14:modId xmlns:p14="http://schemas.microsoft.com/office/powerpoint/2010/main" val="2936151018"/>
              </p:ext>
            </p:extLst>
          </p:nvPr>
        </p:nvGraphicFramePr>
        <p:xfrm>
          <a:off x="572198" y="1389948"/>
          <a:ext cx="3685491" cy="4535746"/>
        </p:xfrm>
        <a:graphic>
          <a:graphicData uri="http://schemas.openxmlformats.org/drawingml/2006/table">
            <a:tbl>
              <a:tblPr/>
              <a:tblGrid>
                <a:gridCol w="3685491">
                  <a:extLst>
                    <a:ext uri="{9D8B030D-6E8A-4147-A177-3AD203B41FA5}">
                      <a16:colId xmlns:a16="http://schemas.microsoft.com/office/drawing/2014/main" val="1890942798"/>
                    </a:ext>
                  </a:extLst>
                </a:gridCol>
              </a:tblGrid>
              <a:tr h="758637">
                <a:tc>
                  <a:txBody>
                    <a:bodyPr/>
                    <a:lstStyle/>
                    <a:p>
                      <a:pPr marL="0" indent="0" algn="ctr" fontAlgn="base">
                        <a:buNone/>
                      </a:pPr>
                      <a:r>
                        <a:rPr lang="en-US" sz="2200" b="1" i="0" dirty="0">
                          <a:solidFill>
                            <a:srgbClr val="FFFFFF"/>
                          </a:solidFill>
                          <a:effectLst/>
                          <a:latin typeface="Calibri" panose="020F0502020204030204" pitchFamily="34" charset="0"/>
                          <a:cs typeface="Calibri" panose="020F0502020204030204" pitchFamily="34" charset="0"/>
                        </a:rPr>
                        <a:t>ZERO WASTE EVENTS - ROADIE</a:t>
                      </a:r>
                      <a:r>
                        <a:rPr lang="en-US" sz="2000" b="1" i="0" dirty="0">
                          <a:solidFill>
                            <a:srgbClr val="FFFFFF"/>
                          </a:solidFill>
                          <a:effectLst/>
                          <a:latin typeface="Calibri" panose="020F0502020204030204" pitchFamily="34" charset="0"/>
                          <a:cs typeface="Calibri" panose="020F0502020204030204" pitchFamily="34" charset="0"/>
                        </a:rPr>
                        <a:t>​</a:t>
                      </a:r>
                    </a:p>
                  </a:txBody>
                  <a:tcPr marL="61420" marR="61420" marT="30710" marB="30710" anchor="ctr">
                    <a:lnL w="12383" cap="flat" cmpd="sng" algn="ctr">
                      <a:solidFill>
                        <a:srgbClr val="FFFFFF"/>
                      </a:solidFill>
                      <a:prstDash val="solid"/>
                      <a:round/>
                      <a:headEnd type="none" w="med" len="med"/>
                      <a:tailEnd type="none" w="med" len="med"/>
                    </a:lnL>
                    <a:lnR w="12383" cap="flat" cmpd="sng" algn="ctr">
                      <a:solidFill>
                        <a:srgbClr val="FFFFFF"/>
                      </a:solidFill>
                      <a:prstDash val="solid"/>
                      <a:round/>
                      <a:headEnd type="none" w="med" len="med"/>
                      <a:tailEnd type="none" w="med" len="med"/>
                    </a:lnR>
                    <a:lnT w="12383" cap="flat" cmpd="sng" algn="ctr">
                      <a:solidFill>
                        <a:srgbClr val="FFFFFF"/>
                      </a:solidFill>
                      <a:prstDash val="solid"/>
                      <a:round/>
                      <a:headEnd type="none" w="med" len="med"/>
                      <a:tailEnd type="none" w="med" len="med"/>
                    </a:lnT>
                    <a:lnB w="37148"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60800726"/>
                  </a:ext>
                </a:extLst>
              </a:tr>
              <a:tr h="3777109">
                <a:tc>
                  <a:txBody>
                    <a:bodyPr/>
                    <a:lstStyle/>
                    <a:p>
                      <a:pPr marL="0" indent="0" algn="l" fontAlgn="base">
                        <a:buNone/>
                      </a:pPr>
                      <a:endParaRPr lang="en-US" sz="1200" b="0" i="0" dirty="0">
                        <a:solidFill>
                          <a:srgbClr val="000000"/>
                        </a:solidFill>
                        <a:effectLst/>
                        <a:latin typeface="Calibri" panose="020F0502020204030204" pitchFamily="34" charset="0"/>
                        <a:cs typeface="Calibri" panose="020F0502020204030204" pitchFamily="34" charset="0"/>
                      </a:endParaRPr>
                    </a:p>
                    <a:p>
                      <a:pPr algn="l" fontAlgn="base"/>
                      <a:r>
                        <a:rPr lang="en-US" sz="400" b="0" i="0" dirty="0">
                          <a:solidFill>
                            <a:srgbClr val="000000"/>
                          </a:solidFill>
                          <a:effectLst/>
                          <a:latin typeface="Calibri" panose="020F0502020204030204" pitchFamily="34" charset="0"/>
                          <a:cs typeface="Calibri" panose="020F0502020204030204" pitchFamily="34" charset="0"/>
                        </a:rPr>
                        <a:t>​</a:t>
                      </a:r>
                      <a:endParaRPr lang="en-US" sz="1200" b="0" i="0" dirty="0">
                        <a:solidFill>
                          <a:srgbClr val="000000"/>
                        </a:solidFill>
                        <a:effectLst/>
                        <a:latin typeface="Calibri" panose="020F0502020204030204" pitchFamily="34" charset="0"/>
                        <a:cs typeface="Calibri" panose="020F0502020204030204" pitchFamily="34" charset="0"/>
                      </a:endParaRPr>
                    </a:p>
                  </a:txBody>
                  <a:tcPr marL="61420" marR="61420" marT="30710" marB="30710">
                    <a:lnL w="12383" cap="flat" cmpd="sng" algn="ctr">
                      <a:solidFill>
                        <a:srgbClr val="FFFFFF"/>
                      </a:solidFill>
                      <a:prstDash val="solid"/>
                      <a:round/>
                      <a:headEnd type="none" w="med" len="med"/>
                      <a:tailEnd type="none" w="med" len="med"/>
                    </a:lnL>
                    <a:lnR w="12383" cap="flat" cmpd="sng" algn="ctr">
                      <a:solidFill>
                        <a:srgbClr val="FFFFFF"/>
                      </a:solidFill>
                      <a:prstDash val="solid"/>
                      <a:round/>
                      <a:headEnd type="none" w="med" len="med"/>
                      <a:tailEnd type="none" w="med" len="med"/>
                    </a:lnR>
                    <a:lnT w="37148" cap="flat" cmpd="sng" algn="ctr">
                      <a:solidFill>
                        <a:srgbClr val="FFFFFF"/>
                      </a:solidFill>
                      <a:prstDash val="solid"/>
                      <a:round/>
                      <a:headEnd type="none" w="med" len="med"/>
                      <a:tailEnd type="none" w="med" len="med"/>
                    </a:lnT>
                    <a:lnB w="37148"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80436821"/>
                  </a:ext>
                </a:extLst>
              </a:tr>
            </a:tbl>
          </a:graphicData>
        </a:graphic>
      </p:graphicFrame>
      <p:sp>
        <p:nvSpPr>
          <p:cNvPr id="22" name="Rectangle 4">
            <a:extLst>
              <a:ext uri="{FF2B5EF4-FFF2-40B4-BE49-F238E27FC236}">
                <a16:creationId xmlns:a16="http://schemas.microsoft.com/office/drawing/2014/main" id="{6B39D59A-283F-4429-BA85-C9278D4A035B}"/>
              </a:ext>
            </a:extLst>
          </p:cNvPr>
          <p:cNvSpPr>
            <a:spLocks noChangeArrowheads="1"/>
          </p:cNvSpPr>
          <p:nvPr/>
        </p:nvSpPr>
        <p:spPr bwMode="auto">
          <a:xfrm>
            <a:off x="4170605" y="25057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5">
            <a:extLst>
              <a:ext uri="{FF2B5EF4-FFF2-40B4-BE49-F238E27FC236}">
                <a16:creationId xmlns:a16="http://schemas.microsoft.com/office/drawing/2014/main" id="{D7E663AA-E76F-4C8A-BC80-DDD7BE8C2A1A}"/>
              </a:ext>
            </a:extLst>
          </p:cNvPr>
          <p:cNvSpPr>
            <a:spLocks noChangeArrowheads="1"/>
          </p:cNvSpPr>
          <p:nvPr/>
        </p:nvSpPr>
        <p:spPr bwMode="auto">
          <a:xfrm>
            <a:off x="8210167" y="25057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4" name="Picture 13" descr="Logo&#10;&#10;Description automatically generated">
            <a:extLst>
              <a:ext uri="{FF2B5EF4-FFF2-40B4-BE49-F238E27FC236}">
                <a16:creationId xmlns:a16="http://schemas.microsoft.com/office/drawing/2014/main" id="{56917ADA-75AB-46A3-91F4-ADA60966551F}"/>
              </a:ext>
            </a:extLst>
          </p:cNvPr>
          <p:cNvPicPr>
            <a:picLocks noChangeAspect="1"/>
          </p:cNvPicPr>
          <p:nvPr/>
        </p:nvPicPr>
        <p:blipFill>
          <a:blip r:embed="rId3"/>
          <a:stretch>
            <a:fillRect/>
          </a:stretch>
        </p:blipFill>
        <p:spPr>
          <a:xfrm>
            <a:off x="10973485" y="5797389"/>
            <a:ext cx="1122822" cy="762478"/>
          </a:xfrm>
          <a:prstGeom prst="rect">
            <a:avLst/>
          </a:prstGeom>
        </p:spPr>
      </p:pic>
      <p:graphicFrame>
        <p:nvGraphicFramePr>
          <p:cNvPr id="18" name="Table 17">
            <a:extLst>
              <a:ext uri="{FF2B5EF4-FFF2-40B4-BE49-F238E27FC236}">
                <a16:creationId xmlns:a16="http://schemas.microsoft.com/office/drawing/2014/main" id="{017ED95C-8700-D5E3-2772-3B6F1C6C663F}"/>
              </a:ext>
            </a:extLst>
          </p:cNvPr>
          <p:cNvGraphicFramePr>
            <a:graphicFrameLocks noGrp="1"/>
          </p:cNvGraphicFramePr>
          <p:nvPr>
            <p:extLst>
              <p:ext uri="{D42A27DB-BD31-4B8C-83A1-F6EECF244321}">
                <p14:modId xmlns:p14="http://schemas.microsoft.com/office/powerpoint/2010/main" val="645284082"/>
              </p:ext>
            </p:extLst>
          </p:nvPr>
        </p:nvGraphicFramePr>
        <p:xfrm>
          <a:off x="8111272" y="1389948"/>
          <a:ext cx="3297059" cy="4439560"/>
        </p:xfrm>
        <a:graphic>
          <a:graphicData uri="http://schemas.openxmlformats.org/drawingml/2006/table">
            <a:tbl>
              <a:tblPr/>
              <a:tblGrid>
                <a:gridCol w="3297059">
                  <a:extLst>
                    <a:ext uri="{9D8B030D-6E8A-4147-A177-3AD203B41FA5}">
                      <a16:colId xmlns:a16="http://schemas.microsoft.com/office/drawing/2014/main" val="2822912932"/>
                    </a:ext>
                  </a:extLst>
                </a:gridCol>
              </a:tblGrid>
              <a:tr h="703219">
                <a:tc>
                  <a:txBody>
                    <a:bodyPr/>
                    <a:lstStyle/>
                    <a:p>
                      <a:pPr marL="0" indent="0" algn="ctr" fontAlgn="base">
                        <a:buNone/>
                      </a:pPr>
                      <a:r>
                        <a:rPr lang="en-US" sz="2000" b="1" i="0" dirty="0">
                          <a:solidFill>
                            <a:srgbClr val="FFFFFF"/>
                          </a:solidFill>
                          <a:effectLst/>
                          <a:latin typeface="Calibri" panose="020F0502020204030204" pitchFamily="34" charset="0"/>
                          <a:cs typeface="Calibri" panose="020F0502020204030204" pitchFamily="34" charset="0"/>
                        </a:rPr>
                        <a:t>EDUCATE CONSUMERS &amp; COLLECT MATERIAL ON-SITE</a:t>
                      </a:r>
                    </a:p>
                  </a:txBody>
                  <a:tcPr marL="61518" marR="61518" marT="30759" marB="30759" anchor="ctr">
                    <a:lnL w="12383" cap="flat" cmpd="sng" algn="ctr">
                      <a:solidFill>
                        <a:srgbClr val="FFFFFF"/>
                      </a:solidFill>
                      <a:prstDash val="solid"/>
                      <a:round/>
                      <a:headEnd type="none" w="med" len="med"/>
                      <a:tailEnd type="none" w="med" len="med"/>
                    </a:lnL>
                    <a:lnR w="12383" cap="flat" cmpd="sng" algn="ctr">
                      <a:solidFill>
                        <a:srgbClr val="FFFFFF"/>
                      </a:solidFill>
                      <a:prstDash val="solid"/>
                      <a:round/>
                      <a:headEnd type="none" w="med" len="med"/>
                      <a:tailEnd type="none" w="med" len="med"/>
                    </a:lnR>
                    <a:lnT w="12383" cap="flat" cmpd="sng" algn="ctr">
                      <a:solidFill>
                        <a:srgbClr val="FFFFFF"/>
                      </a:solidFill>
                      <a:prstDash val="solid"/>
                      <a:round/>
                      <a:headEnd type="none" w="med" len="med"/>
                      <a:tailEnd type="none" w="med" len="med"/>
                    </a:lnT>
                    <a:lnB w="37148"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3349323360"/>
                  </a:ext>
                </a:extLst>
              </a:tr>
              <a:tr h="3736341">
                <a:tc>
                  <a:txBody>
                    <a:bodyPr/>
                    <a:lstStyle/>
                    <a:p>
                      <a:pPr marL="0" indent="0" algn="l" fontAlgn="base">
                        <a:buNone/>
                      </a:pPr>
                      <a:endParaRPr lang="en-US" sz="1100" b="0" i="0" dirty="0">
                        <a:solidFill>
                          <a:srgbClr val="000000"/>
                        </a:solidFill>
                        <a:effectLst/>
                        <a:latin typeface="Calibri" panose="020F0502020204030204" pitchFamily="34" charset="0"/>
                        <a:cs typeface="Calibri" panose="020F0502020204030204" pitchFamily="34" charset="0"/>
                      </a:endParaRPr>
                    </a:p>
                  </a:txBody>
                  <a:tcPr marL="61518" marR="61518" marT="30759" marB="30759">
                    <a:lnL w="12383" cap="flat" cmpd="sng" algn="ctr">
                      <a:solidFill>
                        <a:srgbClr val="FFFFFF"/>
                      </a:solidFill>
                      <a:prstDash val="solid"/>
                      <a:round/>
                      <a:headEnd type="none" w="med" len="med"/>
                      <a:tailEnd type="none" w="med" len="med"/>
                    </a:lnL>
                    <a:lnR w="12383" cap="flat" cmpd="sng" algn="ctr">
                      <a:solidFill>
                        <a:srgbClr val="FFFFFF"/>
                      </a:solidFill>
                      <a:prstDash val="solid"/>
                      <a:round/>
                      <a:headEnd type="none" w="med" len="med"/>
                      <a:tailEnd type="none" w="med" len="med"/>
                    </a:lnR>
                    <a:lnT w="37148" cap="flat" cmpd="sng" algn="ctr">
                      <a:solidFill>
                        <a:srgbClr val="FFFFFF"/>
                      </a:solidFill>
                      <a:prstDash val="solid"/>
                      <a:round/>
                      <a:headEnd type="none" w="med" len="med"/>
                      <a:tailEnd type="none" w="med" len="med"/>
                    </a:lnT>
                    <a:lnB w="37148"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644071217"/>
                  </a:ext>
                </a:extLst>
              </a:tr>
            </a:tbl>
          </a:graphicData>
        </a:graphic>
      </p:graphicFrame>
      <p:pic>
        <p:nvPicPr>
          <p:cNvPr id="7" name="Picture 6">
            <a:extLst>
              <a:ext uri="{FF2B5EF4-FFF2-40B4-BE49-F238E27FC236}">
                <a16:creationId xmlns:a16="http://schemas.microsoft.com/office/drawing/2014/main" id="{9AD0E52B-C042-0CD6-4ED4-69504D0F0F29}"/>
              </a:ext>
            </a:extLst>
          </p:cNvPr>
          <p:cNvPicPr>
            <a:picLocks noChangeAspect="1"/>
          </p:cNvPicPr>
          <p:nvPr/>
        </p:nvPicPr>
        <p:blipFill>
          <a:blip r:embed="rId4"/>
          <a:stretch>
            <a:fillRect/>
          </a:stretch>
        </p:blipFill>
        <p:spPr>
          <a:xfrm>
            <a:off x="8046796" y="4924421"/>
            <a:ext cx="3395805" cy="823533"/>
          </a:xfrm>
          <a:prstGeom prst="rect">
            <a:avLst/>
          </a:prstGeom>
        </p:spPr>
      </p:pic>
      <p:pic>
        <p:nvPicPr>
          <p:cNvPr id="21" name="Picture 12">
            <a:extLst>
              <a:ext uri="{FF2B5EF4-FFF2-40B4-BE49-F238E27FC236}">
                <a16:creationId xmlns:a16="http://schemas.microsoft.com/office/drawing/2014/main" id="{B3A135E3-F09E-42B3-AD2C-541AECFB3C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3" t="1771" r="3054" b="44203"/>
          <a:stretch/>
        </p:blipFill>
        <p:spPr bwMode="auto">
          <a:xfrm>
            <a:off x="1049300" y="4056288"/>
            <a:ext cx="2718313" cy="141591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01B48A9-D283-4993-8F5A-AE504D18D91F}"/>
              </a:ext>
            </a:extLst>
          </p:cNvPr>
          <p:cNvPicPr>
            <a:picLocks noChangeAspect="1"/>
          </p:cNvPicPr>
          <p:nvPr/>
        </p:nvPicPr>
        <p:blipFill>
          <a:blip r:embed="rId6"/>
          <a:stretch>
            <a:fillRect/>
          </a:stretch>
        </p:blipFill>
        <p:spPr>
          <a:xfrm>
            <a:off x="1383643" y="2337813"/>
            <a:ext cx="2036847" cy="1655821"/>
          </a:xfrm>
          <a:prstGeom prst="rect">
            <a:avLst/>
          </a:prstGeom>
        </p:spPr>
      </p:pic>
      <p:graphicFrame>
        <p:nvGraphicFramePr>
          <p:cNvPr id="31" name="Table 30">
            <a:extLst>
              <a:ext uri="{FF2B5EF4-FFF2-40B4-BE49-F238E27FC236}">
                <a16:creationId xmlns:a16="http://schemas.microsoft.com/office/drawing/2014/main" id="{676234A2-C8CF-47E5-B9FE-40F6448DBD72}"/>
              </a:ext>
            </a:extLst>
          </p:cNvPr>
          <p:cNvGraphicFramePr>
            <a:graphicFrameLocks noGrp="1"/>
          </p:cNvGraphicFramePr>
          <p:nvPr>
            <p:extLst>
              <p:ext uri="{D42A27DB-BD31-4B8C-83A1-F6EECF244321}">
                <p14:modId xmlns:p14="http://schemas.microsoft.com/office/powerpoint/2010/main" val="153055975"/>
              </p:ext>
            </p:extLst>
          </p:nvPr>
        </p:nvGraphicFramePr>
        <p:xfrm>
          <a:off x="4512866" y="1389948"/>
          <a:ext cx="3361204" cy="4535746"/>
        </p:xfrm>
        <a:graphic>
          <a:graphicData uri="http://schemas.openxmlformats.org/drawingml/2006/table">
            <a:tbl>
              <a:tblPr/>
              <a:tblGrid>
                <a:gridCol w="3361204">
                  <a:extLst>
                    <a:ext uri="{9D8B030D-6E8A-4147-A177-3AD203B41FA5}">
                      <a16:colId xmlns:a16="http://schemas.microsoft.com/office/drawing/2014/main" val="1890942798"/>
                    </a:ext>
                  </a:extLst>
                </a:gridCol>
              </a:tblGrid>
              <a:tr h="754730">
                <a:tc>
                  <a:txBody>
                    <a:bodyPr/>
                    <a:lstStyle/>
                    <a:p>
                      <a:pPr marL="0" indent="0" algn="ctr" fontAlgn="base">
                        <a:buNone/>
                      </a:pPr>
                      <a:r>
                        <a:rPr lang="en-US" sz="2000" b="1" i="0" dirty="0">
                          <a:solidFill>
                            <a:srgbClr val="FFFFFF"/>
                          </a:solidFill>
                          <a:effectLst/>
                          <a:latin typeface="Calibri" panose="020F0502020204030204" pitchFamily="34" charset="0"/>
                          <a:cs typeface="Calibri" panose="020F0502020204030204" pitchFamily="34" charset="0"/>
                        </a:rPr>
                        <a:t>PILOT NEW SORTING BINS​</a:t>
                      </a:r>
                    </a:p>
                  </a:txBody>
                  <a:tcPr marL="61420" marR="61420" marT="30710" marB="30710" anchor="ctr">
                    <a:lnL w="12383" cap="flat" cmpd="sng" algn="ctr">
                      <a:solidFill>
                        <a:srgbClr val="FFFFFF"/>
                      </a:solidFill>
                      <a:prstDash val="solid"/>
                      <a:round/>
                      <a:headEnd type="none" w="med" len="med"/>
                      <a:tailEnd type="none" w="med" len="med"/>
                    </a:lnL>
                    <a:lnR w="12383" cap="flat" cmpd="sng" algn="ctr">
                      <a:solidFill>
                        <a:srgbClr val="FFFFFF"/>
                      </a:solidFill>
                      <a:prstDash val="solid"/>
                      <a:round/>
                      <a:headEnd type="none" w="med" len="med"/>
                      <a:tailEnd type="none" w="med" len="med"/>
                    </a:lnR>
                    <a:lnT w="12383" cap="flat" cmpd="sng" algn="ctr">
                      <a:solidFill>
                        <a:srgbClr val="FFFFFF"/>
                      </a:solidFill>
                      <a:prstDash val="solid"/>
                      <a:round/>
                      <a:headEnd type="none" w="med" len="med"/>
                      <a:tailEnd type="none" w="med" len="med"/>
                    </a:lnT>
                    <a:lnB w="37148"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60800726"/>
                  </a:ext>
                </a:extLst>
              </a:tr>
              <a:tr h="3781016">
                <a:tc>
                  <a:txBody>
                    <a:bodyPr/>
                    <a:lstStyle/>
                    <a:p>
                      <a:pPr marL="0" indent="0" algn="ctr" fontAlgn="auto">
                        <a:buNone/>
                      </a:pPr>
                      <a:r>
                        <a:rPr lang="en-US" sz="1600" b="1" i="0" dirty="0">
                          <a:solidFill>
                            <a:srgbClr val="000000"/>
                          </a:solidFill>
                          <a:effectLst/>
                          <a:latin typeface="Calibri" panose="020F0502020204030204" pitchFamily="34" charset="0"/>
                          <a:cs typeface="Calibri" panose="020F0502020204030204" pitchFamily="34" charset="0"/>
                        </a:rPr>
                        <a:t> </a:t>
                      </a:r>
                      <a:r>
                        <a:rPr lang="en-US" sz="1200" b="1" i="0" dirty="0">
                          <a:solidFill>
                            <a:srgbClr val="000000"/>
                          </a:solidFill>
                          <a:effectLst/>
                          <a:latin typeface="Calibri" panose="020F0502020204030204" pitchFamily="34" charset="0"/>
                          <a:cs typeface="Calibri" panose="020F0502020204030204" pitchFamily="34" charset="0"/>
                        </a:rPr>
                        <a:t>​</a:t>
                      </a:r>
                    </a:p>
                  </a:txBody>
                  <a:tcPr marL="61420" marR="61420" marT="30710" marB="30710">
                    <a:lnL w="12383" cap="flat" cmpd="sng" algn="ctr">
                      <a:solidFill>
                        <a:srgbClr val="FFFFFF"/>
                      </a:solidFill>
                      <a:prstDash val="solid"/>
                      <a:round/>
                      <a:headEnd type="none" w="med" len="med"/>
                      <a:tailEnd type="none" w="med" len="med"/>
                    </a:lnL>
                    <a:lnR w="12383" cap="flat" cmpd="sng" algn="ctr">
                      <a:solidFill>
                        <a:srgbClr val="FFFFFF"/>
                      </a:solidFill>
                      <a:prstDash val="solid"/>
                      <a:round/>
                      <a:headEnd type="none" w="med" len="med"/>
                      <a:tailEnd type="none" w="med" len="med"/>
                    </a:lnR>
                    <a:lnT w="37148" cap="flat" cmpd="sng" algn="ctr">
                      <a:solidFill>
                        <a:srgbClr val="FFFFFF"/>
                      </a:solidFill>
                      <a:prstDash val="solid"/>
                      <a:round/>
                      <a:headEnd type="none" w="med" len="med"/>
                      <a:tailEnd type="none" w="med" len="med"/>
                    </a:lnT>
                    <a:lnB w="37148"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80436821"/>
                  </a:ext>
                </a:extLst>
              </a:tr>
            </a:tbl>
          </a:graphicData>
        </a:graphic>
      </p:graphicFrame>
      <p:pic>
        <p:nvPicPr>
          <p:cNvPr id="32" name="Picture 8">
            <a:extLst>
              <a:ext uri="{FF2B5EF4-FFF2-40B4-BE49-F238E27FC236}">
                <a16:creationId xmlns:a16="http://schemas.microsoft.com/office/drawing/2014/main" id="{74B66BE0-1051-4112-825C-C6D1BD74E4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7038" y="2313179"/>
            <a:ext cx="2144120" cy="19150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6F210F52-BC02-412E-B1DA-762ABC6E69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003"/>
          <a:stretch/>
        </p:blipFill>
        <p:spPr bwMode="auto">
          <a:xfrm>
            <a:off x="4997998" y="4398960"/>
            <a:ext cx="2467827" cy="107377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6C756EF7-8289-41F2-A695-3D351762B5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2381" y="2171124"/>
            <a:ext cx="2005250" cy="17651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DE3624F8-34A8-429C-A9E1-B855043DFB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9237" y="3861329"/>
            <a:ext cx="2734604" cy="10330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CA4AA3A-D751-4143-9357-1FEE08071570}"/>
              </a:ext>
            </a:extLst>
          </p:cNvPr>
          <p:cNvSpPr txBox="1"/>
          <p:nvPr/>
        </p:nvSpPr>
        <p:spPr bwMode="gray">
          <a:xfrm>
            <a:off x="1048814" y="5503577"/>
            <a:ext cx="3242997" cy="669869"/>
          </a:xfrm>
          <a:prstGeom prst="rect">
            <a:avLst/>
          </a:prstGeom>
          <a:noFill/>
        </p:spPr>
        <p:txBody>
          <a:bodyPr wrap="square">
            <a:spAutoFit/>
          </a:bodyPr>
          <a:lstStyle/>
          <a:p>
            <a:r>
              <a:rPr lang="en-US" sz="1800" b="1" i="0" dirty="0">
                <a:effectLst/>
                <a:latin typeface="Calibri" panose="020F0502020204030204" pitchFamily="34" charset="0"/>
                <a:cs typeface="Calibri" panose="020F0502020204030204" pitchFamily="34" charset="0"/>
              </a:rPr>
              <a:t>Collect &amp; Sort ​On-Site, Get Every Bottle &amp; Can Back </a:t>
            </a:r>
            <a:endParaRPr lang="en-US" dirty="0"/>
          </a:p>
        </p:txBody>
      </p:sp>
      <p:sp>
        <p:nvSpPr>
          <p:cNvPr id="39" name="TextBox 38">
            <a:extLst>
              <a:ext uri="{FF2B5EF4-FFF2-40B4-BE49-F238E27FC236}">
                <a16:creationId xmlns:a16="http://schemas.microsoft.com/office/drawing/2014/main" id="{B21C682A-7A68-4691-A916-A4E0EA25DB13}"/>
              </a:ext>
            </a:extLst>
          </p:cNvPr>
          <p:cNvSpPr txBox="1"/>
          <p:nvPr/>
        </p:nvSpPr>
        <p:spPr bwMode="gray">
          <a:xfrm>
            <a:off x="4883721" y="5547275"/>
            <a:ext cx="2721493" cy="382782"/>
          </a:xfrm>
          <a:prstGeom prst="rect">
            <a:avLst/>
          </a:prstGeom>
          <a:noFill/>
        </p:spPr>
        <p:txBody>
          <a:bodyPr wrap="square">
            <a:spAutoFit/>
          </a:bodyPr>
          <a:lstStyle/>
          <a:p>
            <a:pPr algn="ctr"/>
            <a:r>
              <a:rPr lang="en-US" b="1" dirty="0">
                <a:latin typeface="Calibri" panose="020F0502020204030204" pitchFamily="34" charset="0"/>
                <a:cs typeface="Calibri" panose="020F0502020204030204" pitchFamily="34" charset="0"/>
              </a:rPr>
              <a:t>Machine Senses &amp; Sorts ​</a:t>
            </a:r>
          </a:p>
        </p:txBody>
      </p:sp>
      <p:sp>
        <p:nvSpPr>
          <p:cNvPr id="40" name="TextBox 39">
            <a:extLst>
              <a:ext uri="{FF2B5EF4-FFF2-40B4-BE49-F238E27FC236}">
                <a16:creationId xmlns:a16="http://schemas.microsoft.com/office/drawing/2014/main" id="{B8C618B5-4C75-4E36-9336-85DEE0489489}"/>
              </a:ext>
            </a:extLst>
          </p:cNvPr>
          <p:cNvSpPr txBox="1"/>
          <p:nvPr/>
        </p:nvSpPr>
        <p:spPr bwMode="gray">
          <a:xfrm>
            <a:off x="8781975" y="5786761"/>
            <a:ext cx="2163010" cy="38278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Collection Trailers</a:t>
            </a:r>
          </a:p>
        </p:txBody>
      </p:sp>
    </p:spTree>
    <p:extLst>
      <p:ext uri="{BB962C8B-B14F-4D97-AF65-F5344CB8AC3E}">
        <p14:creationId xmlns:p14="http://schemas.microsoft.com/office/powerpoint/2010/main" val="1867182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F0E5E-4655-4CB6-96B0-FE80FC9C7C15}"/>
              </a:ext>
            </a:extLst>
          </p:cNvPr>
          <p:cNvSpPr>
            <a:spLocks noGrp="1"/>
          </p:cNvSpPr>
          <p:nvPr>
            <p:ph type="title"/>
          </p:nvPr>
        </p:nvSpPr>
        <p:spPr>
          <a:xfrm>
            <a:off x="193729" y="0"/>
            <a:ext cx="11502972" cy="752475"/>
          </a:xfrm>
        </p:spPr>
        <p:txBody>
          <a:bodyPr/>
          <a:lstStyle/>
          <a:p>
            <a:r>
              <a:rPr lang="en-US" dirty="0">
                <a:solidFill>
                  <a:schemeClr val="bg1"/>
                </a:solidFill>
              </a:rPr>
              <a:t>COCA-COLA UNITED COLLECTION EFFORTS IN GEORGIA</a:t>
            </a:r>
          </a:p>
        </p:txBody>
      </p:sp>
      <p:pic>
        <p:nvPicPr>
          <p:cNvPr id="3" name="Picture 2">
            <a:extLst>
              <a:ext uri="{FF2B5EF4-FFF2-40B4-BE49-F238E27FC236}">
                <a16:creationId xmlns:a16="http://schemas.microsoft.com/office/drawing/2014/main" id="{589EDFA8-1CA3-4A46-9CCA-AC89C7DF9C1D}"/>
              </a:ext>
            </a:extLst>
          </p:cNvPr>
          <p:cNvPicPr>
            <a:picLocks noChangeAspect="1"/>
          </p:cNvPicPr>
          <p:nvPr/>
        </p:nvPicPr>
        <p:blipFill>
          <a:blip r:embed="rId3"/>
          <a:stretch>
            <a:fillRect/>
          </a:stretch>
        </p:blipFill>
        <p:spPr>
          <a:xfrm>
            <a:off x="0" y="949498"/>
            <a:ext cx="5600701" cy="2439121"/>
          </a:xfrm>
          <a:prstGeom prst="rect">
            <a:avLst/>
          </a:prstGeom>
        </p:spPr>
      </p:pic>
      <p:pic>
        <p:nvPicPr>
          <p:cNvPr id="4" name="Picture 3">
            <a:extLst>
              <a:ext uri="{FF2B5EF4-FFF2-40B4-BE49-F238E27FC236}">
                <a16:creationId xmlns:a16="http://schemas.microsoft.com/office/drawing/2014/main" id="{767BE331-BA12-4E46-B86E-30BCC2BFCAF0}"/>
              </a:ext>
            </a:extLst>
          </p:cNvPr>
          <p:cNvPicPr>
            <a:picLocks noChangeAspect="1"/>
          </p:cNvPicPr>
          <p:nvPr/>
        </p:nvPicPr>
        <p:blipFill>
          <a:blip r:embed="rId4"/>
          <a:stretch>
            <a:fillRect/>
          </a:stretch>
        </p:blipFill>
        <p:spPr>
          <a:xfrm>
            <a:off x="16933" y="3412067"/>
            <a:ext cx="4062645" cy="3052119"/>
          </a:xfrm>
          <a:prstGeom prst="rect">
            <a:avLst/>
          </a:prstGeom>
        </p:spPr>
      </p:pic>
      <p:pic>
        <p:nvPicPr>
          <p:cNvPr id="5" name="Picture 4">
            <a:extLst>
              <a:ext uri="{FF2B5EF4-FFF2-40B4-BE49-F238E27FC236}">
                <a16:creationId xmlns:a16="http://schemas.microsoft.com/office/drawing/2014/main" id="{D48847DE-C358-428E-8597-08AE7E374C4C}"/>
              </a:ext>
            </a:extLst>
          </p:cNvPr>
          <p:cNvPicPr>
            <a:picLocks noChangeAspect="1"/>
          </p:cNvPicPr>
          <p:nvPr/>
        </p:nvPicPr>
        <p:blipFill>
          <a:blip r:embed="rId5"/>
          <a:stretch>
            <a:fillRect/>
          </a:stretch>
        </p:blipFill>
        <p:spPr>
          <a:xfrm>
            <a:off x="2485557" y="3391874"/>
            <a:ext cx="2309066" cy="3092499"/>
          </a:xfrm>
          <a:prstGeom prst="rect">
            <a:avLst/>
          </a:prstGeom>
        </p:spPr>
      </p:pic>
      <p:pic>
        <p:nvPicPr>
          <p:cNvPr id="6" name="Picture 5">
            <a:extLst>
              <a:ext uri="{FF2B5EF4-FFF2-40B4-BE49-F238E27FC236}">
                <a16:creationId xmlns:a16="http://schemas.microsoft.com/office/drawing/2014/main" id="{E6446F63-8FC3-4310-B186-538888A2CC65}"/>
              </a:ext>
            </a:extLst>
          </p:cNvPr>
          <p:cNvPicPr>
            <a:picLocks noChangeAspect="1"/>
          </p:cNvPicPr>
          <p:nvPr/>
        </p:nvPicPr>
        <p:blipFill>
          <a:blip r:embed="rId6"/>
          <a:stretch>
            <a:fillRect/>
          </a:stretch>
        </p:blipFill>
        <p:spPr>
          <a:xfrm>
            <a:off x="4600254" y="3408806"/>
            <a:ext cx="2326659" cy="3092500"/>
          </a:xfrm>
          <a:prstGeom prst="rect">
            <a:avLst/>
          </a:prstGeom>
        </p:spPr>
      </p:pic>
      <p:pic>
        <p:nvPicPr>
          <p:cNvPr id="7" name="Picture 6">
            <a:extLst>
              <a:ext uri="{FF2B5EF4-FFF2-40B4-BE49-F238E27FC236}">
                <a16:creationId xmlns:a16="http://schemas.microsoft.com/office/drawing/2014/main" id="{9FC516C6-F18E-41BB-80E4-3A4A0CB423C9}"/>
              </a:ext>
            </a:extLst>
          </p:cNvPr>
          <p:cNvPicPr>
            <a:picLocks noChangeAspect="1"/>
          </p:cNvPicPr>
          <p:nvPr/>
        </p:nvPicPr>
        <p:blipFill>
          <a:blip r:embed="rId7"/>
          <a:stretch>
            <a:fillRect/>
          </a:stretch>
        </p:blipFill>
        <p:spPr>
          <a:xfrm>
            <a:off x="6943846" y="3428998"/>
            <a:ext cx="5253441" cy="3052119"/>
          </a:xfrm>
          <a:prstGeom prst="rect">
            <a:avLst/>
          </a:prstGeom>
        </p:spPr>
      </p:pic>
      <p:pic>
        <p:nvPicPr>
          <p:cNvPr id="8" name="Picture 7">
            <a:extLst>
              <a:ext uri="{FF2B5EF4-FFF2-40B4-BE49-F238E27FC236}">
                <a16:creationId xmlns:a16="http://schemas.microsoft.com/office/drawing/2014/main" id="{CB87D91A-DE15-404A-9847-77948C97FF7F}"/>
              </a:ext>
            </a:extLst>
          </p:cNvPr>
          <p:cNvPicPr>
            <a:picLocks noChangeAspect="1"/>
          </p:cNvPicPr>
          <p:nvPr/>
        </p:nvPicPr>
        <p:blipFill>
          <a:blip r:embed="rId8"/>
          <a:stretch>
            <a:fillRect/>
          </a:stretch>
        </p:blipFill>
        <p:spPr>
          <a:xfrm>
            <a:off x="5248155" y="876284"/>
            <a:ext cx="2370086" cy="2585548"/>
          </a:xfrm>
          <a:prstGeom prst="rect">
            <a:avLst/>
          </a:prstGeom>
        </p:spPr>
      </p:pic>
      <p:sp>
        <p:nvSpPr>
          <p:cNvPr id="9" name="Star: 8 Points 8">
            <a:extLst>
              <a:ext uri="{FF2B5EF4-FFF2-40B4-BE49-F238E27FC236}">
                <a16:creationId xmlns:a16="http://schemas.microsoft.com/office/drawing/2014/main" id="{A4BB5058-B549-4423-B323-7425050D074C}"/>
              </a:ext>
            </a:extLst>
          </p:cNvPr>
          <p:cNvSpPr/>
          <p:nvPr/>
        </p:nvSpPr>
        <p:spPr>
          <a:xfrm>
            <a:off x="5038962" y="1867735"/>
            <a:ext cx="1690611" cy="874473"/>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7 tons recyclables</a:t>
            </a:r>
          </a:p>
        </p:txBody>
      </p:sp>
      <p:pic>
        <p:nvPicPr>
          <p:cNvPr id="10" name="Picture 9">
            <a:extLst>
              <a:ext uri="{FF2B5EF4-FFF2-40B4-BE49-F238E27FC236}">
                <a16:creationId xmlns:a16="http://schemas.microsoft.com/office/drawing/2014/main" id="{A5ED1A21-CB41-4143-9F76-8E9C7F05D44E}"/>
              </a:ext>
            </a:extLst>
          </p:cNvPr>
          <p:cNvPicPr>
            <a:picLocks noChangeAspect="1"/>
          </p:cNvPicPr>
          <p:nvPr/>
        </p:nvPicPr>
        <p:blipFill>
          <a:blip r:embed="rId9"/>
          <a:stretch>
            <a:fillRect/>
          </a:stretch>
        </p:blipFill>
        <p:spPr>
          <a:xfrm>
            <a:off x="10008531" y="926139"/>
            <a:ext cx="2071955" cy="2453005"/>
          </a:xfrm>
          <a:prstGeom prst="rect">
            <a:avLst/>
          </a:prstGeom>
        </p:spPr>
      </p:pic>
      <p:sp>
        <p:nvSpPr>
          <p:cNvPr id="11" name="Star: 8 Points 10">
            <a:extLst>
              <a:ext uri="{FF2B5EF4-FFF2-40B4-BE49-F238E27FC236}">
                <a16:creationId xmlns:a16="http://schemas.microsoft.com/office/drawing/2014/main" id="{9EFA780F-B442-4188-98C0-25F0B12A50AD}"/>
              </a:ext>
            </a:extLst>
          </p:cNvPr>
          <p:cNvSpPr/>
          <p:nvPr/>
        </p:nvSpPr>
        <p:spPr>
          <a:xfrm>
            <a:off x="9529222" y="2486346"/>
            <a:ext cx="1700432" cy="922461"/>
          </a:xfrm>
          <a:prstGeom prst="star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4,139 cans</a:t>
            </a:r>
            <a:br>
              <a:rPr lang="en-US" sz="1400" b="1" dirty="0"/>
            </a:br>
            <a:r>
              <a:rPr lang="en-US" sz="1400" b="1" dirty="0"/>
              <a:t>1,110 bottles</a:t>
            </a:r>
          </a:p>
        </p:txBody>
      </p:sp>
      <p:pic>
        <p:nvPicPr>
          <p:cNvPr id="12" name="Picture 11">
            <a:extLst>
              <a:ext uri="{FF2B5EF4-FFF2-40B4-BE49-F238E27FC236}">
                <a16:creationId xmlns:a16="http://schemas.microsoft.com/office/drawing/2014/main" id="{BF454392-D278-4DD2-A537-D11C72E8CBA4}"/>
              </a:ext>
            </a:extLst>
          </p:cNvPr>
          <p:cNvPicPr>
            <a:picLocks noChangeAspect="1"/>
          </p:cNvPicPr>
          <p:nvPr/>
        </p:nvPicPr>
        <p:blipFill>
          <a:blip r:embed="rId10"/>
          <a:stretch>
            <a:fillRect/>
          </a:stretch>
        </p:blipFill>
        <p:spPr>
          <a:xfrm>
            <a:off x="7436647" y="1420232"/>
            <a:ext cx="3310645" cy="1925479"/>
          </a:xfrm>
          <a:prstGeom prst="rect">
            <a:avLst/>
          </a:prstGeom>
        </p:spPr>
      </p:pic>
      <p:pic>
        <p:nvPicPr>
          <p:cNvPr id="13" name="x_Picture 1">
            <a:extLst>
              <a:ext uri="{FF2B5EF4-FFF2-40B4-BE49-F238E27FC236}">
                <a16:creationId xmlns:a16="http://schemas.microsoft.com/office/drawing/2014/main" id="{50F99862-7BF0-423B-9FC4-8FDC419C34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25315" y="949498"/>
            <a:ext cx="1466850" cy="476250"/>
          </a:xfrm>
          <a:prstGeom prst="rect">
            <a:avLst/>
          </a:prstGeom>
          <a:solidFill>
            <a:schemeClr val="bg1"/>
          </a:solidFill>
          <a:ln>
            <a:noFill/>
          </a:ln>
        </p:spPr>
      </p:pic>
    </p:spTree>
    <p:extLst>
      <p:ext uri="{BB962C8B-B14F-4D97-AF65-F5344CB8AC3E}">
        <p14:creationId xmlns:p14="http://schemas.microsoft.com/office/powerpoint/2010/main" val="36313813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CD4-18A1-453A-9350-5EA94A86904C}"/>
              </a:ext>
            </a:extLst>
          </p:cNvPr>
          <p:cNvSpPr>
            <a:spLocks noGrp="1"/>
          </p:cNvSpPr>
          <p:nvPr>
            <p:ph type="title"/>
          </p:nvPr>
        </p:nvSpPr>
        <p:spPr>
          <a:xfrm>
            <a:off x="178410" y="304166"/>
            <a:ext cx="11499744" cy="739775"/>
          </a:xfrm>
        </p:spPr>
        <p:txBody>
          <a:bodyPr/>
          <a:lstStyle/>
          <a:p>
            <a:r>
              <a:rPr lang="en-US" sz="3200" dirty="0">
                <a:solidFill>
                  <a:schemeClr val="bg1"/>
                </a:solidFill>
                <a:latin typeface="Unity" panose="020B0505030303020204" pitchFamily="34" charset="0"/>
              </a:rPr>
              <a:t>TRASH CATCHMENT SYSTEMS</a:t>
            </a:r>
          </a:p>
        </p:txBody>
      </p:sp>
      <p:pic>
        <p:nvPicPr>
          <p:cNvPr id="3" name="Picture 2" descr="A close up of a tree&#10;&#10;Description automatically generated">
            <a:extLst>
              <a:ext uri="{FF2B5EF4-FFF2-40B4-BE49-F238E27FC236}">
                <a16:creationId xmlns:a16="http://schemas.microsoft.com/office/drawing/2014/main" id="{51EF5E52-3C2A-49CA-8B8E-BE4F2F2C5B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0800000">
            <a:off x="786075" y="3696342"/>
            <a:ext cx="2617515" cy="19631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icture containing outdoor, grass, boat, river&#10;&#10;Description automatically generated">
            <a:extLst>
              <a:ext uri="{FF2B5EF4-FFF2-40B4-BE49-F238E27FC236}">
                <a16:creationId xmlns:a16="http://schemas.microsoft.com/office/drawing/2014/main" id="{C3997805-A995-4CB6-90F6-6E6BE885FE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3591" y="3696343"/>
            <a:ext cx="2643457" cy="198259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88636B2F-46A4-42FC-B850-AEB83D5B78D2}"/>
              </a:ext>
            </a:extLst>
          </p:cNvPr>
          <p:cNvSpPr txBox="1"/>
          <p:nvPr/>
        </p:nvSpPr>
        <p:spPr bwMode="gray">
          <a:xfrm>
            <a:off x="-10239" y="1400645"/>
            <a:ext cx="12123469" cy="1938992"/>
          </a:xfrm>
          <a:prstGeom prst="rect">
            <a:avLst/>
          </a:prstGeom>
          <a:noFill/>
        </p:spPr>
        <p:txBody>
          <a:bodyPr wrap="square">
            <a:spAutoFit/>
          </a:bodyPr>
          <a:lstStyle/>
          <a:p>
            <a:pPr marL="342900" indent="-342900">
              <a:buFont typeface="Arial" panose="020B0604020202020204" pitchFamily="34" charset="0"/>
              <a:buChar char="•"/>
            </a:pPr>
            <a:r>
              <a:rPr lang="en-US" sz="2000" b="0" i="0" u="none" strike="noStrike" baseline="0" dirty="0">
                <a:solidFill>
                  <a:srgbClr val="000000"/>
                </a:solidFill>
                <a:latin typeface="Unity" panose="020B0505030303020204" pitchFamily="34" charset="0"/>
              </a:rPr>
              <a:t>Four Litter </a:t>
            </a:r>
            <a:r>
              <a:rPr lang="en-US" sz="2000" b="0" i="0" u="none" strike="noStrike" baseline="0" dirty="0" err="1">
                <a:solidFill>
                  <a:srgbClr val="000000"/>
                </a:solidFill>
                <a:latin typeface="Unity" panose="020B0505030303020204" pitchFamily="34" charset="0"/>
              </a:rPr>
              <a:t>Gitters</a:t>
            </a:r>
            <a:r>
              <a:rPr lang="en-US" sz="2000" b="0" i="0" u="none" strike="noStrike" baseline="0" dirty="0">
                <a:solidFill>
                  <a:srgbClr val="000000"/>
                </a:solidFill>
                <a:latin typeface="Unity" panose="020B0505030303020204" pitchFamily="34" charset="0"/>
              </a:rPr>
              <a:t> and one </a:t>
            </a:r>
            <a:r>
              <a:rPr lang="en-US" sz="2000" b="0" i="0" u="none" strike="noStrike" baseline="0" dirty="0" err="1">
                <a:solidFill>
                  <a:srgbClr val="000000"/>
                </a:solidFill>
                <a:latin typeface="Unity" panose="020B0505030303020204" pitchFamily="34" charset="0"/>
              </a:rPr>
              <a:t>Bandalong</a:t>
            </a:r>
            <a:r>
              <a:rPr lang="en-US" sz="2000" b="0" i="0" u="none" strike="noStrike" baseline="0" dirty="0">
                <a:solidFill>
                  <a:srgbClr val="000000"/>
                </a:solidFill>
                <a:latin typeface="Unity" panose="020B0505030303020204" pitchFamily="34" charset="0"/>
              </a:rPr>
              <a:t>, have been installed at five locations within the Proctor Creek Watershed to reduce litter pollution from urban stormwater runoff in Atlanta, Georgia</a:t>
            </a:r>
          </a:p>
          <a:p>
            <a:endParaRPr lang="en-US" sz="2000" b="0" i="0" u="none" strike="noStrike" baseline="0" dirty="0">
              <a:solidFill>
                <a:srgbClr val="000000"/>
              </a:solidFill>
              <a:latin typeface="Unity" panose="020B0505030303020204" pitchFamily="34" charset="0"/>
            </a:endParaRPr>
          </a:p>
          <a:p>
            <a:pPr marL="342900" indent="-342900">
              <a:buFont typeface="Arial" panose="020B0604020202020204" pitchFamily="34" charset="0"/>
              <a:buChar char="•"/>
            </a:pPr>
            <a:r>
              <a:rPr lang="en-US" sz="2000" b="0" i="0" u="none" strike="noStrike" baseline="0" dirty="0">
                <a:solidFill>
                  <a:srgbClr val="000000"/>
                </a:solidFill>
                <a:latin typeface="Unity" panose="020B0505030303020204" pitchFamily="34" charset="0"/>
              </a:rPr>
              <a:t>This technology is removing trash, providing local green jobs on Atlanta’s westside, and creating educational opportunities for residents</a:t>
            </a:r>
            <a:endParaRPr lang="en-US" sz="2000" dirty="0">
              <a:latin typeface="Unity" panose="020B0505030303020204" pitchFamily="34" charset="0"/>
            </a:endParaRPr>
          </a:p>
        </p:txBody>
      </p:sp>
      <p:pic>
        <p:nvPicPr>
          <p:cNvPr id="14" name="Picture 13">
            <a:extLst>
              <a:ext uri="{FF2B5EF4-FFF2-40B4-BE49-F238E27FC236}">
                <a16:creationId xmlns:a16="http://schemas.microsoft.com/office/drawing/2014/main" id="{9AE001FD-4820-4624-A61F-826598DA2486}"/>
              </a:ext>
            </a:extLst>
          </p:cNvPr>
          <p:cNvPicPr>
            <a:picLocks noChangeAspect="1"/>
          </p:cNvPicPr>
          <p:nvPr/>
        </p:nvPicPr>
        <p:blipFill>
          <a:blip r:embed="rId5"/>
          <a:stretch>
            <a:fillRect/>
          </a:stretch>
        </p:blipFill>
        <p:spPr>
          <a:xfrm>
            <a:off x="8782693" y="3696341"/>
            <a:ext cx="2617513" cy="1982595"/>
          </a:xfrm>
          <a:prstGeom prst="rect">
            <a:avLst/>
          </a:prstGeom>
        </p:spPr>
      </p:pic>
      <p:pic>
        <p:nvPicPr>
          <p:cNvPr id="18" name="Picture 17">
            <a:extLst>
              <a:ext uri="{FF2B5EF4-FFF2-40B4-BE49-F238E27FC236}">
                <a16:creationId xmlns:a16="http://schemas.microsoft.com/office/drawing/2014/main" id="{A21B24B8-68D2-4E7A-A345-7638B7328A8B}"/>
              </a:ext>
            </a:extLst>
          </p:cNvPr>
          <p:cNvPicPr>
            <a:picLocks noChangeAspect="1"/>
          </p:cNvPicPr>
          <p:nvPr/>
        </p:nvPicPr>
        <p:blipFill>
          <a:blip r:embed="rId6"/>
          <a:stretch>
            <a:fillRect/>
          </a:stretch>
        </p:blipFill>
        <p:spPr>
          <a:xfrm>
            <a:off x="6496693" y="3696343"/>
            <a:ext cx="2286000" cy="1966941"/>
          </a:xfrm>
          <a:prstGeom prst="rect">
            <a:avLst/>
          </a:prstGeom>
        </p:spPr>
      </p:pic>
    </p:spTree>
    <p:extLst>
      <p:ext uri="{BB962C8B-B14F-4D97-AF65-F5344CB8AC3E}">
        <p14:creationId xmlns:p14="http://schemas.microsoft.com/office/powerpoint/2010/main" val="3240752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5505-DBF4-4704-9068-9552C98CB811}"/>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0058549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5B4B14C-BD9C-98CF-38AB-E252FB0D3963}"/>
              </a:ext>
            </a:extLst>
          </p:cNvPr>
          <p:cNvSpPr txBox="1">
            <a:spLocks/>
          </p:cNvSpPr>
          <p:nvPr/>
        </p:nvSpPr>
        <p:spPr>
          <a:xfrm>
            <a:off x="192114" y="266616"/>
            <a:ext cx="11502972" cy="648593"/>
          </a:xfrm>
          <a:prstGeom prst="rect">
            <a:avLst/>
          </a:prstGeom>
        </p:spPr>
        <p:txBody>
          <a:bodyPr anchor="t">
            <a:norm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srgbClr val="FFFFFF"/>
                </a:solidFill>
                <a:cs typeface="Arial"/>
              </a:rPr>
              <a:t>AGENDA</a:t>
            </a:r>
            <a:endParaRPr kumimoji="0" lang="en-US" sz="3200" i="0" u="none" strike="noStrike" kern="1200" cap="none" spc="0" normalizeH="0" baseline="0" noProof="0" dirty="0">
              <a:ln>
                <a:noFill/>
              </a:ln>
              <a:solidFill>
                <a:srgbClr val="FFFFFF"/>
              </a:solidFill>
              <a:effectLst/>
              <a:uLnTx/>
              <a:uFillTx/>
              <a:latin typeface="Unity" panose="020B0505030303020204" pitchFamily="34" charset="0"/>
              <a:cs typeface="Arial"/>
            </a:endParaRPr>
          </a:p>
        </p:txBody>
      </p:sp>
      <p:sp>
        <p:nvSpPr>
          <p:cNvPr id="26" name="Text Placeholder 1">
            <a:extLst>
              <a:ext uri="{FF2B5EF4-FFF2-40B4-BE49-F238E27FC236}">
                <a16:creationId xmlns:a16="http://schemas.microsoft.com/office/drawing/2014/main" id="{90B4EB85-98C4-4B61-AAF2-0433869D8D18}"/>
              </a:ext>
            </a:extLst>
          </p:cNvPr>
          <p:cNvSpPr txBox="1">
            <a:spLocks/>
          </p:cNvSpPr>
          <p:nvPr/>
        </p:nvSpPr>
        <p:spPr>
          <a:xfrm>
            <a:off x="425302" y="1219200"/>
            <a:ext cx="11401572" cy="4507069"/>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b="0" i="0" kern="1200">
                <a:solidFill>
                  <a:schemeClr val="tx1"/>
                </a:solidFill>
                <a:latin typeface="+mn-lt"/>
                <a:ea typeface="+mn-ea"/>
                <a:cs typeface="+mn-cs"/>
              </a:defRPr>
            </a:lvl1pPr>
            <a:lvl2pPr marL="173034" indent="-161921"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403215" indent="-173034" algn="l" defTabSz="914377"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3pPr>
            <a:lvl4pPr marL="633397" indent="-173034" algn="l" defTabSz="914377"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4pPr>
            <a:lvl5pPr marL="865166" indent="-173034" algn="l" defTabSz="914377" rtl="0" eaLnBrk="1" latinLnBrk="0" hangingPunct="1">
              <a:lnSpc>
                <a:spcPct val="90000"/>
              </a:lnSpc>
              <a:spcBef>
                <a:spcPts val="500"/>
              </a:spcBef>
              <a:buFont typeface="Arial" panose="020B0604020202020204" pitchFamily="34" charset="0"/>
              <a:buChar char="•"/>
              <a:defRPr sz="12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t>Our World Without Waste Goals and Progress</a:t>
            </a:r>
          </a:p>
          <a:p>
            <a:pPr marL="285750" indent="-285750">
              <a:buFont typeface="Arial" panose="020B0604020202020204" pitchFamily="34" charset="0"/>
              <a:buChar char="•"/>
            </a:pPr>
            <a:r>
              <a:rPr lang="en-US" sz="2800" dirty="0"/>
              <a:t>Designing Our Packaging for Circularity</a:t>
            </a:r>
          </a:p>
          <a:p>
            <a:pPr marL="285750" indent="-285750">
              <a:buFont typeface="Arial" panose="020B0604020202020204" pitchFamily="34" charset="0"/>
              <a:buChar char="•"/>
            </a:pPr>
            <a:r>
              <a:rPr lang="en-US" sz="2800" dirty="0"/>
              <a:t>Consumer Education</a:t>
            </a:r>
          </a:p>
          <a:p>
            <a:pPr marL="285750" indent="-285750">
              <a:buFont typeface="Arial" panose="020B0604020202020204" pitchFamily="34" charset="0"/>
              <a:buChar char="•"/>
            </a:pPr>
            <a:r>
              <a:rPr lang="en-US" sz="2800" dirty="0"/>
              <a:t>Reuse – Returnable and Refillable</a:t>
            </a:r>
          </a:p>
          <a:p>
            <a:pPr marL="285750" indent="-285750">
              <a:buFont typeface="Arial" panose="020B0604020202020204" pitchFamily="34" charset="0"/>
              <a:buChar char="•"/>
            </a:pPr>
            <a:r>
              <a:rPr lang="en-US" sz="2800" dirty="0"/>
              <a:t>Collection Efforts</a:t>
            </a:r>
          </a:p>
          <a:p>
            <a:endParaRPr lang="en-US" sz="2400" b="1" dirty="0"/>
          </a:p>
        </p:txBody>
      </p:sp>
    </p:spTree>
    <p:extLst>
      <p:ext uri="{BB962C8B-B14F-4D97-AF65-F5344CB8AC3E}">
        <p14:creationId xmlns:p14="http://schemas.microsoft.com/office/powerpoint/2010/main" val="550885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F38F9D-7F64-4733-9BB0-5552491C3654}"/>
              </a:ext>
            </a:extLst>
          </p:cNvPr>
          <p:cNvSpPr txBox="1">
            <a:spLocks/>
          </p:cNvSpPr>
          <p:nvPr/>
        </p:nvSpPr>
        <p:spPr>
          <a:xfrm>
            <a:off x="0" y="306004"/>
            <a:ext cx="12192446" cy="646474"/>
          </a:xfrm>
          <a:prstGeom prst="rect">
            <a:avLst/>
          </a:prstGeom>
        </p:spPr>
        <p:txBody>
          <a:bodyPr anchor="t">
            <a:norm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FFFFFF"/>
                </a:solidFill>
                <a:effectLst/>
                <a:uLnTx/>
                <a:uFillTx/>
                <a:latin typeface="Unity" panose="020B0505030303020204" pitchFamily="34" charset="0"/>
                <a:cs typeface="Arial"/>
              </a:rPr>
              <a:t>WORLD WITHOUT WASTE GOALS AND PROGRESS</a:t>
            </a:r>
          </a:p>
        </p:txBody>
      </p:sp>
      <p:grpSp>
        <p:nvGrpSpPr>
          <p:cNvPr id="8" name="Group 7">
            <a:extLst>
              <a:ext uri="{FF2B5EF4-FFF2-40B4-BE49-F238E27FC236}">
                <a16:creationId xmlns:a16="http://schemas.microsoft.com/office/drawing/2014/main" id="{0A33CC36-5CD2-41AF-A175-06006182643D}"/>
              </a:ext>
            </a:extLst>
          </p:cNvPr>
          <p:cNvGrpSpPr/>
          <p:nvPr/>
        </p:nvGrpSpPr>
        <p:grpSpPr>
          <a:xfrm>
            <a:off x="117987" y="1495697"/>
            <a:ext cx="11929978" cy="4368213"/>
            <a:chOff x="87507" y="1495697"/>
            <a:chExt cx="11929978" cy="4368213"/>
          </a:xfrm>
        </p:grpSpPr>
        <p:grpSp>
          <p:nvGrpSpPr>
            <p:cNvPr id="4" name="Group 3">
              <a:extLst>
                <a:ext uri="{FF2B5EF4-FFF2-40B4-BE49-F238E27FC236}">
                  <a16:creationId xmlns:a16="http://schemas.microsoft.com/office/drawing/2014/main" id="{43A74AB7-CB9C-47DC-A1B9-6BBEB4F92396}"/>
                </a:ext>
              </a:extLst>
            </p:cNvPr>
            <p:cNvGrpSpPr/>
            <p:nvPr/>
          </p:nvGrpSpPr>
          <p:grpSpPr>
            <a:xfrm>
              <a:off x="9513693" y="1495698"/>
              <a:ext cx="2503792" cy="4368212"/>
              <a:chOff x="9123294" y="1502852"/>
              <a:chExt cx="2807011" cy="3966615"/>
            </a:xfrm>
          </p:grpSpPr>
          <p:grpSp>
            <p:nvGrpSpPr>
              <p:cNvPr id="29" name="Group 28">
                <a:extLst>
                  <a:ext uri="{FF2B5EF4-FFF2-40B4-BE49-F238E27FC236}">
                    <a16:creationId xmlns:a16="http://schemas.microsoft.com/office/drawing/2014/main" id="{3255510C-630D-4706-892D-22807247A6AD}"/>
                  </a:ext>
                </a:extLst>
              </p:cNvPr>
              <p:cNvGrpSpPr/>
              <p:nvPr/>
            </p:nvGrpSpPr>
            <p:grpSpPr>
              <a:xfrm>
                <a:off x="9123294" y="1502852"/>
                <a:ext cx="2807011" cy="549299"/>
                <a:chOff x="8593143" y="80438"/>
                <a:chExt cx="2511393" cy="345600"/>
              </a:xfrm>
            </p:grpSpPr>
            <p:sp>
              <p:nvSpPr>
                <p:cNvPr id="33" name="Rectangle 32">
                  <a:extLst>
                    <a:ext uri="{FF2B5EF4-FFF2-40B4-BE49-F238E27FC236}">
                      <a16:creationId xmlns:a16="http://schemas.microsoft.com/office/drawing/2014/main" id="{6BFB40CC-FE02-414E-9A01-26B5C5B72B34}"/>
                    </a:ext>
                  </a:extLst>
                </p:cNvPr>
                <p:cNvSpPr/>
                <p:nvPr/>
              </p:nvSpPr>
              <p:spPr>
                <a:xfrm>
                  <a:off x="8593143" y="80438"/>
                  <a:ext cx="2511393" cy="345600"/>
                </a:xfrm>
                <a:prstGeom prst="rect">
                  <a:avLst/>
                </a:prstGeom>
                <a:solidFill>
                  <a:schemeClr val="accent3"/>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6D39D60F-BD38-40B1-A7B8-81CC913C5577}"/>
                    </a:ext>
                  </a:extLst>
                </p:cNvPr>
                <p:cNvSpPr txBox="1"/>
                <p:nvPr/>
              </p:nvSpPr>
              <p:spPr>
                <a:xfrm>
                  <a:off x="8593143" y="80438"/>
                  <a:ext cx="2511393" cy="345600"/>
                </a:xfrm>
                <a:prstGeom prst="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dirty="0"/>
                    <a:t>NEW REUSE GOAL</a:t>
                  </a:r>
                  <a:endParaRPr lang="en-US" kern="1200" dirty="0"/>
                </a:p>
              </p:txBody>
            </p:sp>
          </p:grpSp>
          <p:grpSp>
            <p:nvGrpSpPr>
              <p:cNvPr id="30" name="Group 29">
                <a:extLst>
                  <a:ext uri="{FF2B5EF4-FFF2-40B4-BE49-F238E27FC236}">
                    <a16:creationId xmlns:a16="http://schemas.microsoft.com/office/drawing/2014/main" id="{288C34F9-F1DB-40E0-A32A-0CA122F6B429}"/>
                  </a:ext>
                </a:extLst>
              </p:cNvPr>
              <p:cNvGrpSpPr/>
              <p:nvPr/>
            </p:nvGrpSpPr>
            <p:grpSpPr>
              <a:xfrm>
                <a:off x="9123294" y="2042694"/>
                <a:ext cx="2807011" cy="3426773"/>
                <a:chOff x="8593143" y="426038"/>
                <a:chExt cx="2511393" cy="1809737"/>
              </a:xfrm>
            </p:grpSpPr>
            <p:sp>
              <p:nvSpPr>
                <p:cNvPr id="31" name="Rectangle 30">
                  <a:extLst>
                    <a:ext uri="{FF2B5EF4-FFF2-40B4-BE49-F238E27FC236}">
                      <a16:creationId xmlns:a16="http://schemas.microsoft.com/office/drawing/2014/main" id="{FF43035A-9459-469A-AE46-FB350EC505C3}"/>
                    </a:ext>
                  </a:extLst>
                </p:cNvPr>
                <p:cNvSpPr/>
                <p:nvPr/>
              </p:nvSpPr>
              <p:spPr>
                <a:xfrm>
                  <a:off x="8593143" y="426038"/>
                  <a:ext cx="2511393" cy="1809737"/>
                </a:xfrm>
                <a:prstGeom prst="rect">
                  <a:avLst/>
                </a:prstGeom>
                <a:solidFill>
                  <a:schemeClr val="bg1">
                    <a:lumMod val="85000"/>
                    <a:alpha val="90000"/>
                  </a:schemeClr>
                </a:solidFill>
                <a:ln>
                  <a:solidFill>
                    <a:schemeClr val="bg1">
                      <a:lumMod val="85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2" name="TextBox 31">
                  <a:extLst>
                    <a:ext uri="{FF2B5EF4-FFF2-40B4-BE49-F238E27FC236}">
                      <a16:creationId xmlns:a16="http://schemas.microsoft.com/office/drawing/2014/main" id="{8CFFB568-CA8C-40F3-820A-3FB33A8FCEDE}"/>
                    </a:ext>
                  </a:extLst>
                </p:cNvPr>
                <p:cNvSpPr txBox="1"/>
                <p:nvPr/>
              </p:nvSpPr>
              <p:spPr>
                <a:xfrm>
                  <a:off x="8593143" y="426038"/>
                  <a:ext cx="2511393" cy="1809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008" tIns="64008" rIns="85344" bIns="96012" numCol="1" spcCol="1270" anchor="ctr" anchorCtr="0">
                  <a:noAutofit/>
                </a:bodyPr>
                <a:lstStyle/>
                <a:p>
                  <a:pPr marL="0" lvl="1" algn="l" defTabSz="533400">
                    <a:lnSpc>
                      <a:spcPct val="90000"/>
                    </a:lnSpc>
                    <a:spcBef>
                      <a:spcPct val="0"/>
                    </a:spcBef>
                    <a:spcAft>
                      <a:spcPct val="15000"/>
                    </a:spcAft>
                  </a:pPr>
                  <a:r>
                    <a:rPr lang="en-US" sz="2000" kern="1200" dirty="0"/>
                    <a:t>By 2030, we aim to have at least 25% of our</a:t>
                  </a:r>
                  <a:r>
                    <a:rPr lang="en-US" sz="2000" dirty="0"/>
                    <a:t> </a:t>
                  </a:r>
                  <a:r>
                    <a:rPr lang="en-US" sz="2000" kern="1200" dirty="0"/>
                    <a:t>beverages worldwide by volume sold in refillable/returnable glass or plastic bottles or in fountain dispensers with reusable packaging</a:t>
                  </a:r>
                </a:p>
              </p:txBody>
            </p:sp>
          </p:grpSp>
        </p:grpSp>
        <p:grpSp>
          <p:nvGrpSpPr>
            <p:cNvPr id="2" name="Group 1">
              <a:extLst>
                <a:ext uri="{FF2B5EF4-FFF2-40B4-BE49-F238E27FC236}">
                  <a16:creationId xmlns:a16="http://schemas.microsoft.com/office/drawing/2014/main" id="{35BF1116-ACCA-4099-8902-599F483459E6}"/>
                </a:ext>
              </a:extLst>
            </p:cNvPr>
            <p:cNvGrpSpPr/>
            <p:nvPr/>
          </p:nvGrpSpPr>
          <p:grpSpPr>
            <a:xfrm>
              <a:off x="87507" y="1495697"/>
              <a:ext cx="2122048" cy="4368212"/>
              <a:chOff x="87507" y="1495697"/>
              <a:chExt cx="2122048" cy="4368212"/>
            </a:xfrm>
          </p:grpSpPr>
          <p:sp>
            <p:nvSpPr>
              <p:cNvPr id="64" name="Rectangle 63">
                <a:extLst>
                  <a:ext uri="{FF2B5EF4-FFF2-40B4-BE49-F238E27FC236}">
                    <a16:creationId xmlns:a16="http://schemas.microsoft.com/office/drawing/2014/main" id="{0A545B4D-5EB9-4811-9180-8CD8125CF2EB}"/>
                  </a:ext>
                </a:extLst>
              </p:cNvPr>
              <p:cNvSpPr/>
              <p:nvPr/>
            </p:nvSpPr>
            <p:spPr>
              <a:xfrm>
                <a:off x="87507" y="3745895"/>
                <a:ext cx="2046097" cy="2118014"/>
              </a:xfrm>
              <a:prstGeom prst="rect">
                <a:avLst/>
              </a:prstGeom>
              <a:solidFill>
                <a:schemeClr val="bg1">
                  <a:lumMod val="75000"/>
                </a:schemeClr>
              </a:solidFill>
              <a:ln>
                <a:solidFill>
                  <a:schemeClr val="bg1">
                    <a:lumMod val="75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0" name="TextBox 69">
                <a:extLst>
                  <a:ext uri="{FF2B5EF4-FFF2-40B4-BE49-F238E27FC236}">
                    <a16:creationId xmlns:a16="http://schemas.microsoft.com/office/drawing/2014/main" id="{7F03B97C-3687-4F18-A720-1DBCAC7C9029}"/>
                  </a:ext>
                </a:extLst>
              </p:cNvPr>
              <p:cNvSpPr txBox="1"/>
              <p:nvPr/>
            </p:nvSpPr>
            <p:spPr bwMode="gray">
              <a:xfrm>
                <a:off x="225281" y="3825429"/>
                <a:ext cx="1984274" cy="705144"/>
              </a:xfrm>
              <a:prstGeom prst="rect">
                <a:avLst/>
              </a:prstGeom>
              <a:noFill/>
            </p:spPr>
            <p:txBody>
              <a:bodyPr wrap="square">
                <a:spAutoFit/>
              </a:bodyPr>
              <a:lstStyle/>
              <a:p>
                <a:pPr algn="l"/>
                <a:r>
                  <a:rPr lang="en-US" i="0" u="none" strike="noStrike" baseline="0" dirty="0"/>
                  <a:t>2021 STATUS</a:t>
                </a:r>
              </a:p>
              <a:p>
                <a:pPr algn="l"/>
                <a:r>
                  <a:rPr lang="en-US" i="0" u="none" strike="noStrike" baseline="0" dirty="0"/>
                  <a:t>90% globally</a:t>
                </a:r>
                <a:endParaRPr lang="en-US" dirty="0"/>
              </a:p>
            </p:txBody>
          </p:sp>
          <p:grpSp>
            <p:nvGrpSpPr>
              <p:cNvPr id="71" name="Group 70">
                <a:extLst>
                  <a:ext uri="{FF2B5EF4-FFF2-40B4-BE49-F238E27FC236}">
                    <a16:creationId xmlns:a16="http://schemas.microsoft.com/office/drawing/2014/main" id="{D1F88FB5-87EA-4C0D-886A-65CC66D6B338}"/>
                  </a:ext>
                </a:extLst>
              </p:cNvPr>
              <p:cNvGrpSpPr/>
              <p:nvPr/>
            </p:nvGrpSpPr>
            <p:grpSpPr>
              <a:xfrm>
                <a:off x="87507" y="1495697"/>
                <a:ext cx="2038406" cy="572726"/>
                <a:chOff x="22" y="128669"/>
                <a:chExt cx="2166686" cy="518400"/>
              </a:xfrm>
            </p:grpSpPr>
            <p:sp>
              <p:nvSpPr>
                <p:cNvPr id="72" name="Rectangle 71">
                  <a:extLst>
                    <a:ext uri="{FF2B5EF4-FFF2-40B4-BE49-F238E27FC236}">
                      <a16:creationId xmlns:a16="http://schemas.microsoft.com/office/drawing/2014/main" id="{B02EFEB5-CC7D-4AD7-A1D0-8BD36675ACEA}"/>
                    </a:ext>
                  </a:extLst>
                </p:cNvPr>
                <p:cNvSpPr/>
                <p:nvPr/>
              </p:nvSpPr>
              <p:spPr>
                <a:xfrm>
                  <a:off x="22" y="128669"/>
                  <a:ext cx="2166686" cy="518400"/>
                </a:xfrm>
                <a:prstGeom prst="rect">
                  <a:avLst/>
                </a:prstGeom>
                <a:solidFill>
                  <a:schemeClr val="accent3"/>
                </a:solid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3" name="TextBox 72">
                  <a:extLst>
                    <a:ext uri="{FF2B5EF4-FFF2-40B4-BE49-F238E27FC236}">
                      <a16:creationId xmlns:a16="http://schemas.microsoft.com/office/drawing/2014/main" id="{BE1CB0A9-6831-46A1-8798-49B0A102AFA5}"/>
                    </a:ext>
                  </a:extLst>
                </p:cNvPr>
                <p:cNvSpPr txBox="1"/>
                <p:nvPr/>
              </p:nvSpPr>
              <p:spPr>
                <a:xfrm>
                  <a:off x="22" y="128669"/>
                  <a:ext cx="2166686" cy="518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GOAL</a:t>
                  </a:r>
                </a:p>
              </p:txBody>
            </p:sp>
          </p:grpSp>
          <p:grpSp>
            <p:nvGrpSpPr>
              <p:cNvPr id="74" name="Group 73">
                <a:extLst>
                  <a:ext uri="{FF2B5EF4-FFF2-40B4-BE49-F238E27FC236}">
                    <a16:creationId xmlns:a16="http://schemas.microsoft.com/office/drawing/2014/main" id="{F70ADF9F-1807-44D8-AEB4-5D25CD81B04F}"/>
                  </a:ext>
                </a:extLst>
              </p:cNvPr>
              <p:cNvGrpSpPr/>
              <p:nvPr/>
            </p:nvGrpSpPr>
            <p:grpSpPr>
              <a:xfrm>
                <a:off x="87507" y="2068423"/>
                <a:ext cx="2046097" cy="1677471"/>
                <a:chOff x="22" y="647069"/>
                <a:chExt cx="2166686" cy="1324033"/>
              </a:xfrm>
            </p:grpSpPr>
            <p:sp>
              <p:nvSpPr>
                <p:cNvPr id="75" name="Rectangle 74">
                  <a:extLst>
                    <a:ext uri="{FF2B5EF4-FFF2-40B4-BE49-F238E27FC236}">
                      <a16:creationId xmlns:a16="http://schemas.microsoft.com/office/drawing/2014/main" id="{130D5B42-894F-492F-8AF2-EA20BD5C5060}"/>
                    </a:ext>
                  </a:extLst>
                </p:cNvPr>
                <p:cNvSpPr/>
                <p:nvPr/>
              </p:nvSpPr>
              <p:spPr>
                <a:xfrm>
                  <a:off x="22" y="647069"/>
                  <a:ext cx="2166686" cy="1324033"/>
                </a:xfrm>
                <a:prstGeom prst="rect">
                  <a:avLst/>
                </a:prstGeom>
                <a:solidFill>
                  <a:schemeClr val="bg1">
                    <a:lumMod val="85000"/>
                    <a:alpha val="90000"/>
                  </a:schemeClr>
                </a:solidFill>
                <a:ln>
                  <a:solidFill>
                    <a:schemeClr val="bg1">
                      <a:lumMod val="85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6" name="TextBox 75">
                  <a:extLst>
                    <a:ext uri="{FF2B5EF4-FFF2-40B4-BE49-F238E27FC236}">
                      <a16:creationId xmlns:a16="http://schemas.microsoft.com/office/drawing/2014/main" id="{7AEED6E8-4EA2-4311-9F44-3859BF23047D}"/>
                    </a:ext>
                  </a:extLst>
                </p:cNvPr>
                <p:cNvSpPr txBox="1"/>
                <p:nvPr/>
              </p:nvSpPr>
              <p:spPr>
                <a:xfrm>
                  <a:off x="22" y="647069"/>
                  <a:ext cx="2166686" cy="13240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kern="1200" dirty="0"/>
                    <a:t>Make 100% of </a:t>
                  </a:r>
                </a:p>
                <a:p>
                  <a:pPr marL="171450" lvl="1" indent="-171450" algn="l" defTabSz="800100">
                    <a:lnSpc>
                      <a:spcPct val="90000"/>
                    </a:lnSpc>
                    <a:spcBef>
                      <a:spcPct val="0"/>
                    </a:spcBef>
                    <a:spcAft>
                      <a:spcPct val="15000"/>
                    </a:spcAft>
                    <a:buFontTx/>
                    <a:buNone/>
                  </a:pPr>
                  <a:r>
                    <a:rPr lang="en-US" kern="1200" dirty="0"/>
                    <a:t>our packaging </a:t>
                  </a:r>
                </a:p>
                <a:p>
                  <a:pPr marL="171450" lvl="1" indent="-171450" algn="l" defTabSz="800100">
                    <a:lnSpc>
                      <a:spcPct val="90000"/>
                    </a:lnSpc>
                    <a:spcBef>
                      <a:spcPct val="0"/>
                    </a:spcBef>
                    <a:spcAft>
                      <a:spcPct val="15000"/>
                    </a:spcAft>
                    <a:buFontTx/>
                    <a:buNone/>
                  </a:pPr>
                  <a:r>
                    <a:rPr lang="en-US" kern="1200" dirty="0"/>
                    <a:t>recyclable </a:t>
                  </a:r>
                </a:p>
                <a:p>
                  <a:pPr marL="171450" lvl="1" indent="-171450" algn="l" defTabSz="800100">
                    <a:lnSpc>
                      <a:spcPct val="90000"/>
                    </a:lnSpc>
                    <a:spcBef>
                      <a:spcPct val="0"/>
                    </a:spcBef>
                    <a:spcAft>
                      <a:spcPct val="15000"/>
                    </a:spcAft>
                    <a:buFontTx/>
                    <a:buNone/>
                  </a:pPr>
                  <a:r>
                    <a:rPr lang="en-US" kern="1200" dirty="0"/>
                    <a:t>globally by 2025</a:t>
                  </a:r>
                </a:p>
              </p:txBody>
            </p:sp>
          </p:grpSp>
        </p:grpSp>
        <p:grpSp>
          <p:nvGrpSpPr>
            <p:cNvPr id="5" name="Group 4">
              <a:extLst>
                <a:ext uri="{FF2B5EF4-FFF2-40B4-BE49-F238E27FC236}">
                  <a16:creationId xmlns:a16="http://schemas.microsoft.com/office/drawing/2014/main" id="{289B6885-7852-4851-BE5D-D782EA306F23}"/>
                </a:ext>
              </a:extLst>
            </p:cNvPr>
            <p:cNvGrpSpPr/>
            <p:nvPr/>
          </p:nvGrpSpPr>
          <p:grpSpPr>
            <a:xfrm>
              <a:off x="2207738" y="1495697"/>
              <a:ext cx="2053787" cy="4361058"/>
              <a:chOff x="2187736" y="1495698"/>
              <a:chExt cx="2053787" cy="4361058"/>
            </a:xfrm>
          </p:grpSpPr>
          <p:sp>
            <p:nvSpPr>
              <p:cNvPr id="77" name="Rectangle 76">
                <a:extLst>
                  <a:ext uri="{FF2B5EF4-FFF2-40B4-BE49-F238E27FC236}">
                    <a16:creationId xmlns:a16="http://schemas.microsoft.com/office/drawing/2014/main" id="{6BA6210C-A5D8-44E8-8436-206089CD42AE}"/>
                  </a:ext>
                </a:extLst>
              </p:cNvPr>
              <p:cNvSpPr/>
              <p:nvPr/>
            </p:nvSpPr>
            <p:spPr>
              <a:xfrm>
                <a:off x="2187736" y="3738742"/>
                <a:ext cx="2046097" cy="2118014"/>
              </a:xfrm>
              <a:prstGeom prst="rect">
                <a:avLst/>
              </a:prstGeom>
              <a:solidFill>
                <a:schemeClr val="bg1">
                  <a:lumMod val="75000"/>
                </a:schemeClr>
              </a:solidFill>
              <a:ln>
                <a:solidFill>
                  <a:schemeClr val="bg1">
                    <a:lumMod val="75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8" name="TextBox 77">
                <a:extLst>
                  <a:ext uri="{FF2B5EF4-FFF2-40B4-BE49-F238E27FC236}">
                    <a16:creationId xmlns:a16="http://schemas.microsoft.com/office/drawing/2014/main" id="{4CE0E176-5108-4AE2-9C27-B39A93C15139}"/>
                  </a:ext>
                </a:extLst>
              </p:cNvPr>
              <p:cNvSpPr txBox="1"/>
              <p:nvPr/>
            </p:nvSpPr>
            <p:spPr bwMode="gray">
              <a:xfrm>
                <a:off x="2195427" y="3825430"/>
                <a:ext cx="2046096" cy="2031325"/>
              </a:xfrm>
              <a:prstGeom prst="rect">
                <a:avLst/>
              </a:prstGeom>
              <a:noFill/>
            </p:spPr>
            <p:txBody>
              <a:bodyPr wrap="square">
                <a:spAutoFit/>
              </a:bodyPr>
              <a:lstStyle/>
              <a:p>
                <a:r>
                  <a:rPr lang="en-US" dirty="0"/>
                  <a:t>2021 STATUS</a:t>
                </a:r>
              </a:p>
              <a:p>
                <a:r>
                  <a:rPr lang="en-US" dirty="0"/>
                  <a:t>23% recycled material in our packaging globally and 13.6% for PET plastic packaging</a:t>
                </a:r>
              </a:p>
            </p:txBody>
          </p:sp>
          <p:grpSp>
            <p:nvGrpSpPr>
              <p:cNvPr id="79" name="Group 78">
                <a:extLst>
                  <a:ext uri="{FF2B5EF4-FFF2-40B4-BE49-F238E27FC236}">
                    <a16:creationId xmlns:a16="http://schemas.microsoft.com/office/drawing/2014/main" id="{7E2F673F-0531-43F0-87BD-2D406CBD4F07}"/>
                  </a:ext>
                </a:extLst>
              </p:cNvPr>
              <p:cNvGrpSpPr/>
              <p:nvPr/>
            </p:nvGrpSpPr>
            <p:grpSpPr>
              <a:xfrm>
                <a:off x="2187736" y="1495698"/>
                <a:ext cx="2038406" cy="565572"/>
                <a:chOff x="22" y="128669"/>
                <a:chExt cx="2166686" cy="518400"/>
              </a:xfrm>
            </p:grpSpPr>
            <p:sp>
              <p:nvSpPr>
                <p:cNvPr id="80" name="Rectangle 79">
                  <a:extLst>
                    <a:ext uri="{FF2B5EF4-FFF2-40B4-BE49-F238E27FC236}">
                      <a16:creationId xmlns:a16="http://schemas.microsoft.com/office/drawing/2014/main" id="{2AE407F3-3E41-4363-8287-6BAC5E8A3ED9}"/>
                    </a:ext>
                  </a:extLst>
                </p:cNvPr>
                <p:cNvSpPr/>
                <p:nvPr/>
              </p:nvSpPr>
              <p:spPr>
                <a:xfrm>
                  <a:off x="22" y="128669"/>
                  <a:ext cx="2166686" cy="518400"/>
                </a:xfrm>
                <a:prstGeom prst="rect">
                  <a:avLst/>
                </a:prstGeom>
                <a:solidFill>
                  <a:schemeClr val="accent3"/>
                </a:solid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1" name="TextBox 80">
                  <a:extLst>
                    <a:ext uri="{FF2B5EF4-FFF2-40B4-BE49-F238E27FC236}">
                      <a16:creationId xmlns:a16="http://schemas.microsoft.com/office/drawing/2014/main" id="{812120D8-78E0-4014-AA23-8E32E676D360}"/>
                    </a:ext>
                  </a:extLst>
                </p:cNvPr>
                <p:cNvSpPr txBox="1"/>
                <p:nvPr/>
              </p:nvSpPr>
              <p:spPr>
                <a:xfrm>
                  <a:off x="22" y="128669"/>
                  <a:ext cx="2166686" cy="518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GOAL</a:t>
                  </a:r>
                </a:p>
              </p:txBody>
            </p:sp>
          </p:grpSp>
          <p:grpSp>
            <p:nvGrpSpPr>
              <p:cNvPr id="82" name="Group 81">
                <a:extLst>
                  <a:ext uri="{FF2B5EF4-FFF2-40B4-BE49-F238E27FC236}">
                    <a16:creationId xmlns:a16="http://schemas.microsoft.com/office/drawing/2014/main" id="{F5400B9F-C279-4AF4-A4C7-CE9A922B717E}"/>
                  </a:ext>
                </a:extLst>
              </p:cNvPr>
              <p:cNvGrpSpPr/>
              <p:nvPr/>
            </p:nvGrpSpPr>
            <p:grpSpPr>
              <a:xfrm>
                <a:off x="2187736" y="2061270"/>
                <a:ext cx="2046097" cy="1677471"/>
                <a:chOff x="22" y="647069"/>
                <a:chExt cx="2166686" cy="1324033"/>
              </a:xfrm>
            </p:grpSpPr>
            <p:sp>
              <p:nvSpPr>
                <p:cNvPr id="83" name="Rectangle 82">
                  <a:extLst>
                    <a:ext uri="{FF2B5EF4-FFF2-40B4-BE49-F238E27FC236}">
                      <a16:creationId xmlns:a16="http://schemas.microsoft.com/office/drawing/2014/main" id="{F9063B83-39CF-4382-BA66-F2D032B1FC98}"/>
                    </a:ext>
                  </a:extLst>
                </p:cNvPr>
                <p:cNvSpPr/>
                <p:nvPr/>
              </p:nvSpPr>
              <p:spPr>
                <a:xfrm>
                  <a:off x="22" y="647069"/>
                  <a:ext cx="2166686" cy="1324033"/>
                </a:xfrm>
                <a:prstGeom prst="rect">
                  <a:avLst/>
                </a:prstGeom>
                <a:solidFill>
                  <a:schemeClr val="bg1">
                    <a:lumMod val="85000"/>
                    <a:alpha val="90000"/>
                  </a:schemeClr>
                </a:solidFill>
                <a:ln>
                  <a:solidFill>
                    <a:schemeClr val="bg1">
                      <a:lumMod val="85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4" name="TextBox 83">
                  <a:extLst>
                    <a:ext uri="{FF2B5EF4-FFF2-40B4-BE49-F238E27FC236}">
                      <a16:creationId xmlns:a16="http://schemas.microsoft.com/office/drawing/2014/main" id="{43702E1C-B6CC-4825-BCC9-D42AEE01A305}"/>
                    </a:ext>
                  </a:extLst>
                </p:cNvPr>
                <p:cNvSpPr txBox="1"/>
                <p:nvPr/>
              </p:nvSpPr>
              <p:spPr>
                <a:xfrm>
                  <a:off x="22" y="647069"/>
                  <a:ext cx="2166686" cy="13240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kern="1200" dirty="0"/>
                    <a:t>Use at least 50%</a:t>
                  </a:r>
                </a:p>
                <a:p>
                  <a:pPr marL="171450" lvl="1" indent="-171450" algn="l" defTabSz="800100">
                    <a:lnSpc>
                      <a:spcPct val="90000"/>
                    </a:lnSpc>
                    <a:spcBef>
                      <a:spcPct val="0"/>
                    </a:spcBef>
                    <a:spcAft>
                      <a:spcPct val="15000"/>
                    </a:spcAft>
                    <a:buNone/>
                  </a:pPr>
                  <a:r>
                    <a:rPr lang="en-US" kern="1200" dirty="0"/>
                    <a:t>recycled content </a:t>
                  </a:r>
                </a:p>
                <a:p>
                  <a:pPr marL="171450" lvl="1" indent="-171450" algn="l" defTabSz="800100">
                    <a:lnSpc>
                      <a:spcPct val="90000"/>
                    </a:lnSpc>
                    <a:spcBef>
                      <a:spcPct val="0"/>
                    </a:spcBef>
                    <a:spcAft>
                      <a:spcPct val="15000"/>
                    </a:spcAft>
                    <a:buNone/>
                  </a:pPr>
                  <a:r>
                    <a:rPr lang="en-US" kern="1200" dirty="0"/>
                    <a:t>In our packaging </a:t>
                  </a:r>
                </a:p>
                <a:p>
                  <a:pPr marL="171450" lvl="1" indent="-171450" algn="l" defTabSz="800100">
                    <a:lnSpc>
                      <a:spcPct val="90000"/>
                    </a:lnSpc>
                    <a:spcBef>
                      <a:spcPct val="0"/>
                    </a:spcBef>
                    <a:spcAft>
                      <a:spcPct val="15000"/>
                    </a:spcAft>
                    <a:buNone/>
                  </a:pPr>
                  <a:r>
                    <a:rPr lang="en-US" kern="1200" dirty="0"/>
                    <a:t>by 2030</a:t>
                  </a:r>
                </a:p>
              </p:txBody>
            </p:sp>
          </p:grpSp>
        </p:grpSp>
        <p:grpSp>
          <p:nvGrpSpPr>
            <p:cNvPr id="6" name="Group 5">
              <a:extLst>
                <a:ext uri="{FF2B5EF4-FFF2-40B4-BE49-F238E27FC236}">
                  <a16:creationId xmlns:a16="http://schemas.microsoft.com/office/drawing/2014/main" id="{4A8650DA-A623-4E93-A1EF-8D878DA9D1D9}"/>
                </a:ext>
              </a:extLst>
            </p:cNvPr>
            <p:cNvGrpSpPr/>
            <p:nvPr/>
          </p:nvGrpSpPr>
          <p:grpSpPr>
            <a:xfrm>
              <a:off x="4337476" y="1495697"/>
              <a:ext cx="2107920" cy="4361058"/>
              <a:chOff x="4295656" y="1495697"/>
              <a:chExt cx="2107920" cy="4361058"/>
            </a:xfrm>
          </p:grpSpPr>
          <p:sp>
            <p:nvSpPr>
              <p:cNvPr id="85" name="Rectangle 84">
                <a:extLst>
                  <a:ext uri="{FF2B5EF4-FFF2-40B4-BE49-F238E27FC236}">
                    <a16:creationId xmlns:a16="http://schemas.microsoft.com/office/drawing/2014/main" id="{0002D3CE-049D-4E3A-B89F-64FAE9BC1C13}"/>
                  </a:ext>
                </a:extLst>
              </p:cNvPr>
              <p:cNvSpPr/>
              <p:nvPr/>
            </p:nvSpPr>
            <p:spPr>
              <a:xfrm>
                <a:off x="4295656" y="3738741"/>
                <a:ext cx="2046097" cy="2118014"/>
              </a:xfrm>
              <a:prstGeom prst="rect">
                <a:avLst/>
              </a:prstGeom>
              <a:solidFill>
                <a:schemeClr val="bg1">
                  <a:lumMod val="75000"/>
                </a:schemeClr>
              </a:solidFill>
              <a:ln>
                <a:solidFill>
                  <a:schemeClr val="bg1">
                    <a:lumMod val="75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6" name="TextBox 85">
                <a:extLst>
                  <a:ext uri="{FF2B5EF4-FFF2-40B4-BE49-F238E27FC236}">
                    <a16:creationId xmlns:a16="http://schemas.microsoft.com/office/drawing/2014/main" id="{0A5C56DB-4972-434F-BD79-F43BFFA016EA}"/>
                  </a:ext>
                </a:extLst>
              </p:cNvPr>
              <p:cNvSpPr txBox="1"/>
              <p:nvPr/>
            </p:nvSpPr>
            <p:spPr bwMode="gray">
              <a:xfrm>
                <a:off x="4349788" y="3825430"/>
                <a:ext cx="1984274" cy="646331"/>
              </a:xfrm>
              <a:prstGeom prst="rect">
                <a:avLst/>
              </a:prstGeom>
              <a:noFill/>
            </p:spPr>
            <p:txBody>
              <a:bodyPr wrap="square">
                <a:spAutoFit/>
              </a:bodyPr>
              <a:lstStyle/>
              <a:p>
                <a:r>
                  <a:rPr lang="en-US" dirty="0"/>
                  <a:t>2021 STATUS</a:t>
                </a:r>
              </a:p>
              <a:p>
                <a:r>
                  <a:rPr lang="en-US" dirty="0"/>
                  <a:t>61%</a:t>
                </a:r>
              </a:p>
            </p:txBody>
          </p:sp>
          <p:grpSp>
            <p:nvGrpSpPr>
              <p:cNvPr id="87" name="Group 86">
                <a:extLst>
                  <a:ext uri="{FF2B5EF4-FFF2-40B4-BE49-F238E27FC236}">
                    <a16:creationId xmlns:a16="http://schemas.microsoft.com/office/drawing/2014/main" id="{16A25279-F189-47F2-8629-42776D573A1D}"/>
                  </a:ext>
                </a:extLst>
              </p:cNvPr>
              <p:cNvGrpSpPr/>
              <p:nvPr/>
            </p:nvGrpSpPr>
            <p:grpSpPr>
              <a:xfrm>
                <a:off x="4295656" y="1495697"/>
                <a:ext cx="2107920" cy="595392"/>
                <a:chOff x="22" y="128669"/>
                <a:chExt cx="2240575" cy="545733"/>
              </a:xfrm>
            </p:grpSpPr>
            <p:sp>
              <p:nvSpPr>
                <p:cNvPr id="88" name="Rectangle 87">
                  <a:extLst>
                    <a:ext uri="{FF2B5EF4-FFF2-40B4-BE49-F238E27FC236}">
                      <a16:creationId xmlns:a16="http://schemas.microsoft.com/office/drawing/2014/main" id="{AB5C4E09-8361-4FC7-A52F-8BDB7BD81C6A}"/>
                    </a:ext>
                  </a:extLst>
                </p:cNvPr>
                <p:cNvSpPr/>
                <p:nvPr/>
              </p:nvSpPr>
              <p:spPr>
                <a:xfrm>
                  <a:off x="22" y="128669"/>
                  <a:ext cx="2166686" cy="518400"/>
                </a:xfrm>
                <a:prstGeom prst="rect">
                  <a:avLst/>
                </a:prstGeom>
                <a:solidFill>
                  <a:schemeClr val="accent3"/>
                </a:solid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9" name="TextBox 88">
                  <a:extLst>
                    <a:ext uri="{FF2B5EF4-FFF2-40B4-BE49-F238E27FC236}">
                      <a16:creationId xmlns:a16="http://schemas.microsoft.com/office/drawing/2014/main" id="{59F80DE4-613E-4C18-BB76-083D6A8A5DE7}"/>
                    </a:ext>
                  </a:extLst>
                </p:cNvPr>
                <p:cNvSpPr txBox="1"/>
                <p:nvPr/>
              </p:nvSpPr>
              <p:spPr>
                <a:xfrm>
                  <a:off x="73911" y="156002"/>
                  <a:ext cx="2166686" cy="518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GOAL</a:t>
                  </a:r>
                </a:p>
              </p:txBody>
            </p:sp>
          </p:grpSp>
          <p:grpSp>
            <p:nvGrpSpPr>
              <p:cNvPr id="90" name="Group 89">
                <a:extLst>
                  <a:ext uri="{FF2B5EF4-FFF2-40B4-BE49-F238E27FC236}">
                    <a16:creationId xmlns:a16="http://schemas.microsoft.com/office/drawing/2014/main" id="{7E4EEB5E-6E7E-4B3A-AF53-3D2209C9F4CC}"/>
                  </a:ext>
                </a:extLst>
              </p:cNvPr>
              <p:cNvGrpSpPr/>
              <p:nvPr/>
            </p:nvGrpSpPr>
            <p:grpSpPr>
              <a:xfrm>
                <a:off x="4295656" y="2061269"/>
                <a:ext cx="2046097" cy="1677471"/>
                <a:chOff x="22" y="647069"/>
                <a:chExt cx="2166686" cy="1324033"/>
              </a:xfrm>
            </p:grpSpPr>
            <p:sp>
              <p:nvSpPr>
                <p:cNvPr id="91" name="Rectangle 90">
                  <a:extLst>
                    <a:ext uri="{FF2B5EF4-FFF2-40B4-BE49-F238E27FC236}">
                      <a16:creationId xmlns:a16="http://schemas.microsoft.com/office/drawing/2014/main" id="{2DD0026D-A27D-4D6A-A41A-700B5D7CA1C7}"/>
                    </a:ext>
                  </a:extLst>
                </p:cNvPr>
                <p:cNvSpPr/>
                <p:nvPr/>
              </p:nvSpPr>
              <p:spPr>
                <a:xfrm>
                  <a:off x="22" y="647069"/>
                  <a:ext cx="2166686" cy="1324033"/>
                </a:xfrm>
                <a:prstGeom prst="rect">
                  <a:avLst/>
                </a:prstGeom>
                <a:solidFill>
                  <a:schemeClr val="bg1">
                    <a:lumMod val="85000"/>
                    <a:alpha val="90000"/>
                  </a:schemeClr>
                </a:solidFill>
                <a:ln>
                  <a:solidFill>
                    <a:schemeClr val="bg1">
                      <a:lumMod val="85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2" name="TextBox 91">
                  <a:extLst>
                    <a:ext uri="{FF2B5EF4-FFF2-40B4-BE49-F238E27FC236}">
                      <a16:creationId xmlns:a16="http://schemas.microsoft.com/office/drawing/2014/main" id="{14900EFE-763B-4C4D-8132-B84A6350F4DF}"/>
                    </a:ext>
                  </a:extLst>
                </p:cNvPr>
                <p:cNvSpPr txBox="1"/>
                <p:nvPr/>
              </p:nvSpPr>
              <p:spPr>
                <a:xfrm>
                  <a:off x="22" y="647069"/>
                  <a:ext cx="2166686" cy="13240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algn="l"/>
                  <a:r>
                    <a:rPr lang="en-US" sz="1800" b="0" i="0" u="none" strike="noStrike" baseline="0" dirty="0">
                      <a:latin typeface="Arial" panose="020B0604020202020204" pitchFamily="34" charset="0"/>
                      <a:cs typeface="Arial" panose="020B0604020202020204" pitchFamily="34" charset="0"/>
                    </a:rPr>
                    <a:t>Collect and recycle a bottle or can for each one we sell by 2030</a:t>
                  </a:r>
                  <a:endParaRPr lang="en-US" kern="1200" dirty="0">
                    <a:latin typeface="Arial" panose="020B0604020202020204" pitchFamily="34" charset="0"/>
                    <a:cs typeface="Arial" panose="020B0604020202020204" pitchFamily="34" charset="0"/>
                  </a:endParaRPr>
                </a:p>
              </p:txBody>
            </p:sp>
          </p:grpSp>
        </p:grpSp>
        <p:grpSp>
          <p:nvGrpSpPr>
            <p:cNvPr id="7" name="Group 6">
              <a:extLst>
                <a:ext uri="{FF2B5EF4-FFF2-40B4-BE49-F238E27FC236}">
                  <a16:creationId xmlns:a16="http://schemas.microsoft.com/office/drawing/2014/main" id="{D15DB138-396D-432D-9ECC-8CF27019F995}"/>
                </a:ext>
              </a:extLst>
            </p:cNvPr>
            <p:cNvGrpSpPr/>
            <p:nvPr/>
          </p:nvGrpSpPr>
          <p:grpSpPr>
            <a:xfrm>
              <a:off x="6341753" y="1495697"/>
              <a:ext cx="3107047" cy="4361058"/>
              <a:chOff x="6341753" y="1495697"/>
              <a:chExt cx="3107047" cy="4361058"/>
            </a:xfrm>
          </p:grpSpPr>
          <p:sp>
            <p:nvSpPr>
              <p:cNvPr id="101" name="Rectangle 100">
                <a:extLst>
                  <a:ext uri="{FF2B5EF4-FFF2-40B4-BE49-F238E27FC236}">
                    <a16:creationId xmlns:a16="http://schemas.microsoft.com/office/drawing/2014/main" id="{FB1020E8-3EAC-4784-BF5D-932847189B60}"/>
                  </a:ext>
                </a:extLst>
              </p:cNvPr>
              <p:cNvSpPr/>
              <p:nvPr/>
            </p:nvSpPr>
            <p:spPr>
              <a:xfrm>
                <a:off x="6440775" y="3738741"/>
                <a:ext cx="3008025" cy="2118014"/>
              </a:xfrm>
              <a:prstGeom prst="rect">
                <a:avLst/>
              </a:prstGeom>
              <a:solidFill>
                <a:schemeClr val="bg1">
                  <a:lumMod val="75000"/>
                </a:schemeClr>
              </a:solidFill>
              <a:ln>
                <a:solidFill>
                  <a:schemeClr val="bg1">
                    <a:lumMod val="75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2" name="TextBox 101">
                <a:extLst>
                  <a:ext uri="{FF2B5EF4-FFF2-40B4-BE49-F238E27FC236}">
                    <a16:creationId xmlns:a16="http://schemas.microsoft.com/office/drawing/2014/main" id="{E46D4E51-27A8-4834-992D-EF1298ED5597}"/>
                  </a:ext>
                </a:extLst>
              </p:cNvPr>
              <p:cNvSpPr txBox="1"/>
              <p:nvPr/>
            </p:nvSpPr>
            <p:spPr bwMode="gray">
              <a:xfrm>
                <a:off x="6494907" y="3825430"/>
                <a:ext cx="2942586" cy="2031325"/>
              </a:xfrm>
              <a:prstGeom prst="rect">
                <a:avLst/>
              </a:prstGeom>
              <a:noFill/>
            </p:spPr>
            <p:txBody>
              <a:bodyPr wrap="square">
                <a:spAutoFit/>
              </a:bodyPr>
              <a:lstStyle/>
              <a:p>
                <a:r>
                  <a:rPr lang="en-US" dirty="0"/>
                  <a:t>2021 STATUS</a:t>
                </a:r>
              </a:p>
              <a:p>
                <a:r>
                  <a:rPr lang="en-US" dirty="0"/>
                  <a:t>We avoided almost half a million tons of virgin plastic usage through our lightweighting, recycled plastic and renewable material efforts in 2021</a:t>
                </a:r>
              </a:p>
            </p:txBody>
          </p:sp>
          <p:grpSp>
            <p:nvGrpSpPr>
              <p:cNvPr id="103" name="Group 102">
                <a:extLst>
                  <a:ext uri="{FF2B5EF4-FFF2-40B4-BE49-F238E27FC236}">
                    <a16:creationId xmlns:a16="http://schemas.microsoft.com/office/drawing/2014/main" id="{414333C7-CFDE-428B-936D-43E2B88A69EE}"/>
                  </a:ext>
                </a:extLst>
              </p:cNvPr>
              <p:cNvGrpSpPr/>
              <p:nvPr/>
            </p:nvGrpSpPr>
            <p:grpSpPr>
              <a:xfrm>
                <a:off x="6440775" y="1495697"/>
                <a:ext cx="2996718" cy="565572"/>
                <a:chOff x="22" y="128669"/>
                <a:chExt cx="2166686" cy="518400"/>
              </a:xfrm>
            </p:grpSpPr>
            <p:sp>
              <p:nvSpPr>
                <p:cNvPr id="104" name="Rectangle 103">
                  <a:extLst>
                    <a:ext uri="{FF2B5EF4-FFF2-40B4-BE49-F238E27FC236}">
                      <a16:creationId xmlns:a16="http://schemas.microsoft.com/office/drawing/2014/main" id="{F32B2826-56F2-4BE4-8208-1878348CBC1E}"/>
                    </a:ext>
                  </a:extLst>
                </p:cNvPr>
                <p:cNvSpPr/>
                <p:nvPr/>
              </p:nvSpPr>
              <p:spPr>
                <a:xfrm>
                  <a:off x="22" y="128669"/>
                  <a:ext cx="2166686" cy="518400"/>
                </a:xfrm>
                <a:prstGeom prst="rect">
                  <a:avLst/>
                </a:prstGeom>
                <a:solidFill>
                  <a:schemeClr val="accent3"/>
                </a:solidFill>
                <a:ln>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5" name="TextBox 104">
                  <a:extLst>
                    <a:ext uri="{FF2B5EF4-FFF2-40B4-BE49-F238E27FC236}">
                      <a16:creationId xmlns:a16="http://schemas.microsoft.com/office/drawing/2014/main" id="{D85AACEC-57F0-4598-9E2F-31C2E5147CFB}"/>
                    </a:ext>
                  </a:extLst>
                </p:cNvPr>
                <p:cNvSpPr txBox="1"/>
                <p:nvPr/>
              </p:nvSpPr>
              <p:spPr>
                <a:xfrm>
                  <a:off x="22" y="128669"/>
                  <a:ext cx="2166686" cy="518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GOAL</a:t>
                  </a:r>
                </a:p>
              </p:txBody>
            </p:sp>
          </p:grpSp>
          <p:grpSp>
            <p:nvGrpSpPr>
              <p:cNvPr id="106" name="Group 105">
                <a:extLst>
                  <a:ext uri="{FF2B5EF4-FFF2-40B4-BE49-F238E27FC236}">
                    <a16:creationId xmlns:a16="http://schemas.microsoft.com/office/drawing/2014/main" id="{AE16F09D-7895-464D-9B30-86AEE72E3256}"/>
                  </a:ext>
                </a:extLst>
              </p:cNvPr>
              <p:cNvGrpSpPr/>
              <p:nvPr/>
            </p:nvGrpSpPr>
            <p:grpSpPr>
              <a:xfrm>
                <a:off x="6341753" y="2017925"/>
                <a:ext cx="3107047" cy="1720816"/>
                <a:chOff x="-71304" y="612857"/>
                <a:chExt cx="2238012" cy="1358245"/>
              </a:xfrm>
            </p:grpSpPr>
            <p:sp>
              <p:nvSpPr>
                <p:cNvPr id="107" name="Rectangle 106">
                  <a:extLst>
                    <a:ext uri="{FF2B5EF4-FFF2-40B4-BE49-F238E27FC236}">
                      <a16:creationId xmlns:a16="http://schemas.microsoft.com/office/drawing/2014/main" id="{3B545497-625C-43BA-83B5-BAD05F232693}"/>
                    </a:ext>
                  </a:extLst>
                </p:cNvPr>
                <p:cNvSpPr/>
                <p:nvPr/>
              </p:nvSpPr>
              <p:spPr>
                <a:xfrm>
                  <a:off x="22" y="647069"/>
                  <a:ext cx="2166686" cy="1324033"/>
                </a:xfrm>
                <a:prstGeom prst="rect">
                  <a:avLst/>
                </a:prstGeom>
                <a:solidFill>
                  <a:schemeClr val="bg1">
                    <a:lumMod val="85000"/>
                    <a:alpha val="90000"/>
                  </a:schemeClr>
                </a:solidFill>
                <a:ln>
                  <a:solidFill>
                    <a:schemeClr val="bg1">
                      <a:lumMod val="85000"/>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08" name="TextBox 107">
                  <a:extLst>
                    <a:ext uri="{FF2B5EF4-FFF2-40B4-BE49-F238E27FC236}">
                      <a16:creationId xmlns:a16="http://schemas.microsoft.com/office/drawing/2014/main" id="{D4748838-7A45-4A0A-AF76-A87AE2C4D462}"/>
                    </a:ext>
                  </a:extLst>
                </p:cNvPr>
                <p:cNvSpPr txBox="1"/>
                <p:nvPr/>
              </p:nvSpPr>
              <p:spPr>
                <a:xfrm>
                  <a:off x="-71304" y="612857"/>
                  <a:ext cx="2166686" cy="13240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defTabSz="800100">
                    <a:lnSpc>
                      <a:spcPct val="90000"/>
                    </a:lnSpc>
                    <a:spcBef>
                      <a:spcPct val="0"/>
                    </a:spcBef>
                    <a:spcAft>
                      <a:spcPct val="15000"/>
                    </a:spcAft>
                  </a:pPr>
                  <a:r>
                    <a:rPr lang="en-US" kern="1200" dirty="0"/>
                    <a:t>   Reduce our use of virgin plastic derived from non-renewable sources by a cumulative 3 million metric tons by 2025</a:t>
                  </a:r>
                </a:p>
                <a:p>
                  <a:pPr marL="171450" lvl="1" indent="-171450" algn="l" defTabSz="800100">
                    <a:lnSpc>
                      <a:spcPct val="90000"/>
                    </a:lnSpc>
                    <a:spcBef>
                      <a:spcPct val="0"/>
                    </a:spcBef>
                    <a:spcAft>
                      <a:spcPct val="15000"/>
                    </a:spcAft>
                    <a:buFontTx/>
                    <a:buNone/>
                  </a:pPr>
                  <a:endParaRPr lang="en-US" kern="1200" dirty="0"/>
                </a:p>
              </p:txBody>
            </p:sp>
          </p:grpSp>
        </p:grpSp>
      </p:grpSp>
    </p:spTree>
    <p:extLst>
      <p:ext uri="{BB962C8B-B14F-4D97-AF65-F5344CB8AC3E}">
        <p14:creationId xmlns:p14="http://schemas.microsoft.com/office/powerpoint/2010/main" val="40939161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98A5D3F-E19D-4129-9F48-0AB3ACF5B6C3}"/>
              </a:ext>
            </a:extLst>
          </p:cNvPr>
          <p:cNvSpPr/>
          <p:nvPr/>
        </p:nvSpPr>
        <p:spPr>
          <a:xfrm>
            <a:off x="3402270" y="2606920"/>
            <a:ext cx="2613456" cy="27275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sp>
        <p:nvSpPr>
          <p:cNvPr id="4" name="Oval 3">
            <a:extLst>
              <a:ext uri="{FF2B5EF4-FFF2-40B4-BE49-F238E27FC236}">
                <a16:creationId xmlns:a16="http://schemas.microsoft.com/office/drawing/2014/main" id="{5F6CD8FC-D834-48CA-B7D9-5B60688393DB}"/>
              </a:ext>
            </a:extLst>
          </p:cNvPr>
          <p:cNvSpPr/>
          <p:nvPr/>
        </p:nvSpPr>
        <p:spPr>
          <a:xfrm>
            <a:off x="441017" y="2559581"/>
            <a:ext cx="2613456" cy="27275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sp>
        <p:nvSpPr>
          <p:cNvPr id="5" name="Oval 4">
            <a:extLst>
              <a:ext uri="{FF2B5EF4-FFF2-40B4-BE49-F238E27FC236}">
                <a16:creationId xmlns:a16="http://schemas.microsoft.com/office/drawing/2014/main" id="{555A3960-A597-4934-AE54-B3C9A806BDA6}"/>
              </a:ext>
            </a:extLst>
          </p:cNvPr>
          <p:cNvSpPr/>
          <p:nvPr/>
        </p:nvSpPr>
        <p:spPr>
          <a:xfrm>
            <a:off x="9445207" y="2398970"/>
            <a:ext cx="2613456" cy="27275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sp>
        <p:nvSpPr>
          <p:cNvPr id="6" name="Title 1">
            <a:extLst>
              <a:ext uri="{FF2B5EF4-FFF2-40B4-BE49-F238E27FC236}">
                <a16:creationId xmlns:a16="http://schemas.microsoft.com/office/drawing/2014/main" id="{30DA24D6-BF1D-4EBB-91E9-0D8B56648033}"/>
              </a:ext>
            </a:extLst>
          </p:cNvPr>
          <p:cNvSpPr txBox="1">
            <a:spLocks/>
          </p:cNvSpPr>
          <p:nvPr/>
        </p:nvSpPr>
        <p:spPr>
          <a:xfrm>
            <a:off x="116164" y="276062"/>
            <a:ext cx="9661856" cy="579092"/>
          </a:xfrm>
          <a:prstGeom prst="rect">
            <a:avLst/>
          </a:prstGeom>
        </p:spPr>
        <p:txBody>
          <a:bodyPr>
            <a:noAutofit/>
          </a:bodyPr>
          <a:lstStyle>
            <a:lvl1pPr algn="l" defTabSz="914377" rtl="0" eaLnBrk="1" latinLnBrk="0" hangingPunct="1">
              <a:lnSpc>
                <a:spcPct val="90000"/>
              </a:lnSpc>
              <a:spcBef>
                <a:spcPct val="0"/>
              </a:spcBef>
              <a:buNone/>
              <a:defRPr sz="2400" b="1" i="0" kern="1200">
                <a:solidFill>
                  <a:schemeClr val="tx1"/>
                </a:solidFill>
                <a:latin typeface="+mj-lt"/>
                <a:ea typeface="+mj-ea"/>
                <a:cs typeface="+mj-cs"/>
              </a:defRPr>
            </a:lvl1pPr>
          </a:lstStyle>
          <a:p>
            <a:r>
              <a:rPr lang="en-US" sz="3200" dirty="0">
                <a:solidFill>
                  <a:schemeClr val="bg1"/>
                </a:solidFill>
                <a:latin typeface="Unity" panose="020B0505030303020204" pitchFamily="34" charset="0"/>
              </a:rPr>
              <a:t>DESIGNING FOR CIRCULARITY</a:t>
            </a:r>
            <a:endParaRPr lang="en-US" sz="3200" b="0" dirty="0">
              <a:solidFill>
                <a:schemeClr val="bg1"/>
              </a:solidFill>
              <a:latin typeface="Unity" panose="020B0505030303020204" pitchFamily="34" charset="0"/>
            </a:endParaRPr>
          </a:p>
        </p:txBody>
      </p:sp>
      <p:sp>
        <p:nvSpPr>
          <p:cNvPr id="7" name="PACKAGING INNOVATION">
            <a:extLst>
              <a:ext uri="{FF2B5EF4-FFF2-40B4-BE49-F238E27FC236}">
                <a16:creationId xmlns:a16="http://schemas.microsoft.com/office/drawing/2014/main" id="{5D490376-1EA9-430D-9C94-E45D50548E9C}"/>
              </a:ext>
            </a:extLst>
          </p:cNvPr>
          <p:cNvSpPr txBox="1"/>
          <p:nvPr/>
        </p:nvSpPr>
        <p:spPr>
          <a:xfrm>
            <a:off x="6204984" y="1788696"/>
            <a:ext cx="3111797" cy="380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0959" bIns="60959" anchor="t">
            <a:spAutoFit/>
          </a:bodyPr>
          <a:lstStyle>
            <a:lvl1pPr indent="50800" algn="ctr">
              <a:lnSpc>
                <a:spcPct val="80000"/>
              </a:lnSpc>
              <a:defRPr sz="2300" spc="225">
                <a:solidFill>
                  <a:srgbClr val="002060"/>
                </a:solidFill>
                <a:latin typeface="Neue Haas Unica Pro Bold"/>
                <a:ea typeface="Neue Haas Unica Pro Bold"/>
                <a:cs typeface="Neue Haas Unica Pro Bold"/>
                <a:sym typeface="Neue Haas Unica Pro Bold"/>
              </a:defRPr>
            </a:lvl1pPr>
          </a:lstStyle>
          <a:p>
            <a:pPr marL="0" marR="0" lvl="0" indent="5080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rPr>
              <a:t>CLEAR PACKAGING</a:t>
            </a:r>
            <a:endParaRPr kumimoji="0"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endParaRPr>
          </a:p>
        </p:txBody>
      </p:sp>
      <p:cxnSp>
        <p:nvCxnSpPr>
          <p:cNvPr id="8" name="Straight Connector 7">
            <a:extLst>
              <a:ext uri="{FF2B5EF4-FFF2-40B4-BE49-F238E27FC236}">
                <a16:creationId xmlns:a16="http://schemas.microsoft.com/office/drawing/2014/main" id="{D9FA757B-A5FE-42B1-9233-81CA4267B9BB}"/>
              </a:ext>
            </a:extLst>
          </p:cNvPr>
          <p:cNvCxnSpPr>
            <a:cxnSpLocks/>
          </p:cNvCxnSpPr>
          <p:nvPr/>
        </p:nvCxnSpPr>
        <p:spPr>
          <a:xfrm>
            <a:off x="6168126" y="1788694"/>
            <a:ext cx="0" cy="406290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PACKAGING INNOVATION">
            <a:extLst>
              <a:ext uri="{FF2B5EF4-FFF2-40B4-BE49-F238E27FC236}">
                <a16:creationId xmlns:a16="http://schemas.microsoft.com/office/drawing/2014/main" id="{C5858A00-5669-4356-91B4-4E50511BA109}"/>
              </a:ext>
            </a:extLst>
          </p:cNvPr>
          <p:cNvSpPr txBox="1"/>
          <p:nvPr/>
        </p:nvSpPr>
        <p:spPr>
          <a:xfrm>
            <a:off x="3353821" y="1781161"/>
            <a:ext cx="2857843" cy="380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0959" bIns="60959" anchor="t">
            <a:spAutoFit/>
          </a:bodyPr>
          <a:lstStyle>
            <a:lvl1pPr indent="50800" algn="ctr">
              <a:lnSpc>
                <a:spcPct val="80000"/>
              </a:lnSpc>
              <a:defRPr sz="2300" spc="225">
                <a:solidFill>
                  <a:srgbClr val="002060"/>
                </a:solidFill>
                <a:latin typeface="Neue Haas Unica Pro Bold"/>
                <a:ea typeface="Neue Haas Unica Pro Bold"/>
                <a:cs typeface="Neue Haas Unica Pro Bold"/>
                <a:sym typeface="Neue Haas Unica Pro Bold"/>
              </a:defRPr>
            </a:lvl1pPr>
          </a:lstStyle>
          <a:p>
            <a:pPr marL="0" marR="0" lvl="0" indent="5080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rPr>
              <a:t>VIRGIN PLASTIC REDUCTION</a:t>
            </a:r>
            <a:endParaRPr kumimoji="0"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endParaRPr>
          </a:p>
        </p:txBody>
      </p:sp>
      <p:cxnSp>
        <p:nvCxnSpPr>
          <p:cNvPr id="10" name="Straight Connector 9">
            <a:extLst>
              <a:ext uri="{FF2B5EF4-FFF2-40B4-BE49-F238E27FC236}">
                <a16:creationId xmlns:a16="http://schemas.microsoft.com/office/drawing/2014/main" id="{A75E07EE-FB03-470D-9486-C64AE3679B8B}"/>
              </a:ext>
            </a:extLst>
          </p:cNvPr>
          <p:cNvCxnSpPr>
            <a:cxnSpLocks/>
          </p:cNvCxnSpPr>
          <p:nvPr/>
        </p:nvCxnSpPr>
        <p:spPr>
          <a:xfrm>
            <a:off x="3317049" y="1788694"/>
            <a:ext cx="0" cy="412668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WASTE REDUCTION">
            <a:extLst>
              <a:ext uri="{FF2B5EF4-FFF2-40B4-BE49-F238E27FC236}">
                <a16:creationId xmlns:a16="http://schemas.microsoft.com/office/drawing/2014/main" id="{8E5894AD-BAF7-4A6F-8947-45B671A9E604}"/>
              </a:ext>
            </a:extLst>
          </p:cNvPr>
          <p:cNvSpPr txBox="1"/>
          <p:nvPr/>
        </p:nvSpPr>
        <p:spPr>
          <a:xfrm>
            <a:off x="22407" y="1781161"/>
            <a:ext cx="3325232" cy="380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0959" bIns="60959" anchor="t">
            <a:spAutoFit/>
          </a:bodyPr>
          <a:lstStyle>
            <a:lvl1pPr indent="50800" algn="ctr">
              <a:lnSpc>
                <a:spcPct val="80000"/>
              </a:lnSpc>
              <a:defRPr sz="2300" spc="225">
                <a:solidFill>
                  <a:srgbClr val="002060"/>
                </a:solidFill>
                <a:latin typeface="Neue Haas Unica Pro Bold"/>
                <a:ea typeface="Neue Haas Unica Pro Bold"/>
                <a:cs typeface="Neue Haas Unica Pro Bold"/>
                <a:sym typeface="Neue Haas Unica Pro Bold"/>
              </a:defRPr>
            </a:lvl1pPr>
          </a:lstStyle>
          <a:p>
            <a:pPr marL="0" marR="0" lvl="0" indent="5080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rPr>
              <a:t>PACKAGELESS INNOVATIONS</a:t>
            </a:r>
          </a:p>
        </p:txBody>
      </p:sp>
      <p:sp>
        <p:nvSpPr>
          <p:cNvPr id="12" name="Oval 11">
            <a:extLst>
              <a:ext uri="{FF2B5EF4-FFF2-40B4-BE49-F238E27FC236}">
                <a16:creationId xmlns:a16="http://schemas.microsoft.com/office/drawing/2014/main" id="{AF4B33AD-F35A-435D-B083-4E949CF6EB6F}"/>
              </a:ext>
            </a:extLst>
          </p:cNvPr>
          <p:cNvSpPr/>
          <p:nvPr/>
        </p:nvSpPr>
        <p:spPr>
          <a:xfrm>
            <a:off x="1711112" y="2645803"/>
            <a:ext cx="1176042" cy="1277540"/>
          </a:xfrm>
          <a:prstGeom prst="ellipse">
            <a:avLst/>
          </a:prstGeom>
          <a:blipFill dpi="0" rotWithShape="1">
            <a:blip r:embed="rId3">
              <a:extLst>
                <a:ext uri="{28A0092B-C50C-407E-A947-70E740481C1C}">
                  <a14:useLocalDpi xmlns:a14="http://schemas.microsoft.com/office/drawing/2010/main" val="0"/>
                </a:ext>
              </a:extLst>
            </a:blip>
            <a:srcRect/>
            <a:stretch>
              <a:fillRect l="-42983" r="-459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13" name="Picture 4" descr="Image result for coca-cola freestyle 9100">
            <a:extLst>
              <a:ext uri="{FF2B5EF4-FFF2-40B4-BE49-F238E27FC236}">
                <a16:creationId xmlns:a16="http://schemas.microsoft.com/office/drawing/2014/main" id="{E39221D1-00DD-4A82-8185-EF800B878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22" y="2582769"/>
            <a:ext cx="1350333" cy="29432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able, sitting, sign, parking&#10;&#10;Description automatically generated">
            <a:extLst>
              <a:ext uri="{FF2B5EF4-FFF2-40B4-BE49-F238E27FC236}">
                <a16:creationId xmlns:a16="http://schemas.microsoft.com/office/drawing/2014/main" id="{E6295787-628D-4FA5-9F6C-D25E5CE708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0" t="-3825" r="-1355" b="11989"/>
          <a:stretch/>
        </p:blipFill>
        <p:spPr>
          <a:xfrm>
            <a:off x="1584431" y="4054373"/>
            <a:ext cx="1401267" cy="1603145"/>
          </a:xfrm>
          <a:prstGeom prst="rect">
            <a:avLst/>
          </a:prstGeom>
          <a:effectLst>
            <a:outerShdw blurRad="482600" dist="38100" dir="2700000" algn="tl" rotWithShape="0">
              <a:prstClr val="black">
                <a:alpha val="40000"/>
              </a:prstClr>
            </a:outerShdw>
          </a:effectLst>
        </p:spPr>
      </p:pic>
      <p:sp>
        <p:nvSpPr>
          <p:cNvPr id="15" name="Oval 14">
            <a:extLst>
              <a:ext uri="{FF2B5EF4-FFF2-40B4-BE49-F238E27FC236}">
                <a16:creationId xmlns:a16="http://schemas.microsoft.com/office/drawing/2014/main" id="{E9BF713C-2C2C-4593-9EA2-DE4640E4EAC0}"/>
              </a:ext>
            </a:extLst>
          </p:cNvPr>
          <p:cNvSpPr/>
          <p:nvPr/>
        </p:nvSpPr>
        <p:spPr>
          <a:xfrm>
            <a:off x="6499939" y="2454520"/>
            <a:ext cx="2613456" cy="27275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cxnSp>
        <p:nvCxnSpPr>
          <p:cNvPr id="16" name="Straight Connector 15">
            <a:extLst>
              <a:ext uri="{FF2B5EF4-FFF2-40B4-BE49-F238E27FC236}">
                <a16:creationId xmlns:a16="http://schemas.microsoft.com/office/drawing/2014/main" id="{CDAFD18F-DEB4-4267-9D79-73BE926703EF}"/>
              </a:ext>
            </a:extLst>
          </p:cNvPr>
          <p:cNvCxnSpPr>
            <a:cxnSpLocks/>
          </p:cNvCxnSpPr>
          <p:nvPr/>
        </p:nvCxnSpPr>
        <p:spPr>
          <a:xfrm>
            <a:off x="9331858" y="1820583"/>
            <a:ext cx="0" cy="406290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PACKAGING INNOVATION">
            <a:extLst>
              <a:ext uri="{FF2B5EF4-FFF2-40B4-BE49-F238E27FC236}">
                <a16:creationId xmlns:a16="http://schemas.microsoft.com/office/drawing/2014/main" id="{AEED565A-5315-4315-8876-DAC623AAA205}"/>
              </a:ext>
            </a:extLst>
          </p:cNvPr>
          <p:cNvSpPr txBox="1"/>
          <p:nvPr/>
        </p:nvSpPr>
        <p:spPr>
          <a:xfrm>
            <a:off x="9080203" y="1790601"/>
            <a:ext cx="3111797" cy="380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0959" bIns="60959" anchor="t">
            <a:spAutoFit/>
          </a:bodyPr>
          <a:lstStyle>
            <a:lvl1pPr indent="50800" algn="ctr">
              <a:lnSpc>
                <a:spcPct val="80000"/>
              </a:lnSpc>
              <a:defRPr sz="2300" spc="225">
                <a:solidFill>
                  <a:srgbClr val="002060"/>
                </a:solidFill>
                <a:latin typeface="Neue Haas Unica Pro Bold"/>
                <a:ea typeface="Neue Haas Unica Pro Bold"/>
                <a:cs typeface="Neue Haas Unica Pro Bold"/>
                <a:sym typeface="Neue Haas Unica Pro Bold"/>
              </a:defRPr>
            </a:lvl1pPr>
          </a:lstStyle>
          <a:p>
            <a:pPr marL="0" marR="0" lvl="0" indent="50800" algn="ctr" defTabSz="914400"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rPr>
              <a:t>100% RECYCLED PLASTIC*</a:t>
            </a:r>
            <a:endParaRPr kumimoji="0" sz="1600" b="1" i="0" u="none" strike="noStrike" kern="1200" cap="none" spc="0" normalizeH="0" baseline="0" noProof="0">
              <a:ln>
                <a:noFill/>
              </a:ln>
              <a:solidFill>
                <a:srgbClr val="333333"/>
              </a:solidFill>
              <a:effectLst/>
              <a:uLnTx/>
              <a:uFillTx/>
              <a:latin typeface="TCCC-UnityText" panose="020B0605030303020204" pitchFamily="34" charset="77"/>
              <a:sym typeface="Neue Haas Unica Pro Bold"/>
            </a:endParaRPr>
          </a:p>
        </p:txBody>
      </p:sp>
      <p:pic>
        <p:nvPicPr>
          <p:cNvPr id="18" name="Picture 17" descr="A bottle of water&#10;&#10;Description automatically generated with medium confidence">
            <a:extLst>
              <a:ext uri="{FF2B5EF4-FFF2-40B4-BE49-F238E27FC236}">
                <a16:creationId xmlns:a16="http://schemas.microsoft.com/office/drawing/2014/main" id="{092CBF19-F582-4F72-B0FE-8C2C95FBB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6625" y="2584562"/>
            <a:ext cx="796446" cy="2406182"/>
          </a:xfrm>
          <a:prstGeom prst="rect">
            <a:avLst/>
          </a:prstGeom>
        </p:spPr>
      </p:pic>
      <p:pic>
        <p:nvPicPr>
          <p:cNvPr id="19" name="Picture 18" descr="A bottle of hot sauce&#10;&#10;Description automatically generated with medium confidence">
            <a:extLst>
              <a:ext uri="{FF2B5EF4-FFF2-40B4-BE49-F238E27FC236}">
                <a16:creationId xmlns:a16="http://schemas.microsoft.com/office/drawing/2014/main" id="{DC827E14-6344-4E4E-A9AE-D8C3EEB44D0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576" b="93737" l="9993" r="89934">
                        <a14:foregroundMark x1="47612" y1="10949" x2="47612" y2="10949"/>
                        <a14:foregroundMark x1="45996" y1="5576" x2="45996" y2="5576"/>
                        <a14:foregroundMark x1="49155" y1="13535" x2="49155" y2="13535"/>
                        <a14:foregroundMark x1="50698" y1="93737" x2="50698" y2="93737"/>
                        <a14:foregroundMark x1="62821" y1="44202" x2="62821" y2="44202"/>
                        <a14:foregroundMark x1="70977" y1="48283" x2="70977" y2="48283"/>
                        <a14:foregroundMark x1="54592" y1="47192" x2="54592" y2="47192"/>
                        <a14:foregroundMark x1="43277" y1="46545" x2="43277" y2="46545"/>
                        <a14:foregroundMark x1="33505" y1="46788" x2="33505" y2="46788"/>
                        <a14:foregroundMark x1="39750" y1="44646" x2="39750" y2="44646"/>
                        <a14:foregroundMark x1="50698" y1="44848" x2="50698" y2="44848"/>
                        <a14:foregroundMark x1="53857" y1="16525" x2="53857" y2="16525"/>
                        <a14:foregroundMark x1="59662" y1="17374" x2="46804" y2="11152"/>
                        <a14:backgroundMark x1="59001" y1="96121" x2="59001" y2="96121"/>
                        <a14:backgroundMark x1="59735" y1="95475" x2="59735" y2="95475"/>
                      </a14:backgroundRemoval>
                    </a14:imgEffect>
                  </a14:imgLayer>
                </a14:imgProps>
              </a:ext>
              <a:ext uri="{28A0092B-C50C-407E-A947-70E740481C1C}">
                <a14:useLocalDpi xmlns:a14="http://schemas.microsoft.com/office/drawing/2010/main" val="0"/>
              </a:ext>
            </a:extLst>
          </a:blip>
          <a:stretch>
            <a:fillRect/>
          </a:stretch>
        </p:blipFill>
        <p:spPr>
          <a:xfrm>
            <a:off x="10824954" y="2576454"/>
            <a:ext cx="1374549" cy="2499352"/>
          </a:xfrm>
          <a:prstGeom prst="rect">
            <a:avLst/>
          </a:prstGeom>
        </p:spPr>
      </p:pic>
      <p:pic>
        <p:nvPicPr>
          <p:cNvPr id="20" name="Picture 19" descr="A bottle of liquid&#10;&#10;Description automatically generated with low confidence">
            <a:extLst>
              <a:ext uri="{FF2B5EF4-FFF2-40B4-BE49-F238E27FC236}">
                <a16:creationId xmlns:a16="http://schemas.microsoft.com/office/drawing/2014/main" id="{63B97110-36D2-4E9F-88D7-59E8BA0FBC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66" b="96323" l="9993" r="89934">
                        <a14:foregroundMark x1="48053" y1="25778" x2="48053" y2="25778"/>
                        <a14:foregroundMark x1="53711" y1="13051" x2="53711" y2="13051"/>
                        <a14:foregroundMark x1="53711" y1="13051" x2="53711" y2="13051"/>
                        <a14:foregroundMark x1="56796" y1="4606" x2="46804" y2="4606"/>
                        <a14:foregroundMark x1="57752" y1="17253" x2="45334" y2="12525"/>
                        <a14:foregroundMark x1="60103" y1="18263" x2="40779" y2="17939"/>
                        <a14:foregroundMark x1="44967" y1="92727" x2="58780" y2="92323"/>
                        <a14:foregroundMark x1="45849" y1="96323" x2="54813" y2="96323"/>
                        <a14:backgroundMark x1="41514" y1="95232" x2="41514" y2="95232"/>
                        <a14:backgroundMark x1="58780" y1="95960" x2="58780" y2="95960"/>
                      </a14:backgroundRemoval>
                    </a14:imgEffect>
                  </a14:imgLayer>
                </a14:imgProps>
              </a:ext>
              <a:ext uri="{28A0092B-C50C-407E-A947-70E740481C1C}">
                <a14:useLocalDpi xmlns:a14="http://schemas.microsoft.com/office/drawing/2010/main" val="0"/>
              </a:ext>
            </a:extLst>
          </a:blip>
          <a:stretch>
            <a:fillRect/>
          </a:stretch>
        </p:blipFill>
        <p:spPr>
          <a:xfrm>
            <a:off x="9362448" y="2587414"/>
            <a:ext cx="1374549" cy="2499351"/>
          </a:xfrm>
          <a:prstGeom prst="rect">
            <a:avLst/>
          </a:prstGeom>
        </p:spPr>
      </p:pic>
      <p:pic>
        <p:nvPicPr>
          <p:cNvPr id="21" name="Picture 20" descr="A picture containing food, beverage&#10;&#10;Description automatically generated">
            <a:extLst>
              <a:ext uri="{FF2B5EF4-FFF2-40B4-BE49-F238E27FC236}">
                <a16:creationId xmlns:a16="http://schemas.microsoft.com/office/drawing/2014/main" id="{783F66C4-8DE5-42E1-A462-3346026F46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8803" y="2450601"/>
            <a:ext cx="1186717" cy="2729450"/>
          </a:xfrm>
          <a:prstGeom prst="rect">
            <a:avLst/>
          </a:prstGeom>
        </p:spPr>
      </p:pic>
      <p:pic>
        <p:nvPicPr>
          <p:cNvPr id="22" name="Picture 21" descr="A bottle of yellow liquid&#10;&#10;Description automatically generated with medium confidence">
            <a:extLst>
              <a:ext uri="{FF2B5EF4-FFF2-40B4-BE49-F238E27FC236}">
                <a16:creationId xmlns:a16="http://schemas.microsoft.com/office/drawing/2014/main" id="{F5C0D666-8843-4BCC-8AD6-DAB1C92C640D}"/>
              </a:ext>
            </a:extLst>
          </p:cNvPr>
          <p:cNvPicPr>
            <a:picLocks noChangeAspect="1"/>
          </p:cNvPicPr>
          <p:nvPr/>
        </p:nvPicPr>
        <p:blipFill rotWithShape="1">
          <a:blip r:embed="rId12">
            <a:extLst>
              <a:ext uri="{28A0092B-C50C-407E-A947-70E740481C1C}">
                <a14:useLocalDpi xmlns:a14="http://schemas.microsoft.com/office/drawing/2010/main" val="0"/>
              </a:ext>
            </a:extLst>
          </a:blip>
          <a:srcRect l="30695" r="31274"/>
          <a:stretch/>
        </p:blipFill>
        <p:spPr>
          <a:xfrm>
            <a:off x="7646282" y="2473329"/>
            <a:ext cx="1037292" cy="2727523"/>
          </a:xfrm>
          <a:prstGeom prst="rect">
            <a:avLst/>
          </a:prstGeom>
        </p:spPr>
      </p:pic>
      <p:pic>
        <p:nvPicPr>
          <p:cNvPr id="23" name="Picture 22" descr="A picture containing beverage, drinking water, food, soft drink&#10;&#10;Description automatically generated">
            <a:extLst>
              <a:ext uri="{FF2B5EF4-FFF2-40B4-BE49-F238E27FC236}">
                <a16:creationId xmlns:a16="http://schemas.microsoft.com/office/drawing/2014/main" id="{AB54FCA8-1037-47BC-B990-D56BDAF1452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758" b="91192" l="9839" r="89893">
                        <a14:foregroundMark x1="48569" y1="12889" x2="48569" y2="12889"/>
                        <a14:foregroundMark x1="47227" y1="6303" x2="47227" y2="6303"/>
                        <a14:foregroundMark x1="56887" y1="4485" x2="56887" y2="4485"/>
                        <a14:foregroundMark x1="56887" y1="4485" x2="56887" y2="4485"/>
                        <a14:foregroundMark x1="56887" y1="14990" x2="56887" y2="14990"/>
                        <a14:foregroundMark x1="56887" y1="14990" x2="56887" y2="14990"/>
                        <a14:foregroundMark x1="48569" y1="16929" x2="48569" y2="16929"/>
                        <a14:foregroundMark x1="36941" y1="84646" x2="36941" y2="84646"/>
                        <a14:foregroundMark x1="50894" y1="82828" x2="50894" y2="82828"/>
                        <a14:foregroundMark x1="50894" y1="82828" x2="50894" y2="82828"/>
                        <a14:foregroundMark x1="61181" y1="91232" x2="37925" y2="86141"/>
                        <a14:foregroundMark x1="37925" y1="86141" x2="36941" y2="84485"/>
                        <a14:foregroundMark x1="64848" y1="87475" x2="64848" y2="87475"/>
                        <a14:foregroundMark x1="35957" y1="64889" x2="35957" y2="64889"/>
                        <a14:foregroundMark x1="81395" y1="66384" x2="81395" y2="66384"/>
                        <a14:foregroundMark x1="67174" y1="66828" x2="67174" y2="66828"/>
                        <a14:foregroundMark x1="67174" y1="66828" x2="67174" y2="66828"/>
                        <a14:foregroundMark x1="67174" y1="66828" x2="67174" y2="66828"/>
                        <a14:foregroundMark x1="46869" y1="16040" x2="50537" y2="9737"/>
                        <a14:foregroundMark x1="36315" y1="72525" x2="58497" y2="56162"/>
                        <a14:foregroundMark x1="67174" y1="65616" x2="55188" y2="54667"/>
                        <a14:foregroundMark x1="55188" y1="54667" x2="55188" y2="54667"/>
                        <a14:foregroundMark x1="74061" y1="60081" x2="74061" y2="60081"/>
                        <a14:foregroundMark x1="74061" y1="60081" x2="74061" y2="60081"/>
                        <a14:foregroundMark x1="24061" y1="68929" x2="24061" y2="68929"/>
                        <a14:foregroundMark x1="24061" y1="68929" x2="24061" y2="68929"/>
                        <a14:foregroundMark x1="49195" y1="54545" x2="49195" y2="54545"/>
                        <a14:foregroundMark x1="47943" y1="53939" x2="47943" y2="53939"/>
                        <a14:foregroundMark x1="47943" y1="53939" x2="47943" y2="53939"/>
                        <a14:foregroundMark x1="53578" y1="4929" x2="53578" y2="4929"/>
                        <a14:foregroundMark x1="53578" y1="4929" x2="53578" y2="4929"/>
                        <a14:foregroundMark x1="42576" y1="4808" x2="42576" y2="4808"/>
                        <a14:foregroundMark x1="42576" y1="4808" x2="42576" y2="4808"/>
                        <a14:foregroundMark x1="37925" y1="3758" x2="60197" y2="3879"/>
                      </a14:backgroundRemoval>
                    </a14:imgEffect>
                  </a14:imgLayer>
                </a14:imgProps>
              </a:ext>
              <a:ext uri="{28A0092B-C50C-407E-A947-70E740481C1C}">
                <a14:useLocalDpi xmlns:a14="http://schemas.microsoft.com/office/drawing/2010/main" val="0"/>
              </a:ext>
            </a:extLst>
          </a:blip>
          <a:stretch>
            <a:fillRect/>
          </a:stretch>
        </p:blipFill>
        <p:spPr>
          <a:xfrm>
            <a:off x="8257369" y="2606920"/>
            <a:ext cx="1151259" cy="2548517"/>
          </a:xfrm>
          <a:prstGeom prst="rect">
            <a:avLst/>
          </a:prstGeom>
        </p:spPr>
      </p:pic>
      <p:pic>
        <p:nvPicPr>
          <p:cNvPr id="24" name="Picture 23" descr="A picture containing bottle, food, green, beverage&#10;&#10;Description automatically generated">
            <a:extLst>
              <a:ext uri="{FF2B5EF4-FFF2-40B4-BE49-F238E27FC236}">
                <a16:creationId xmlns:a16="http://schemas.microsoft.com/office/drawing/2014/main" id="{E4699C37-5C91-4128-B1AB-B6E9D656840F}"/>
              </a:ext>
            </a:extLst>
          </p:cNvPr>
          <p:cNvPicPr>
            <a:picLocks noChangeAspect="1"/>
          </p:cNvPicPr>
          <p:nvPr/>
        </p:nvPicPr>
        <p:blipFill rotWithShape="1">
          <a:blip r:embed="rId15">
            <a:extLst>
              <a:ext uri="{28A0092B-C50C-407E-A947-70E740481C1C}">
                <a14:useLocalDpi xmlns:a14="http://schemas.microsoft.com/office/drawing/2010/main" val="0"/>
              </a:ext>
            </a:extLst>
          </a:blip>
          <a:srcRect l="35442" r="32309"/>
          <a:stretch/>
        </p:blipFill>
        <p:spPr>
          <a:xfrm>
            <a:off x="6328231" y="2503221"/>
            <a:ext cx="869972" cy="2697631"/>
          </a:xfrm>
          <a:prstGeom prst="rect">
            <a:avLst/>
          </a:prstGeom>
        </p:spPr>
      </p:pic>
      <p:sp>
        <p:nvSpPr>
          <p:cNvPr id="25" name="PACKAGING INNOVATION">
            <a:extLst>
              <a:ext uri="{FF2B5EF4-FFF2-40B4-BE49-F238E27FC236}">
                <a16:creationId xmlns:a16="http://schemas.microsoft.com/office/drawing/2014/main" id="{5F3A93EB-7F96-4157-814A-02D63C1EADEA}"/>
              </a:ext>
            </a:extLst>
          </p:cNvPr>
          <p:cNvSpPr txBox="1"/>
          <p:nvPr/>
        </p:nvSpPr>
        <p:spPr>
          <a:xfrm>
            <a:off x="3347639" y="3392141"/>
            <a:ext cx="2857843" cy="1047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0959" bIns="60959" anchor="t">
            <a:spAutoFit/>
          </a:bodyPr>
          <a:lstStyle>
            <a:lvl1pPr indent="50800" algn="ctr">
              <a:lnSpc>
                <a:spcPct val="80000"/>
              </a:lnSpc>
              <a:defRPr sz="2300" spc="225">
                <a:solidFill>
                  <a:srgbClr val="002060"/>
                </a:solidFill>
                <a:latin typeface="Neue Haas Unica Pro Bold"/>
                <a:ea typeface="Neue Haas Unica Pro Bold"/>
                <a:cs typeface="Neue Haas Unica Pro Bold"/>
                <a:sym typeface="Neue Haas Unica Pro Bold"/>
              </a:defRPr>
            </a:lvl1pPr>
          </a:lstStyle>
          <a:p>
            <a:pPr marL="0" marR="0" lvl="0" indent="50800" algn="ctr" defTabSz="9144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CCC-UnityText" panose="020B0605030303020204" pitchFamily="34" charset="77"/>
                <a:sym typeface="Neue Haas Unica Pro Bold"/>
              </a:rPr>
              <a:t>50 MILLION POUNDS</a:t>
            </a:r>
            <a:endParaRPr kumimoji="0" sz="2800" b="1" i="0" u="none" strike="noStrike" kern="1200" cap="none" spc="0" normalizeH="0" baseline="0" noProof="0">
              <a:ln>
                <a:noFill/>
              </a:ln>
              <a:solidFill>
                <a:srgbClr val="FFFFFF"/>
              </a:solidFill>
              <a:effectLst/>
              <a:uLnTx/>
              <a:uFillTx/>
              <a:latin typeface="TCCC-UnityText" panose="020B0605030303020204" pitchFamily="34" charset="77"/>
              <a:sym typeface="Neue Haas Unica Pro Bold"/>
            </a:endParaRPr>
          </a:p>
        </p:txBody>
      </p:sp>
      <p:sp>
        <p:nvSpPr>
          <p:cNvPr id="2" name="TextBox 1">
            <a:extLst>
              <a:ext uri="{FF2B5EF4-FFF2-40B4-BE49-F238E27FC236}">
                <a16:creationId xmlns:a16="http://schemas.microsoft.com/office/drawing/2014/main" id="{69FB0C64-3B19-4503-A336-747C5666CD5D}"/>
              </a:ext>
            </a:extLst>
          </p:cNvPr>
          <p:cNvSpPr txBox="1"/>
          <p:nvPr/>
        </p:nvSpPr>
        <p:spPr bwMode="gray">
          <a:xfrm>
            <a:off x="10736997" y="6496050"/>
            <a:ext cx="2280643" cy="226591"/>
          </a:xfrm>
          <a:prstGeom prst="rect">
            <a:avLst/>
          </a:prstGeom>
          <a:noFill/>
        </p:spPr>
        <p:txBody>
          <a:bodyPr wrap="square" lIns="36000" tIns="36000" rIns="36000" bIns="36000" rtlCol="0">
            <a:spAutoFit/>
          </a:bodyPr>
          <a:lstStyle/>
          <a:p>
            <a:pPr marL="0" indent="0">
              <a:buNone/>
            </a:pPr>
            <a:r>
              <a:rPr lang="en-US" sz="1000" dirty="0"/>
              <a:t>*Excludes cap and label</a:t>
            </a:r>
          </a:p>
        </p:txBody>
      </p:sp>
    </p:spTree>
    <p:extLst>
      <p:ext uri="{BB962C8B-B14F-4D97-AF65-F5344CB8AC3E}">
        <p14:creationId xmlns:p14="http://schemas.microsoft.com/office/powerpoint/2010/main" val="27762400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386B95-E580-454A-899A-F12F02514C5B}"/>
              </a:ext>
            </a:extLst>
          </p:cNvPr>
          <p:cNvSpPr/>
          <p:nvPr/>
        </p:nvSpPr>
        <p:spPr>
          <a:xfrm>
            <a:off x="0" y="3531757"/>
            <a:ext cx="12192000" cy="20078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sp>
        <p:nvSpPr>
          <p:cNvPr id="4" name="Title 1">
            <a:extLst>
              <a:ext uri="{FF2B5EF4-FFF2-40B4-BE49-F238E27FC236}">
                <a16:creationId xmlns:a16="http://schemas.microsoft.com/office/drawing/2014/main" id="{1724FAB1-9AEF-433E-8C88-76DA8AA6E114}"/>
              </a:ext>
            </a:extLst>
          </p:cNvPr>
          <p:cNvSpPr txBox="1">
            <a:spLocks/>
          </p:cNvSpPr>
          <p:nvPr/>
        </p:nvSpPr>
        <p:spPr>
          <a:xfrm>
            <a:off x="86345" y="234702"/>
            <a:ext cx="9661856" cy="579092"/>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2500" b="1" kern="1200">
                <a:solidFill>
                  <a:srgbClr val="333333"/>
                </a:solidFill>
                <a:latin typeface="TCCC-UnityHeadline" panose="020B0605030303020204" pitchFamily="34" charset="77"/>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Unity" panose="020B0505030303020204" pitchFamily="34" charset="0"/>
                <a:cs typeface="Arial"/>
              </a:rPr>
              <a:t>CONSUMER EDUCATION</a:t>
            </a:r>
            <a:endParaRPr kumimoji="0" lang="en-US" sz="3200" b="1" i="0" u="none" strike="noStrike" kern="1200" cap="none" spc="0" normalizeH="0" baseline="0" noProof="0" dirty="0">
              <a:ln>
                <a:noFill/>
              </a:ln>
              <a:solidFill>
                <a:schemeClr val="bg1"/>
              </a:solidFill>
              <a:effectLst/>
              <a:uLnTx/>
              <a:uFillTx/>
              <a:latin typeface="TCCC-UnityHeadline" panose="020B0605030303020204" pitchFamily="34" charset="77"/>
              <a:cs typeface="Arial"/>
            </a:endParaRPr>
          </a:p>
        </p:txBody>
      </p:sp>
      <p:pic>
        <p:nvPicPr>
          <p:cNvPr id="5" name="Picture 4" descr="A close up of a logo&#10;&#10;Description automatically generated">
            <a:extLst>
              <a:ext uri="{FF2B5EF4-FFF2-40B4-BE49-F238E27FC236}">
                <a16:creationId xmlns:a16="http://schemas.microsoft.com/office/drawing/2014/main" id="{5AD3CA82-BFA3-40B4-8A26-CFBFF840C5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 b="96120" l="3719" r="96322">
                        <a14:foregroundMark x1="68755" y1="21382" x2="31609" y2="15036"/>
                        <a14:foregroundMark x1="31609" y1="15036" x2="10267" y2="43735"/>
                        <a14:foregroundMark x1="10267" y1="43735" x2="25141" y2="75909"/>
                        <a14:foregroundMark x1="25141" y1="75909" x2="60994" y2="83508"/>
                        <a14:foregroundMark x1="60994" y1="83508" x2="83428" y2="53395"/>
                        <a14:foregroundMark x1="83428" y1="53395" x2="61843" y2="23282"/>
                        <a14:foregroundMark x1="61843" y1="23282" x2="61237" y2="23282"/>
                        <a14:foregroundMark x1="18715" y1="27930" x2="14390" y2="64430"/>
                        <a14:foregroundMark x1="14390" y1="64430" x2="46403" y2="91067"/>
                        <a14:foregroundMark x1="46403" y1="91067" x2="80517" y2="77607"/>
                        <a14:foregroundMark x1="80517" y1="77607" x2="85004" y2="40663"/>
                        <a14:foregroundMark x1="85004" y1="40663" x2="57963" y2="13541"/>
                        <a14:foregroundMark x1="57963" y1="13541" x2="18593" y2="20938"/>
                        <a14:foregroundMark x1="18593" y1="20938" x2="14956" y2="29345"/>
                        <a14:foregroundMark x1="73888" y1="24656" x2="90542" y2="56467"/>
                        <a14:foregroundMark x1="90542" y1="56467" x2="89329" y2="60226"/>
                        <a14:foregroundMark x1="61722" y1="10631" x2="23646" y2="10469"/>
                        <a14:foregroundMark x1="23646" y1="10469" x2="5618" y2="46726"/>
                        <a14:foregroundMark x1="5618" y1="46726" x2="28618" y2="76556"/>
                        <a14:foregroundMark x1="28618" y1="76556" x2="64268" y2="91431"/>
                        <a14:foregroundMark x1="64268" y1="91431" x2="89329" y2="66734"/>
                        <a14:foregroundMark x1="89329" y1="66734" x2="89208" y2="29628"/>
                        <a14:foregroundMark x1="89208" y1="29628" x2="61722" y2="7842"/>
                        <a14:foregroundMark x1="46281" y1="5497" x2="80598" y2="17259"/>
                        <a14:foregroundMark x1="80598" y1="17259" x2="93048" y2="51213"/>
                        <a14:foregroundMark x1="93048" y1="51213" x2="91633" y2="37753"/>
                        <a14:foregroundMark x1="63137" y1="3638" x2="34600" y2="5012"/>
                        <a14:foregroundMark x1="6548" y1="46160" x2="28254" y2="82458"/>
                        <a14:foregroundMark x1="28254" y1="82458" x2="66411" y2="94826"/>
                        <a14:foregroundMark x1="66411" y1="94826" x2="66411" y2="94826"/>
                        <a14:foregroundMark x1="8407" y1="60671" x2="7963" y2="36823"/>
                        <a14:foregroundMark x1="50970" y1="96200" x2="50970" y2="96200"/>
                        <a14:foregroundMark x1="6548" y1="38238" x2="8892" y2="62530"/>
                        <a14:foregroundMark x1="4689" y1="42441" x2="3719" y2="58812"/>
                        <a14:foregroundMark x1="95392" y1="40582" x2="96322" y2="58812"/>
                      </a14:backgroundRemoval>
                    </a14:imgEffect>
                  </a14:imgLayer>
                </a14:imgProps>
              </a:ext>
              <a:ext uri="{28A0092B-C50C-407E-A947-70E740481C1C}">
                <a14:useLocalDpi xmlns:a14="http://schemas.microsoft.com/office/drawing/2010/main" val="0"/>
              </a:ext>
            </a:extLst>
          </a:blip>
          <a:srcRect l="12473" t="15079" r="11706" b="12694"/>
          <a:stretch/>
        </p:blipFill>
        <p:spPr>
          <a:xfrm>
            <a:off x="8086471" y="4251002"/>
            <a:ext cx="2631331" cy="2506604"/>
          </a:xfrm>
          <a:prstGeom prst="ellipse">
            <a:avLst/>
          </a:prstGeom>
        </p:spPr>
      </p:pic>
      <p:grpSp>
        <p:nvGrpSpPr>
          <p:cNvPr id="6" name="Group 5">
            <a:extLst>
              <a:ext uri="{FF2B5EF4-FFF2-40B4-BE49-F238E27FC236}">
                <a16:creationId xmlns:a16="http://schemas.microsoft.com/office/drawing/2014/main" id="{3E612337-DE87-4F76-BAF0-22CB10770890}"/>
              </a:ext>
            </a:extLst>
          </p:cNvPr>
          <p:cNvGrpSpPr/>
          <p:nvPr/>
        </p:nvGrpSpPr>
        <p:grpSpPr>
          <a:xfrm>
            <a:off x="9464499" y="1825353"/>
            <a:ext cx="2506605" cy="2506605"/>
            <a:chOff x="9544897" y="1507202"/>
            <a:chExt cx="2506605" cy="2506605"/>
          </a:xfrm>
        </p:grpSpPr>
        <p:sp>
          <p:nvSpPr>
            <p:cNvPr id="7" name="Oval 6">
              <a:extLst>
                <a:ext uri="{FF2B5EF4-FFF2-40B4-BE49-F238E27FC236}">
                  <a16:creationId xmlns:a16="http://schemas.microsoft.com/office/drawing/2014/main" id="{46E60AF9-8A28-4953-8CDA-E70C9FE64BC7}"/>
                </a:ext>
              </a:extLst>
            </p:cNvPr>
            <p:cNvSpPr/>
            <p:nvPr/>
          </p:nvSpPr>
          <p:spPr>
            <a:xfrm>
              <a:off x="9544897" y="1507202"/>
              <a:ext cx="2506605" cy="25066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grpSp>
          <p:nvGrpSpPr>
            <p:cNvPr id="8" name="Group 7">
              <a:extLst>
                <a:ext uri="{FF2B5EF4-FFF2-40B4-BE49-F238E27FC236}">
                  <a16:creationId xmlns:a16="http://schemas.microsoft.com/office/drawing/2014/main" id="{90DFF208-ADCB-4673-B099-C40D90EDAA6B}"/>
                </a:ext>
              </a:extLst>
            </p:cNvPr>
            <p:cNvGrpSpPr/>
            <p:nvPr/>
          </p:nvGrpSpPr>
          <p:grpSpPr>
            <a:xfrm>
              <a:off x="10259219" y="1913346"/>
              <a:ext cx="1136998" cy="1689121"/>
              <a:chOff x="9158514" y="1925670"/>
              <a:chExt cx="884599" cy="1314158"/>
            </a:xfrm>
          </p:grpSpPr>
          <p:sp>
            <p:nvSpPr>
              <p:cNvPr id="9" name="Rectangle 10">
                <a:extLst>
                  <a:ext uri="{FF2B5EF4-FFF2-40B4-BE49-F238E27FC236}">
                    <a16:creationId xmlns:a16="http://schemas.microsoft.com/office/drawing/2014/main" id="{E3F8C5D4-3F8F-4922-8183-9CC23E5A3C0E}"/>
                  </a:ext>
                </a:extLst>
              </p:cNvPr>
              <p:cNvSpPr/>
              <p:nvPr/>
            </p:nvSpPr>
            <p:spPr>
              <a:xfrm>
                <a:off x="9158514" y="1925670"/>
                <a:ext cx="884599" cy="13052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10" name="Picture 6" descr="image005">
                <a:extLst>
                  <a:ext uri="{FF2B5EF4-FFF2-40B4-BE49-F238E27FC236}">
                    <a16:creationId xmlns:a16="http://schemas.microsoft.com/office/drawing/2014/main" id="{41EED181-F982-4D38-9664-175C6E23A40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72" t="-246" b="-1859"/>
              <a:stretch/>
            </p:blipFill>
            <p:spPr bwMode="auto">
              <a:xfrm>
                <a:off x="9158514" y="1934619"/>
                <a:ext cx="884599" cy="130520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10">
            <a:extLst>
              <a:ext uri="{FF2B5EF4-FFF2-40B4-BE49-F238E27FC236}">
                <a16:creationId xmlns:a16="http://schemas.microsoft.com/office/drawing/2014/main" id="{1D52854F-7AA7-4B55-8031-EB71F71D5E6F}"/>
              </a:ext>
            </a:extLst>
          </p:cNvPr>
          <p:cNvGrpSpPr/>
          <p:nvPr/>
        </p:nvGrpSpPr>
        <p:grpSpPr>
          <a:xfrm>
            <a:off x="4714773" y="1515825"/>
            <a:ext cx="3637002" cy="3637002"/>
            <a:chOff x="4922711" y="1460637"/>
            <a:chExt cx="3936725" cy="3936725"/>
          </a:xfrm>
        </p:grpSpPr>
        <p:sp>
          <p:nvSpPr>
            <p:cNvPr id="12" name="Oval 11">
              <a:extLst>
                <a:ext uri="{FF2B5EF4-FFF2-40B4-BE49-F238E27FC236}">
                  <a16:creationId xmlns:a16="http://schemas.microsoft.com/office/drawing/2014/main" id="{A728B117-9AD5-448C-A398-9D9A2B8DC356}"/>
                </a:ext>
              </a:extLst>
            </p:cNvPr>
            <p:cNvSpPr/>
            <p:nvPr/>
          </p:nvSpPr>
          <p:spPr>
            <a:xfrm>
              <a:off x="4922711" y="1460637"/>
              <a:ext cx="3936725" cy="39367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13" name="Picture 12">
              <a:extLst>
                <a:ext uri="{FF2B5EF4-FFF2-40B4-BE49-F238E27FC236}">
                  <a16:creationId xmlns:a16="http://schemas.microsoft.com/office/drawing/2014/main" id="{0830C735-4900-4FCE-A3E3-F0A72372D2C9}"/>
                </a:ext>
              </a:extLst>
            </p:cNvPr>
            <p:cNvPicPr/>
            <p:nvPr/>
          </p:nvPicPr>
          <p:blipFill>
            <a:blip r:embed="rId6">
              <a:extLst>
                <a:ext uri="{BEBA8EAE-BF5A-486C-A8C5-ECC9F3942E4B}">
                  <a14:imgProps xmlns:a14="http://schemas.microsoft.com/office/drawing/2010/main">
                    <a14:imgLayer r:embed="rId7">
                      <a14:imgEffect>
                        <a14:backgroundRemoval t="1526" b="96117" l="1534" r="98466">
                          <a14:foregroundMark x1="5061" y1="35090" x2="8129" y2="15673"/>
                          <a14:foregroundMark x1="8129" y1="15673" x2="24693" y2="5825"/>
                          <a14:foregroundMark x1="24693" y1="5825" x2="47853" y2="3051"/>
                          <a14:foregroundMark x1="47853" y1="3051" x2="70859" y2="4993"/>
                          <a14:foregroundMark x1="70859" y1="4993" x2="88957" y2="17060"/>
                          <a14:foregroundMark x1="88957" y1="17060" x2="88344" y2="65049"/>
                          <a14:foregroundMark x1="88344" y1="65049" x2="82975" y2="83911"/>
                          <a14:foregroundMark x1="82975" y1="83911" x2="58436" y2="97087"/>
                          <a14:foregroundMark x1="58436" y1="97087" x2="14724" y2="89736"/>
                          <a14:foregroundMark x1="14724" y1="89736" x2="4755" y2="32455"/>
                          <a14:foregroundMark x1="56288" y1="50485" x2="49693" y2="70596"/>
                          <a14:foregroundMark x1="49693" y1="70596" x2="49693" y2="71706"/>
                          <a14:foregroundMark x1="80828" y1="55479" x2="51687" y2="82247"/>
                          <a14:foregroundMark x1="86196" y1="57698" x2="79601" y2="74896"/>
                          <a14:foregroundMark x1="79601" y1="74896" x2="70245" y2="81137"/>
                          <a14:foregroundMark x1="80982" y1="55617" x2="52301" y2="59223"/>
                          <a14:foregroundMark x1="52301" y1="59223" x2="44939" y2="77670"/>
                          <a14:foregroundMark x1="44939" y1="77670" x2="82209" y2="55340"/>
                          <a14:foregroundMark x1="82209" y1="55340" x2="92791" y2="70596"/>
                          <a14:foregroundMark x1="92791" y1="70596" x2="78681" y2="86408"/>
                          <a14:foregroundMark x1="78681" y1="86408" x2="22699" y2="86269"/>
                          <a14:foregroundMark x1="85276" y1="94868" x2="11043" y2="91262"/>
                          <a14:foregroundMark x1="89571" y1="95839" x2="97086" y2="38974"/>
                          <a14:foregroundMark x1="97086" y1="38974" x2="93252" y2="19834"/>
                          <a14:foregroundMark x1="93252" y1="19834" x2="75307" y2="6103"/>
                          <a14:foregroundMark x1="75307" y1="6103" x2="32238" y2="2157"/>
                          <a14:foregroundMark x1="26763" y1="3597" x2="3834" y2="29126"/>
                          <a14:foregroundMark x1="4755" y1="20943" x2="4141" y2="39945"/>
                          <a14:foregroundMark x1="4448" y1="20111" x2="5521" y2="39112"/>
                          <a14:foregroundMark x1="4755" y1="20943" x2="7515" y2="36616"/>
                          <a14:foregroundMark x1="2162" y1="34813" x2="1840" y2="39667"/>
                          <a14:foregroundMark x1="3221" y1="18863" x2="2880" y2="23994"/>
                          <a14:foregroundMark x1="95859" y1="38974" x2="90337" y2="96117"/>
                          <a14:foregroundMark x1="90337" y1="96117" x2="93252" y2="74757"/>
                          <a14:foregroundMark x1="98466" y1="39112" x2="94939" y2="64216"/>
                          <a14:foregroundMark x1="94939" y1="13176" x2="96472" y2="26352"/>
                          <a14:foregroundMark x1="94785" y1="12344" x2="97853" y2="25798"/>
                          <a14:foregroundMark x1="97239" y1="23717" x2="95245" y2="12344"/>
                          <a14:foregroundMark x1="95552" y1="12621" x2="97853" y2="29958"/>
                          <a14:foregroundMark x1="82975" y1="60333" x2="53834" y2="64078"/>
                          <a14:foregroundMark x1="53834" y1="64078" x2="74847" y2="59639"/>
                          <a14:foregroundMark x1="74847" y1="59639" x2="55368" y2="60610"/>
                          <a14:foregroundMark x1="55368" y1="60610" x2="54908" y2="60888"/>
                          <a14:foregroundMark x1="45399" y1="61026" x2="48620" y2="87379"/>
                          <a14:foregroundMark x1="96166" y1="13870" x2="97546" y2="37171"/>
                          <a14:backgroundMark x1="460" y1="23994" x2="460" y2="34813"/>
                          <a14:backgroundMark x1="27761" y1="1110" x2="32975" y2="1110"/>
                        </a14:backgroundRemoval>
                      </a14:imgEffect>
                    </a14:imgLayer>
                  </a14:imgProps>
                </a:ext>
              </a:extLst>
            </a:blip>
            <a:stretch>
              <a:fillRect/>
            </a:stretch>
          </p:blipFill>
          <p:spPr>
            <a:xfrm>
              <a:off x="6850103" y="2489648"/>
              <a:ext cx="1593515" cy="1869586"/>
            </a:xfrm>
            <a:prstGeom prst="rect">
              <a:avLst/>
            </a:prstGeom>
          </p:spPr>
        </p:pic>
      </p:grpSp>
      <p:sp>
        <p:nvSpPr>
          <p:cNvPr id="14" name="Oval 13">
            <a:extLst>
              <a:ext uri="{FF2B5EF4-FFF2-40B4-BE49-F238E27FC236}">
                <a16:creationId xmlns:a16="http://schemas.microsoft.com/office/drawing/2014/main" id="{FD6289BA-C94A-4190-A05E-7DCE1778EF0E}"/>
              </a:ext>
            </a:extLst>
          </p:cNvPr>
          <p:cNvSpPr/>
          <p:nvPr/>
        </p:nvSpPr>
        <p:spPr>
          <a:xfrm>
            <a:off x="0" y="2303617"/>
            <a:ext cx="4432378" cy="44323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cs typeface="Arial"/>
            </a:endParaRPr>
          </a:p>
        </p:txBody>
      </p:sp>
      <p:pic>
        <p:nvPicPr>
          <p:cNvPr id="15" name="Picture 14">
            <a:extLst>
              <a:ext uri="{FF2B5EF4-FFF2-40B4-BE49-F238E27FC236}">
                <a16:creationId xmlns:a16="http://schemas.microsoft.com/office/drawing/2014/main" id="{6D988FD1-18C2-4333-88CA-6872EACFDC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895" b="96502" l="9864" r="92177">
                        <a14:foregroundMark x1="22449" y1="70084" x2="22109" y2="87817"/>
                        <a14:foregroundMark x1="22109" y1="87817" x2="64966" y2="96502"/>
                        <a14:foregroundMark x1="64966" y1="96502" x2="81973" y2="77322"/>
                        <a14:foregroundMark x1="81973" y1="77322" x2="75850" y2="65742"/>
                        <a14:foregroundMark x1="10884" y1="90832" x2="57823" y2="96019"/>
                        <a14:foregroundMark x1="57823" y1="96019" x2="59864" y2="96019"/>
                        <a14:foregroundMark x1="21769" y1="64415" x2="67007" y2="58625"/>
                        <a14:foregroundMark x1="67007" y1="58625" x2="30612" y2="46683"/>
                        <a14:foregroundMark x1="30612" y1="46683" x2="14286" y2="47768"/>
                        <a14:foregroundMark x1="11224" y1="51025" x2="26190" y2="32811"/>
                        <a14:foregroundMark x1="26190" y1="32811" x2="76531" y2="40169"/>
                        <a14:foregroundMark x1="76531" y1="40169" x2="84354" y2="48251"/>
                        <a14:foregroundMark x1="71088" y1="34499" x2="92517" y2="51025"/>
                        <a14:foregroundMark x1="92517" y1="51025" x2="74150" y2="62485"/>
                        <a14:foregroundMark x1="37755" y1="4584" x2="40476" y2="6273"/>
                        <a14:foregroundMark x1="37415" y1="4101" x2="62585" y2="4825"/>
                        <a14:foregroundMark x1="61565" y1="2895" x2="68027" y2="6273"/>
                        <a14:foregroundMark x1="30272" y1="9168" x2="30272" y2="9168"/>
                        <a14:foregroundMark x1="88435" y1="38601" x2="87415" y2="40290"/>
                        <a14:backgroundMark x1="89116" y1="99517" x2="90136" y2="99517"/>
                        <a14:backgroundMark x1="81973" y1="99879" x2="90136" y2="99638"/>
                      </a14:backgroundRemoval>
                    </a14:imgEffect>
                  </a14:imgLayer>
                </a14:imgProps>
              </a:ext>
            </a:extLst>
          </a:blip>
          <a:stretch>
            <a:fillRect/>
          </a:stretch>
        </p:blipFill>
        <p:spPr>
          <a:xfrm>
            <a:off x="5479310" y="1876886"/>
            <a:ext cx="1004253" cy="2840603"/>
          </a:xfrm>
          <a:prstGeom prst="rect">
            <a:avLst/>
          </a:prstGeom>
        </p:spPr>
      </p:pic>
      <p:pic>
        <p:nvPicPr>
          <p:cNvPr id="16" name="Google Shape;76;p16">
            <a:extLst>
              <a:ext uri="{FF2B5EF4-FFF2-40B4-BE49-F238E27FC236}">
                <a16:creationId xmlns:a16="http://schemas.microsoft.com/office/drawing/2014/main" id="{37EC5485-510B-4515-B853-8A36907BE69D}"/>
              </a:ext>
            </a:extLst>
          </p:cNvPr>
          <p:cNvPicPr preferRelativeResize="0"/>
          <p:nvPr/>
        </p:nvPicPr>
        <p:blipFill>
          <a:blip r:embed="rId10">
            <a:alphaModFix/>
          </a:blip>
          <a:stretch>
            <a:fillRect/>
          </a:stretch>
        </p:blipFill>
        <p:spPr>
          <a:xfrm>
            <a:off x="1793092" y="3649974"/>
            <a:ext cx="3244764" cy="2293274"/>
          </a:xfrm>
          <a:prstGeom prst="roundRect">
            <a:avLst/>
          </a:prstGeom>
          <a:noFill/>
          <a:ln w="9525" cap="flat" cmpd="sng">
            <a:solidFill>
              <a:schemeClr val="dk1"/>
            </a:solidFill>
            <a:prstDash val="solid"/>
            <a:round/>
            <a:headEnd type="none" w="sm" len="sm"/>
            <a:tailEnd type="none" w="sm" len="sm"/>
          </a:ln>
        </p:spPr>
      </p:pic>
      <p:pic>
        <p:nvPicPr>
          <p:cNvPr id="17" name="Picture 16" descr="Text&#10;&#10;Description automatically generated">
            <a:extLst>
              <a:ext uri="{FF2B5EF4-FFF2-40B4-BE49-F238E27FC236}">
                <a16:creationId xmlns:a16="http://schemas.microsoft.com/office/drawing/2014/main" id="{FD40BE1A-0A71-4E69-936C-6D73A813FD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513" y="2554152"/>
            <a:ext cx="2133427" cy="3792759"/>
          </a:xfrm>
          <a:prstGeom prst="rect">
            <a:avLst/>
          </a:prstGeom>
        </p:spPr>
      </p:pic>
    </p:spTree>
    <p:extLst>
      <p:ext uri="{BB962C8B-B14F-4D97-AF65-F5344CB8AC3E}">
        <p14:creationId xmlns:p14="http://schemas.microsoft.com/office/powerpoint/2010/main" val="19646449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07DC9-A75E-4268-A281-51AA9A8F0221}"/>
              </a:ext>
            </a:extLst>
          </p:cNvPr>
          <p:cNvSpPr>
            <a:spLocks noGrp="1"/>
          </p:cNvSpPr>
          <p:nvPr>
            <p:ph type="title"/>
          </p:nvPr>
        </p:nvSpPr>
        <p:spPr>
          <a:xfrm>
            <a:off x="101145" y="9043"/>
            <a:ext cx="11989709" cy="752475"/>
          </a:xfrm>
        </p:spPr>
        <p:txBody>
          <a:bodyPr/>
          <a:lstStyle/>
          <a:p>
            <a:r>
              <a:rPr lang="en-US" sz="2800" dirty="0">
                <a:solidFill>
                  <a:schemeClr val="bg1"/>
                </a:solidFill>
                <a:latin typeface="Unity" panose="020B0505030303020204" pitchFamily="34" charset="0"/>
              </a:rPr>
              <a:t>CONSUMER EDUCATION BILL NYE DEMYSTIFY RECYCLING</a:t>
            </a:r>
          </a:p>
        </p:txBody>
      </p:sp>
      <p:pic>
        <p:nvPicPr>
          <p:cNvPr id="3" name="Online Media 18" title="The Coca-Cola Company and Bill Nye Demystify Recycling">
            <a:hlinkClick r:id="" action="ppaction://media"/>
            <a:extLst>
              <a:ext uri="{FF2B5EF4-FFF2-40B4-BE49-F238E27FC236}">
                <a16:creationId xmlns:a16="http://schemas.microsoft.com/office/drawing/2014/main" id="{E1245290-61A0-451D-8C4A-C0CC39641867}"/>
              </a:ext>
            </a:extLst>
          </p:cNvPr>
          <p:cNvPicPr>
            <a:picLocks noRot="1" noChangeAspect="1"/>
          </p:cNvPicPr>
          <p:nvPr>
            <a:videoFile r:link="rId1"/>
          </p:nvPr>
        </p:nvPicPr>
        <p:blipFill>
          <a:blip r:embed="rId3"/>
          <a:stretch>
            <a:fillRect/>
          </a:stretch>
        </p:blipFill>
        <p:spPr>
          <a:xfrm>
            <a:off x="1643865" y="1019559"/>
            <a:ext cx="9651612" cy="5453160"/>
          </a:xfrm>
          <a:prstGeom prst="rect">
            <a:avLst/>
          </a:prstGeom>
        </p:spPr>
      </p:pic>
    </p:spTree>
    <p:extLst>
      <p:ext uri="{BB962C8B-B14F-4D97-AF65-F5344CB8AC3E}">
        <p14:creationId xmlns:p14="http://schemas.microsoft.com/office/powerpoint/2010/main" val="911071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EBB1-BDAE-409D-8A02-17472E3CFE8D}"/>
              </a:ext>
            </a:extLst>
          </p:cNvPr>
          <p:cNvSpPr txBox="1">
            <a:spLocks/>
          </p:cNvSpPr>
          <p:nvPr/>
        </p:nvSpPr>
        <p:spPr>
          <a:xfrm>
            <a:off x="344514" y="3170989"/>
            <a:ext cx="11502972" cy="648593"/>
          </a:xfrm>
          <a:prstGeom prst="rect">
            <a:avLst/>
          </a:prstGeom>
        </p:spPr>
        <p:txBody>
          <a:bodyPr anchor="t">
            <a:norm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Unity" panose="020B0505030303020204" pitchFamily="34" charset="0"/>
                <a:ea typeface="+mj-ea"/>
                <a:cs typeface="+mj-cs"/>
              </a:rPr>
              <a:t>REUSE-RETURNABLE AND REFILLABLE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i="0" u="none" strike="noStrike" kern="1200" cap="none" spc="0" normalizeH="0" baseline="0" noProof="0" dirty="0">
              <a:ln>
                <a:noFill/>
              </a:ln>
              <a:solidFill>
                <a:prstClr val="white"/>
              </a:solidFill>
              <a:effectLst/>
              <a:uLnTx/>
              <a:uFillTx/>
              <a:latin typeface="Unity" panose="020B0505030303020204" pitchFamily="34" charset="0"/>
              <a:ea typeface="+mj-ea"/>
              <a:cs typeface="+mj-cs"/>
            </a:endParaRPr>
          </a:p>
        </p:txBody>
      </p:sp>
    </p:spTree>
    <p:extLst>
      <p:ext uri="{BB962C8B-B14F-4D97-AF65-F5344CB8AC3E}">
        <p14:creationId xmlns:p14="http://schemas.microsoft.com/office/powerpoint/2010/main" val="1380377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503F-E5E0-40BA-BB0F-6B8503EB0C09}"/>
              </a:ext>
            </a:extLst>
          </p:cNvPr>
          <p:cNvSpPr>
            <a:spLocks noGrp="1"/>
          </p:cNvSpPr>
          <p:nvPr>
            <p:ph type="title"/>
          </p:nvPr>
        </p:nvSpPr>
        <p:spPr>
          <a:xfrm>
            <a:off x="168133" y="280460"/>
            <a:ext cx="11499744" cy="739775"/>
          </a:xfrm>
        </p:spPr>
        <p:txBody>
          <a:bodyPr/>
          <a:lstStyle/>
          <a:p>
            <a:r>
              <a:rPr kumimoji="0" lang="en-US" sz="3200" i="0" u="none" strike="noStrike" kern="1200" cap="none" spc="0" normalizeH="0" baseline="0" noProof="0" dirty="0">
                <a:ln>
                  <a:noFill/>
                </a:ln>
                <a:solidFill>
                  <a:srgbClr val="FFFFFF"/>
                </a:solidFill>
                <a:effectLst/>
                <a:uLnTx/>
                <a:uFillTx/>
                <a:latin typeface="Unity" panose="020B0505030303020204" pitchFamily="34" charset="0"/>
                <a:cs typeface="Arial"/>
              </a:rPr>
              <a:t>REUSE AND REFILL INITIATIVES 2022</a:t>
            </a:r>
            <a:br>
              <a:rPr kumimoji="0" lang="en-US" sz="3200" i="0" u="none" strike="noStrike" kern="1200" cap="none" spc="0" normalizeH="0" baseline="0" noProof="0" dirty="0">
                <a:ln>
                  <a:noFill/>
                </a:ln>
                <a:solidFill>
                  <a:srgbClr val="FFFFFF"/>
                </a:solidFill>
                <a:effectLst/>
                <a:uLnTx/>
                <a:uFillTx/>
                <a:latin typeface="Unity" panose="020B0505030303020204" pitchFamily="34" charset="0"/>
                <a:cs typeface="Arial"/>
              </a:rPr>
            </a:br>
            <a:endParaRPr lang="en-US" sz="3200" dirty="0">
              <a:latin typeface="Unity" panose="020B0505030303020204" pitchFamily="34" charset="0"/>
            </a:endParaRPr>
          </a:p>
        </p:txBody>
      </p:sp>
      <p:pic>
        <p:nvPicPr>
          <p:cNvPr id="7170" name="Picture 2" descr="I'm lowkey obsessed with Burger King's new reusable ...">
            <a:extLst>
              <a:ext uri="{FF2B5EF4-FFF2-40B4-BE49-F238E27FC236}">
                <a16:creationId xmlns:a16="http://schemas.microsoft.com/office/drawing/2014/main" id="{20022E36-578F-4495-8695-A095267588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82" r="8105"/>
          <a:stretch/>
        </p:blipFill>
        <p:spPr bwMode="auto">
          <a:xfrm>
            <a:off x="680258" y="1919936"/>
            <a:ext cx="2978938" cy="20112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551EA31-D15C-416C-ADDD-95119F175A22}"/>
              </a:ext>
            </a:extLst>
          </p:cNvPr>
          <p:cNvPicPr>
            <a:picLocks noChangeAspect="1"/>
          </p:cNvPicPr>
          <p:nvPr/>
        </p:nvPicPr>
        <p:blipFill rotWithShape="1">
          <a:blip r:embed="rId4"/>
          <a:srcRect l="14856" r="27703"/>
          <a:stretch/>
        </p:blipFill>
        <p:spPr>
          <a:xfrm>
            <a:off x="4534338" y="1919936"/>
            <a:ext cx="3052988" cy="2009512"/>
          </a:xfrm>
          <a:prstGeom prst="rect">
            <a:avLst/>
          </a:prstGeom>
        </p:spPr>
      </p:pic>
      <p:pic>
        <p:nvPicPr>
          <p:cNvPr id="5" name="Picture 4">
            <a:extLst>
              <a:ext uri="{FF2B5EF4-FFF2-40B4-BE49-F238E27FC236}">
                <a16:creationId xmlns:a16="http://schemas.microsoft.com/office/drawing/2014/main" id="{CA44A54E-7E2B-4A3A-9BC3-5A9284B531AE}"/>
              </a:ext>
            </a:extLst>
          </p:cNvPr>
          <p:cNvPicPr>
            <a:picLocks noChangeAspect="1"/>
          </p:cNvPicPr>
          <p:nvPr/>
        </p:nvPicPr>
        <p:blipFill>
          <a:blip r:embed="rId5"/>
          <a:stretch>
            <a:fillRect/>
          </a:stretch>
        </p:blipFill>
        <p:spPr>
          <a:xfrm>
            <a:off x="8476778" y="1919935"/>
            <a:ext cx="3009115" cy="2009511"/>
          </a:xfrm>
          <a:prstGeom prst="rect">
            <a:avLst/>
          </a:prstGeom>
        </p:spPr>
      </p:pic>
      <p:sp>
        <p:nvSpPr>
          <p:cNvPr id="8" name="TextBox 7">
            <a:extLst>
              <a:ext uri="{FF2B5EF4-FFF2-40B4-BE49-F238E27FC236}">
                <a16:creationId xmlns:a16="http://schemas.microsoft.com/office/drawing/2014/main" id="{E901C8E6-ED14-4372-8072-791DFC0370CA}"/>
              </a:ext>
            </a:extLst>
          </p:cNvPr>
          <p:cNvSpPr txBox="1"/>
          <p:nvPr/>
        </p:nvSpPr>
        <p:spPr bwMode="gray">
          <a:xfrm>
            <a:off x="8551698" y="4159663"/>
            <a:ext cx="3116179" cy="923330"/>
          </a:xfrm>
          <a:prstGeom prst="rect">
            <a:avLst/>
          </a:prstGeom>
          <a:noFill/>
        </p:spPr>
        <p:txBody>
          <a:bodyPr wrap="square">
            <a:spAutoFit/>
          </a:bodyPr>
          <a:lstStyle/>
          <a:p>
            <a:pPr marL="0" indent="0" algn="ctr">
              <a:spcBef>
                <a:spcPts val="0"/>
              </a:spcBef>
              <a:buNone/>
            </a:pPr>
            <a:r>
              <a:rPr lang="en-US" sz="1800" dirty="0">
                <a:latin typeface="Unity" panose="020B0505030303020204" pitchFamily="34" charset="0"/>
              </a:rPr>
              <a:t>Returnable Glass Bottle Pilot</a:t>
            </a:r>
          </a:p>
          <a:p>
            <a:pPr marL="0" indent="0" algn="ctr">
              <a:spcBef>
                <a:spcPts val="0"/>
              </a:spcBef>
              <a:buNone/>
            </a:pPr>
            <a:r>
              <a:rPr lang="en-US" dirty="0">
                <a:latin typeface="Unity" panose="020B0505030303020204" pitchFamily="34" charset="0"/>
              </a:rPr>
              <a:t>El Paso, Texas</a:t>
            </a:r>
            <a:endParaRPr lang="en-US" sz="1800" dirty="0">
              <a:latin typeface="Unity" panose="020B0505030303020204" pitchFamily="34" charset="0"/>
            </a:endParaRPr>
          </a:p>
        </p:txBody>
      </p:sp>
      <p:sp>
        <p:nvSpPr>
          <p:cNvPr id="10" name="TextBox 9">
            <a:extLst>
              <a:ext uri="{FF2B5EF4-FFF2-40B4-BE49-F238E27FC236}">
                <a16:creationId xmlns:a16="http://schemas.microsoft.com/office/drawing/2014/main" id="{64A86C6A-D0CD-4A32-BB70-C956FF998FFD}"/>
              </a:ext>
            </a:extLst>
          </p:cNvPr>
          <p:cNvSpPr txBox="1"/>
          <p:nvPr/>
        </p:nvSpPr>
        <p:spPr bwMode="gray">
          <a:xfrm>
            <a:off x="4534338" y="4159663"/>
            <a:ext cx="3425992" cy="923330"/>
          </a:xfrm>
          <a:prstGeom prst="rect">
            <a:avLst/>
          </a:prstGeom>
          <a:noFill/>
        </p:spPr>
        <p:txBody>
          <a:bodyPr wrap="square">
            <a:spAutoFit/>
          </a:bodyPr>
          <a:lstStyle/>
          <a:p>
            <a:pPr marL="0" indent="0" algn="ctr">
              <a:spcBef>
                <a:spcPts val="0"/>
              </a:spcBef>
              <a:buNone/>
            </a:pPr>
            <a:r>
              <a:rPr lang="en-US" sz="1800" dirty="0">
                <a:latin typeface="Unity" panose="020B0505030303020204" pitchFamily="34" charset="0"/>
              </a:rPr>
              <a:t>A&amp;W Canada Exchangeable cup</a:t>
            </a:r>
          </a:p>
          <a:p>
            <a:pPr marL="0" indent="0" algn="ctr">
              <a:spcBef>
                <a:spcPts val="0"/>
              </a:spcBef>
              <a:buNone/>
            </a:pPr>
            <a:r>
              <a:rPr lang="en-US" dirty="0">
                <a:latin typeface="Unity" panose="020B0505030303020204" pitchFamily="34" charset="0"/>
              </a:rPr>
              <a:t>Vancouver, Canada</a:t>
            </a:r>
            <a:endParaRPr lang="en-US" sz="1800" dirty="0">
              <a:latin typeface="Unity" panose="020B0505030303020204" pitchFamily="34" charset="0"/>
            </a:endParaRPr>
          </a:p>
        </p:txBody>
      </p:sp>
      <p:sp>
        <p:nvSpPr>
          <p:cNvPr id="12" name="TextBox 11">
            <a:extLst>
              <a:ext uri="{FF2B5EF4-FFF2-40B4-BE49-F238E27FC236}">
                <a16:creationId xmlns:a16="http://schemas.microsoft.com/office/drawing/2014/main" id="{54348AF3-E1D3-46E9-A4C9-ECB3844D4695}"/>
              </a:ext>
            </a:extLst>
          </p:cNvPr>
          <p:cNvSpPr txBox="1"/>
          <p:nvPr/>
        </p:nvSpPr>
        <p:spPr bwMode="gray">
          <a:xfrm>
            <a:off x="875861" y="4093123"/>
            <a:ext cx="2783335" cy="1200329"/>
          </a:xfrm>
          <a:prstGeom prst="rect">
            <a:avLst/>
          </a:prstGeom>
          <a:noFill/>
        </p:spPr>
        <p:txBody>
          <a:bodyPr wrap="square">
            <a:spAutoFit/>
          </a:bodyPr>
          <a:lstStyle/>
          <a:p>
            <a:pPr marL="0" indent="0" algn="ctr">
              <a:spcBef>
                <a:spcPts val="0"/>
              </a:spcBef>
              <a:buNone/>
            </a:pPr>
            <a:r>
              <a:rPr lang="en-US" sz="1800" dirty="0">
                <a:latin typeface="Unity" panose="020B0505030303020204" pitchFamily="34" charset="0"/>
              </a:rPr>
              <a:t>Burger King Reusable Packaging</a:t>
            </a:r>
          </a:p>
          <a:p>
            <a:pPr marL="0" indent="0" algn="ctr">
              <a:spcBef>
                <a:spcPts val="0"/>
              </a:spcBef>
              <a:buNone/>
            </a:pPr>
            <a:r>
              <a:rPr lang="en-US" dirty="0">
                <a:latin typeface="Unity" panose="020B0505030303020204" pitchFamily="34" charset="0"/>
              </a:rPr>
              <a:t>New Jersey(5 restaurants)</a:t>
            </a:r>
            <a:endParaRPr lang="en-US" sz="1800" dirty="0">
              <a:latin typeface="Unity" panose="020B0505030303020204" pitchFamily="34" charset="0"/>
            </a:endParaRPr>
          </a:p>
        </p:txBody>
      </p:sp>
    </p:spTree>
    <p:extLst>
      <p:ext uri="{BB962C8B-B14F-4D97-AF65-F5344CB8AC3E}">
        <p14:creationId xmlns:p14="http://schemas.microsoft.com/office/powerpoint/2010/main" val="8493604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EBB1-BDAE-409D-8A02-17472E3CFE8D}"/>
              </a:ext>
            </a:extLst>
          </p:cNvPr>
          <p:cNvSpPr txBox="1">
            <a:spLocks/>
          </p:cNvSpPr>
          <p:nvPr/>
        </p:nvSpPr>
        <p:spPr>
          <a:xfrm>
            <a:off x="344514" y="3170989"/>
            <a:ext cx="11502972" cy="648593"/>
          </a:xfrm>
          <a:prstGeom prst="rect">
            <a:avLst/>
          </a:prstGeom>
        </p:spPr>
        <p:txBody>
          <a:bodyPr anchor="t">
            <a:normAutofit/>
          </a:bodyPr>
          <a:lstStyle>
            <a:lvl1pPr algn="l" defTabSz="914400" rtl="0" eaLnBrk="1" latinLnBrk="0" hangingPunct="1">
              <a:lnSpc>
                <a:spcPct val="90000"/>
              </a:lnSpc>
              <a:spcBef>
                <a:spcPct val="0"/>
              </a:spcBef>
              <a:buNone/>
              <a:defRPr sz="2400" b="1" i="0" kern="1200">
                <a:solidFill>
                  <a:schemeClr val="tx1"/>
                </a:solidFill>
                <a:latin typeface="Unity" panose="020B05050303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Unity" panose="020B0505030303020204" pitchFamily="34" charset="0"/>
                <a:ea typeface="+mj-ea"/>
                <a:cs typeface="+mj-cs"/>
              </a:rPr>
              <a:t>COLLECTION EFFORTS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i="0" u="none" strike="noStrike" kern="1200" cap="none" spc="0" normalizeH="0" baseline="0" noProof="0" dirty="0">
              <a:ln>
                <a:noFill/>
              </a:ln>
              <a:solidFill>
                <a:prstClr val="white"/>
              </a:solidFill>
              <a:effectLst/>
              <a:uLnTx/>
              <a:uFillTx/>
              <a:latin typeface="Unity" panose="020B0505030303020204" pitchFamily="34" charset="0"/>
              <a:ea typeface="+mj-ea"/>
              <a:cs typeface="+mj-cs"/>
            </a:endParaRPr>
          </a:p>
        </p:txBody>
      </p:sp>
      <p:pic>
        <p:nvPicPr>
          <p:cNvPr id="3" name="Picture 2">
            <a:extLst>
              <a:ext uri="{FF2B5EF4-FFF2-40B4-BE49-F238E27FC236}">
                <a16:creationId xmlns:a16="http://schemas.microsoft.com/office/drawing/2014/main" id="{AE588C56-2746-4D80-A1A8-850C6EF1683A}"/>
              </a:ext>
            </a:extLst>
          </p:cNvPr>
          <p:cNvPicPr>
            <a:picLocks noChangeAspect="1"/>
          </p:cNvPicPr>
          <p:nvPr/>
        </p:nvPicPr>
        <p:blipFill>
          <a:blip r:embed="rId3"/>
          <a:stretch>
            <a:fillRect/>
          </a:stretch>
        </p:blipFill>
        <p:spPr>
          <a:xfrm>
            <a:off x="4808947" y="4189799"/>
            <a:ext cx="1952801" cy="1869773"/>
          </a:xfrm>
          <a:prstGeom prst="rect">
            <a:avLst/>
          </a:prstGeom>
        </p:spPr>
      </p:pic>
    </p:spTree>
    <p:extLst>
      <p:ext uri="{BB962C8B-B14F-4D97-AF65-F5344CB8AC3E}">
        <p14:creationId xmlns:p14="http://schemas.microsoft.com/office/powerpoint/2010/main" val="664296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S_UNIQUEID" val="20348"/>
</p:tagLst>
</file>

<file path=ppt/tags/tag11.xml><?xml version="1.0" encoding="utf-8"?>
<p:tagLst xmlns:a="http://schemas.openxmlformats.org/drawingml/2006/main" xmlns:r="http://schemas.openxmlformats.org/officeDocument/2006/relationships" xmlns:p="http://schemas.openxmlformats.org/presentationml/2006/main">
  <p:tag name="AS_UNIQUEID" val="20352"/>
</p:tagLst>
</file>

<file path=ppt/tags/tag12.xml><?xml version="1.0" encoding="utf-8"?>
<p:tagLst xmlns:a="http://schemas.openxmlformats.org/drawingml/2006/main" xmlns:r="http://schemas.openxmlformats.org/officeDocument/2006/relationships" xmlns:p="http://schemas.openxmlformats.org/presentationml/2006/main">
  <p:tag name="AS_UNIQUEID" val="20356"/>
</p:tagLst>
</file>

<file path=ppt/tags/tag13.xml><?xml version="1.0" encoding="utf-8"?>
<p:tagLst xmlns:a="http://schemas.openxmlformats.org/drawingml/2006/main" xmlns:r="http://schemas.openxmlformats.org/officeDocument/2006/relationships" xmlns:p="http://schemas.openxmlformats.org/presentationml/2006/main">
  <p:tag name="AS_UNIQUEID" val="20357"/>
</p:tagLst>
</file>

<file path=ppt/tags/tag14.xml><?xml version="1.0" encoding="utf-8"?>
<p:tagLst xmlns:a="http://schemas.openxmlformats.org/drawingml/2006/main" xmlns:r="http://schemas.openxmlformats.org/officeDocument/2006/relationships" xmlns:p="http://schemas.openxmlformats.org/presentationml/2006/main">
  <p:tag name="AS_UNIQUEID" val="20358"/>
</p:tagLst>
</file>

<file path=ppt/tags/tag15.xml><?xml version="1.0" encoding="utf-8"?>
<p:tagLst xmlns:a="http://schemas.openxmlformats.org/drawingml/2006/main" xmlns:r="http://schemas.openxmlformats.org/officeDocument/2006/relationships" xmlns:p="http://schemas.openxmlformats.org/presentationml/2006/main">
  <p:tag name="AS_UNIQUEID" val="20360"/>
</p:tagLst>
</file>

<file path=ppt/tags/tag16.xml><?xml version="1.0" encoding="utf-8"?>
<p:tagLst xmlns:a="http://schemas.openxmlformats.org/drawingml/2006/main" xmlns:r="http://schemas.openxmlformats.org/officeDocument/2006/relationships" xmlns:p="http://schemas.openxmlformats.org/presentationml/2006/main">
  <p:tag name="AS_UNIQUEID" val="20361"/>
</p:tagLst>
</file>

<file path=ppt/tags/tag17.xml><?xml version="1.0" encoding="utf-8"?>
<p:tagLst xmlns:a="http://schemas.openxmlformats.org/drawingml/2006/main" xmlns:r="http://schemas.openxmlformats.org/officeDocument/2006/relationships" xmlns:p="http://schemas.openxmlformats.org/presentationml/2006/main">
  <p:tag name="AS_UNIQUEID" val="20363"/>
</p:tagLst>
</file>

<file path=ppt/tags/tag18.xml><?xml version="1.0" encoding="utf-8"?>
<p:tagLst xmlns:a="http://schemas.openxmlformats.org/drawingml/2006/main" xmlns:r="http://schemas.openxmlformats.org/officeDocument/2006/relationships" xmlns:p="http://schemas.openxmlformats.org/presentationml/2006/main">
  <p:tag name="AS_UNIQUEID" val="20364"/>
</p:tagLst>
</file>

<file path=ppt/tags/tag19.xml><?xml version="1.0" encoding="utf-8"?>
<p:tagLst xmlns:a="http://schemas.openxmlformats.org/drawingml/2006/main" xmlns:r="http://schemas.openxmlformats.org/officeDocument/2006/relationships" xmlns:p="http://schemas.openxmlformats.org/presentationml/2006/main">
  <p:tag name="AS_UNIQUEID" val="2036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S_UNIQUEID" val="20367"/>
</p:tagLst>
</file>

<file path=ppt/tags/tag21.xml><?xml version="1.0" encoding="utf-8"?>
<p:tagLst xmlns:a="http://schemas.openxmlformats.org/drawingml/2006/main" xmlns:r="http://schemas.openxmlformats.org/officeDocument/2006/relationships" xmlns:p="http://schemas.openxmlformats.org/presentationml/2006/main">
  <p:tag name="AS_UNIQUEID" val="20370"/>
</p:tagLst>
</file>

<file path=ppt/tags/tag22.xml><?xml version="1.0" encoding="utf-8"?>
<p:tagLst xmlns:a="http://schemas.openxmlformats.org/drawingml/2006/main" xmlns:r="http://schemas.openxmlformats.org/officeDocument/2006/relationships" xmlns:p="http://schemas.openxmlformats.org/presentationml/2006/main">
  <p:tag name="AS_UNIQUEID" val="20371"/>
</p:tagLst>
</file>

<file path=ppt/tags/tag23.xml><?xml version="1.0" encoding="utf-8"?>
<p:tagLst xmlns:a="http://schemas.openxmlformats.org/drawingml/2006/main" xmlns:r="http://schemas.openxmlformats.org/officeDocument/2006/relationships" xmlns:p="http://schemas.openxmlformats.org/presentationml/2006/main">
  <p:tag name="AS_UNIQUEID" val="20372"/>
</p:tagLst>
</file>

<file path=ppt/tags/tag24.xml><?xml version="1.0" encoding="utf-8"?>
<p:tagLst xmlns:a="http://schemas.openxmlformats.org/drawingml/2006/main" xmlns:r="http://schemas.openxmlformats.org/officeDocument/2006/relationships" xmlns:p="http://schemas.openxmlformats.org/presentationml/2006/main">
  <p:tag name="AS_UNIQUEID" val="20373"/>
</p:tagLst>
</file>

<file path=ppt/tags/tag25.xml><?xml version="1.0" encoding="utf-8"?>
<p:tagLst xmlns:a="http://schemas.openxmlformats.org/drawingml/2006/main" xmlns:r="http://schemas.openxmlformats.org/officeDocument/2006/relationships" xmlns:p="http://schemas.openxmlformats.org/presentationml/2006/main">
  <p:tag name="AS_UNIQUEID" val="20376"/>
</p:tagLst>
</file>

<file path=ppt/tags/tag26.xml><?xml version="1.0" encoding="utf-8"?>
<p:tagLst xmlns:a="http://schemas.openxmlformats.org/drawingml/2006/main" xmlns:r="http://schemas.openxmlformats.org/officeDocument/2006/relationships" xmlns:p="http://schemas.openxmlformats.org/presentationml/2006/main">
  <p:tag name="AS_UNIQUEID" val="20377"/>
</p:tagLst>
</file>

<file path=ppt/tags/tag27.xml><?xml version="1.0" encoding="utf-8"?>
<p:tagLst xmlns:a="http://schemas.openxmlformats.org/drawingml/2006/main" xmlns:r="http://schemas.openxmlformats.org/officeDocument/2006/relationships" xmlns:p="http://schemas.openxmlformats.org/presentationml/2006/main">
  <p:tag name="AS_UNIQUEID" val="20394"/>
</p:tagLst>
</file>

<file path=ppt/tags/tag28.xml><?xml version="1.0" encoding="utf-8"?>
<p:tagLst xmlns:a="http://schemas.openxmlformats.org/drawingml/2006/main" xmlns:r="http://schemas.openxmlformats.org/officeDocument/2006/relationships" xmlns:p="http://schemas.openxmlformats.org/presentationml/2006/main">
  <p:tag name="AS_UNIQUEID" val="20395"/>
</p:tagLst>
</file>

<file path=ppt/tags/tag29.xml><?xml version="1.0" encoding="utf-8"?>
<p:tagLst xmlns:a="http://schemas.openxmlformats.org/drawingml/2006/main" xmlns:r="http://schemas.openxmlformats.org/officeDocument/2006/relationships" xmlns:p="http://schemas.openxmlformats.org/presentationml/2006/main">
  <p:tag name="AS_UNIQUEID" val="20402"/>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S_UNIQUEID" val="20403"/>
</p:tagLst>
</file>

<file path=ppt/tags/tag31.xml><?xml version="1.0" encoding="utf-8"?>
<p:tagLst xmlns:a="http://schemas.openxmlformats.org/drawingml/2006/main" xmlns:r="http://schemas.openxmlformats.org/officeDocument/2006/relationships" xmlns:p="http://schemas.openxmlformats.org/presentationml/2006/main">
  <p:tag name="AS_UNIQUEID" val="20404"/>
</p:tagLst>
</file>

<file path=ppt/tags/tag32.xml><?xml version="1.0" encoding="utf-8"?>
<p:tagLst xmlns:a="http://schemas.openxmlformats.org/drawingml/2006/main" xmlns:r="http://schemas.openxmlformats.org/officeDocument/2006/relationships" xmlns:p="http://schemas.openxmlformats.org/presentationml/2006/main">
  <p:tag name="AS_UNIQUEID" val="20405"/>
</p:tagLst>
</file>

<file path=ppt/tags/tag33.xml><?xml version="1.0" encoding="utf-8"?>
<p:tagLst xmlns:a="http://schemas.openxmlformats.org/drawingml/2006/main" xmlns:r="http://schemas.openxmlformats.org/officeDocument/2006/relationships" xmlns:p="http://schemas.openxmlformats.org/presentationml/2006/main">
  <p:tag name="AS_UNIQUEID" val="20407"/>
</p:tagLst>
</file>

<file path=ppt/tags/tag34.xml><?xml version="1.0" encoding="utf-8"?>
<p:tagLst xmlns:a="http://schemas.openxmlformats.org/drawingml/2006/main" xmlns:r="http://schemas.openxmlformats.org/officeDocument/2006/relationships" xmlns:p="http://schemas.openxmlformats.org/presentationml/2006/main">
  <p:tag name="AS_UNIQUEID" val="20408"/>
</p:tagLst>
</file>

<file path=ppt/tags/tag35.xml><?xml version="1.0" encoding="utf-8"?>
<p:tagLst xmlns:a="http://schemas.openxmlformats.org/drawingml/2006/main" xmlns:r="http://schemas.openxmlformats.org/officeDocument/2006/relationships" xmlns:p="http://schemas.openxmlformats.org/presentationml/2006/main">
  <p:tag name="AS_UNIQUEID" val="20409"/>
</p:tagLst>
</file>

<file path=ppt/tags/tag36.xml><?xml version="1.0" encoding="utf-8"?>
<p:tagLst xmlns:a="http://schemas.openxmlformats.org/drawingml/2006/main" xmlns:r="http://schemas.openxmlformats.org/officeDocument/2006/relationships" xmlns:p="http://schemas.openxmlformats.org/presentationml/2006/main">
  <p:tag name="AS_UNIQUEID" val="20410"/>
</p:tagLst>
</file>

<file path=ppt/tags/tag37.xml><?xml version="1.0" encoding="utf-8"?>
<p:tagLst xmlns:a="http://schemas.openxmlformats.org/drawingml/2006/main" xmlns:r="http://schemas.openxmlformats.org/officeDocument/2006/relationships" xmlns:p="http://schemas.openxmlformats.org/presentationml/2006/main">
  <p:tag name="AS_UNIQUEID" val="20411"/>
</p:tagLst>
</file>

<file path=ppt/tags/tag38.xml><?xml version="1.0" encoding="utf-8"?>
<p:tagLst xmlns:a="http://schemas.openxmlformats.org/drawingml/2006/main" xmlns:r="http://schemas.openxmlformats.org/officeDocument/2006/relationships" xmlns:p="http://schemas.openxmlformats.org/presentationml/2006/main">
  <p:tag name="AS_UNIQUEID" val="20413"/>
</p:tagLst>
</file>

<file path=ppt/tags/tag39.xml><?xml version="1.0" encoding="utf-8"?>
<p:tagLst xmlns:a="http://schemas.openxmlformats.org/drawingml/2006/main" xmlns:r="http://schemas.openxmlformats.org/officeDocument/2006/relationships" xmlns:p="http://schemas.openxmlformats.org/presentationml/2006/main">
  <p:tag name="AS_UNIQUEID" val="20414"/>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S_UNIQUEID" val="20415"/>
</p:tagLst>
</file>

<file path=ppt/tags/tag41.xml><?xml version="1.0" encoding="utf-8"?>
<p:tagLst xmlns:a="http://schemas.openxmlformats.org/drawingml/2006/main" xmlns:r="http://schemas.openxmlformats.org/officeDocument/2006/relationships" xmlns:p="http://schemas.openxmlformats.org/presentationml/2006/main">
  <p:tag name="AS_UNIQUEID" val="20416"/>
</p:tagLst>
</file>

<file path=ppt/tags/tag42.xml><?xml version="1.0" encoding="utf-8"?>
<p:tagLst xmlns:a="http://schemas.openxmlformats.org/drawingml/2006/main" xmlns:r="http://schemas.openxmlformats.org/officeDocument/2006/relationships" xmlns:p="http://schemas.openxmlformats.org/presentationml/2006/main">
  <p:tag name="AS_UNIQUEID" val="20417"/>
</p:tagLst>
</file>

<file path=ppt/tags/tag43.xml><?xml version="1.0" encoding="utf-8"?>
<p:tagLst xmlns:a="http://schemas.openxmlformats.org/drawingml/2006/main" xmlns:r="http://schemas.openxmlformats.org/officeDocument/2006/relationships" xmlns:p="http://schemas.openxmlformats.org/presentationml/2006/main">
  <p:tag name="AS_UNIQUEID" val="20418"/>
</p:tagLst>
</file>

<file path=ppt/tags/tag44.xml><?xml version="1.0" encoding="utf-8"?>
<p:tagLst xmlns:a="http://schemas.openxmlformats.org/drawingml/2006/main" xmlns:r="http://schemas.openxmlformats.org/officeDocument/2006/relationships" xmlns:p="http://schemas.openxmlformats.org/presentationml/2006/main">
  <p:tag name="AS_UNIQUEID" val="20419"/>
</p:tagLst>
</file>

<file path=ppt/tags/tag45.xml><?xml version="1.0" encoding="utf-8"?>
<p:tagLst xmlns:a="http://schemas.openxmlformats.org/drawingml/2006/main" xmlns:r="http://schemas.openxmlformats.org/officeDocument/2006/relationships" xmlns:p="http://schemas.openxmlformats.org/presentationml/2006/main">
  <p:tag name="AS_UNIQUEID" val="20422"/>
</p:tagLst>
</file>

<file path=ppt/tags/tag46.xml><?xml version="1.0" encoding="utf-8"?>
<p:tagLst xmlns:a="http://schemas.openxmlformats.org/drawingml/2006/main" xmlns:r="http://schemas.openxmlformats.org/officeDocument/2006/relationships" xmlns:p="http://schemas.openxmlformats.org/presentationml/2006/main">
  <p:tag name="AS_UNIQUEID" val="20423"/>
</p:tagLst>
</file>

<file path=ppt/tags/tag47.xml><?xml version="1.0" encoding="utf-8"?>
<p:tagLst xmlns:a="http://schemas.openxmlformats.org/drawingml/2006/main" xmlns:r="http://schemas.openxmlformats.org/officeDocument/2006/relationships" xmlns:p="http://schemas.openxmlformats.org/presentationml/2006/main">
  <p:tag name="AS_UNIQUEID" val="7010"/>
</p:tagLst>
</file>

<file path=ppt/tags/tag48.xml><?xml version="1.0" encoding="utf-8"?>
<p:tagLst xmlns:a="http://schemas.openxmlformats.org/drawingml/2006/main" xmlns:r="http://schemas.openxmlformats.org/officeDocument/2006/relationships" xmlns:p="http://schemas.openxmlformats.org/presentationml/2006/main">
  <p:tag name="AS_UNIQUEID" val="7012"/>
</p:tagLst>
</file>

<file path=ppt/tags/tag49.xml><?xml version="1.0" encoding="utf-8"?>
<p:tagLst xmlns:a="http://schemas.openxmlformats.org/drawingml/2006/main" xmlns:r="http://schemas.openxmlformats.org/officeDocument/2006/relationships" xmlns:p="http://schemas.openxmlformats.org/presentationml/2006/main">
  <p:tag name="AS_UNIQUEID" val="20427"/>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S_UNIQUEID" val="20429"/>
</p:tagLst>
</file>

<file path=ppt/tags/tag51.xml><?xml version="1.0" encoding="utf-8"?>
<p:tagLst xmlns:a="http://schemas.openxmlformats.org/drawingml/2006/main" xmlns:r="http://schemas.openxmlformats.org/officeDocument/2006/relationships" xmlns:p="http://schemas.openxmlformats.org/presentationml/2006/main">
  <p:tag name="AS_UNIQUEID" val="20431"/>
</p:tagLst>
</file>

<file path=ppt/tags/tag52.xml><?xml version="1.0" encoding="utf-8"?>
<p:tagLst xmlns:a="http://schemas.openxmlformats.org/drawingml/2006/main" xmlns:r="http://schemas.openxmlformats.org/officeDocument/2006/relationships" xmlns:p="http://schemas.openxmlformats.org/presentationml/2006/main">
  <p:tag name="AS_UNIQUEID" val="20433"/>
</p:tagLst>
</file>

<file path=ppt/tags/tag53.xml><?xml version="1.0" encoding="utf-8"?>
<p:tagLst xmlns:a="http://schemas.openxmlformats.org/drawingml/2006/main" xmlns:r="http://schemas.openxmlformats.org/officeDocument/2006/relationships" xmlns:p="http://schemas.openxmlformats.org/presentationml/2006/main">
  <p:tag name="AS_UNIQUEID" val="20434"/>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S_UNIQUEID" val="22451"/>
</p:tagLst>
</file>

<file path=ppt/tags/tag56.xml><?xml version="1.0" encoding="utf-8"?>
<p:tagLst xmlns:a="http://schemas.openxmlformats.org/drawingml/2006/main" xmlns:r="http://schemas.openxmlformats.org/officeDocument/2006/relationships" xmlns:p="http://schemas.openxmlformats.org/presentationml/2006/main">
  <p:tag name="AS_UNIQUEID" val="22452"/>
</p:tagLst>
</file>

<file path=ppt/tags/tag57.xml><?xml version="1.0" encoding="utf-8"?>
<p:tagLst xmlns:a="http://schemas.openxmlformats.org/drawingml/2006/main" xmlns:r="http://schemas.openxmlformats.org/officeDocument/2006/relationships" xmlns:p="http://schemas.openxmlformats.org/presentationml/2006/main">
  <p:tag name="AS_UNIQUEID" val="22453"/>
</p:tagLst>
</file>

<file path=ppt/tags/tag58.xml><?xml version="1.0" encoding="utf-8"?>
<p:tagLst xmlns:a="http://schemas.openxmlformats.org/drawingml/2006/main" xmlns:r="http://schemas.openxmlformats.org/officeDocument/2006/relationships" xmlns:p="http://schemas.openxmlformats.org/presentationml/2006/main">
  <p:tag name="AS_UNIQUEID" val="22454"/>
</p:tagLst>
</file>

<file path=ppt/tags/tag59.xml><?xml version="1.0" encoding="utf-8"?>
<p:tagLst xmlns:a="http://schemas.openxmlformats.org/drawingml/2006/main" xmlns:r="http://schemas.openxmlformats.org/officeDocument/2006/relationships" xmlns:p="http://schemas.openxmlformats.org/presentationml/2006/main">
  <p:tag name="AS_UNIQUEID" val="22456"/>
</p:tagLst>
</file>

<file path=ppt/tags/tag6.xml><?xml version="1.0" encoding="utf-8"?>
<p:tagLst xmlns:a="http://schemas.openxmlformats.org/drawingml/2006/main" xmlns:r="http://schemas.openxmlformats.org/officeDocument/2006/relationships" xmlns:p="http://schemas.openxmlformats.org/presentationml/2006/main">
  <p:tag name="AS_UNIQUEID" val="20439"/>
</p:tagLst>
</file>

<file path=ppt/tags/tag60.xml><?xml version="1.0" encoding="utf-8"?>
<p:tagLst xmlns:a="http://schemas.openxmlformats.org/drawingml/2006/main" xmlns:r="http://schemas.openxmlformats.org/officeDocument/2006/relationships" xmlns:p="http://schemas.openxmlformats.org/presentationml/2006/main">
  <p:tag name="AS_UNIQUEID" val="22457"/>
</p:tagLst>
</file>

<file path=ppt/tags/tag61.xml><?xml version="1.0" encoding="utf-8"?>
<p:tagLst xmlns:a="http://schemas.openxmlformats.org/drawingml/2006/main" xmlns:r="http://schemas.openxmlformats.org/officeDocument/2006/relationships" xmlns:p="http://schemas.openxmlformats.org/presentationml/2006/main">
  <p:tag name="AS_UNIQUEID" val="22414"/>
</p:tagLst>
</file>

<file path=ppt/tags/tag62.xml><?xml version="1.0" encoding="utf-8"?>
<p:tagLst xmlns:a="http://schemas.openxmlformats.org/drawingml/2006/main" xmlns:r="http://schemas.openxmlformats.org/officeDocument/2006/relationships" xmlns:p="http://schemas.openxmlformats.org/presentationml/2006/main">
  <p:tag name="AS_UNIQUEID" val="22415"/>
</p:tagLst>
</file>

<file path=ppt/tags/tag63.xml><?xml version="1.0" encoding="utf-8"?>
<p:tagLst xmlns:a="http://schemas.openxmlformats.org/drawingml/2006/main" xmlns:r="http://schemas.openxmlformats.org/officeDocument/2006/relationships" xmlns:p="http://schemas.openxmlformats.org/presentationml/2006/main">
  <p:tag name="AS_UNIQUEID" val="22416"/>
</p:tagLst>
</file>

<file path=ppt/tags/tag64.xml><?xml version="1.0" encoding="utf-8"?>
<p:tagLst xmlns:a="http://schemas.openxmlformats.org/drawingml/2006/main" xmlns:r="http://schemas.openxmlformats.org/officeDocument/2006/relationships" xmlns:p="http://schemas.openxmlformats.org/presentationml/2006/main">
  <p:tag name="AS_UNIQUEID" val="22417"/>
</p:tagLst>
</file>

<file path=ppt/tags/tag65.xml><?xml version="1.0" encoding="utf-8"?>
<p:tagLst xmlns:a="http://schemas.openxmlformats.org/drawingml/2006/main" xmlns:r="http://schemas.openxmlformats.org/officeDocument/2006/relationships" xmlns:p="http://schemas.openxmlformats.org/presentationml/2006/main">
  <p:tag name="AS_UNIQUEID" val="22418"/>
</p:tagLst>
</file>

<file path=ppt/tags/tag66.xml><?xml version="1.0" encoding="utf-8"?>
<p:tagLst xmlns:a="http://schemas.openxmlformats.org/drawingml/2006/main" xmlns:r="http://schemas.openxmlformats.org/officeDocument/2006/relationships" xmlns:p="http://schemas.openxmlformats.org/presentationml/2006/main">
  <p:tag name="AS_UNIQUEID" val="22419"/>
</p:tagLst>
</file>

<file path=ppt/tags/tag67.xml><?xml version="1.0" encoding="utf-8"?>
<p:tagLst xmlns:a="http://schemas.openxmlformats.org/drawingml/2006/main" xmlns:r="http://schemas.openxmlformats.org/officeDocument/2006/relationships" xmlns:p="http://schemas.openxmlformats.org/presentationml/2006/main">
  <p:tag name="AS_UNIQUEID" val="22421"/>
</p:tagLst>
</file>

<file path=ppt/tags/tag68.xml><?xml version="1.0" encoding="utf-8"?>
<p:tagLst xmlns:a="http://schemas.openxmlformats.org/drawingml/2006/main" xmlns:r="http://schemas.openxmlformats.org/officeDocument/2006/relationships" xmlns:p="http://schemas.openxmlformats.org/presentationml/2006/main">
  <p:tag name="AS_UNIQUEID" val="22422"/>
</p:tagLst>
</file>

<file path=ppt/tags/tag69.xml><?xml version="1.0" encoding="utf-8"?>
<p:tagLst xmlns:a="http://schemas.openxmlformats.org/drawingml/2006/main" xmlns:r="http://schemas.openxmlformats.org/officeDocument/2006/relationships" xmlns:p="http://schemas.openxmlformats.org/presentationml/2006/main">
  <p:tag name="AS_UNIQUEID" val="22423"/>
</p:tagLst>
</file>

<file path=ppt/tags/tag7.xml><?xml version="1.0" encoding="utf-8"?>
<p:tagLst xmlns:a="http://schemas.openxmlformats.org/drawingml/2006/main" xmlns:r="http://schemas.openxmlformats.org/officeDocument/2006/relationships" xmlns:p="http://schemas.openxmlformats.org/presentationml/2006/main">
  <p:tag name="AS_UNIQUEID" val="20441"/>
</p:tagLst>
</file>

<file path=ppt/tags/tag70.xml><?xml version="1.0" encoding="utf-8"?>
<p:tagLst xmlns:a="http://schemas.openxmlformats.org/drawingml/2006/main" xmlns:r="http://schemas.openxmlformats.org/officeDocument/2006/relationships" xmlns:p="http://schemas.openxmlformats.org/presentationml/2006/main">
  <p:tag name="AS_UNIQUEID" val="22424"/>
</p:tagLst>
</file>

<file path=ppt/tags/tag71.xml><?xml version="1.0" encoding="utf-8"?>
<p:tagLst xmlns:a="http://schemas.openxmlformats.org/drawingml/2006/main" xmlns:r="http://schemas.openxmlformats.org/officeDocument/2006/relationships" xmlns:p="http://schemas.openxmlformats.org/presentationml/2006/main">
  <p:tag name="AS_UNIQUEID" val="22425"/>
</p:tagLst>
</file>

<file path=ppt/tags/tag72.xml><?xml version="1.0" encoding="utf-8"?>
<p:tagLst xmlns:a="http://schemas.openxmlformats.org/drawingml/2006/main" xmlns:r="http://schemas.openxmlformats.org/officeDocument/2006/relationships" xmlns:p="http://schemas.openxmlformats.org/presentationml/2006/main">
  <p:tag name="AS_UNIQUEID" val="22427"/>
</p:tagLst>
</file>

<file path=ppt/tags/tag73.xml><?xml version="1.0" encoding="utf-8"?>
<p:tagLst xmlns:a="http://schemas.openxmlformats.org/drawingml/2006/main" xmlns:r="http://schemas.openxmlformats.org/officeDocument/2006/relationships" xmlns:p="http://schemas.openxmlformats.org/presentationml/2006/main">
  <p:tag name="AS_UNIQUEID" val="22428"/>
</p:tagLst>
</file>

<file path=ppt/tags/tag74.xml><?xml version="1.0" encoding="utf-8"?>
<p:tagLst xmlns:a="http://schemas.openxmlformats.org/drawingml/2006/main" xmlns:r="http://schemas.openxmlformats.org/officeDocument/2006/relationships" xmlns:p="http://schemas.openxmlformats.org/presentationml/2006/main">
  <p:tag name="AS_UNIQUEID" val="22429"/>
</p:tagLst>
</file>

<file path=ppt/tags/tag75.xml><?xml version="1.0" encoding="utf-8"?>
<p:tagLst xmlns:a="http://schemas.openxmlformats.org/drawingml/2006/main" xmlns:r="http://schemas.openxmlformats.org/officeDocument/2006/relationships" xmlns:p="http://schemas.openxmlformats.org/presentationml/2006/main">
  <p:tag name="AS_UNIQUEID" val="22430"/>
</p:tagLst>
</file>

<file path=ppt/tags/tag76.xml><?xml version="1.0" encoding="utf-8"?>
<p:tagLst xmlns:a="http://schemas.openxmlformats.org/drawingml/2006/main" xmlns:r="http://schemas.openxmlformats.org/officeDocument/2006/relationships" xmlns:p="http://schemas.openxmlformats.org/presentationml/2006/main">
  <p:tag name="AS_UNIQUEID" val="22431"/>
</p:tagLst>
</file>

<file path=ppt/tags/tag77.xml><?xml version="1.0" encoding="utf-8"?>
<p:tagLst xmlns:a="http://schemas.openxmlformats.org/drawingml/2006/main" xmlns:r="http://schemas.openxmlformats.org/officeDocument/2006/relationships" xmlns:p="http://schemas.openxmlformats.org/presentationml/2006/main">
  <p:tag name="AS_UNIQUEID" val="22432"/>
</p:tagLst>
</file>

<file path=ppt/tags/tag78.xml><?xml version="1.0" encoding="utf-8"?>
<p:tagLst xmlns:a="http://schemas.openxmlformats.org/drawingml/2006/main" xmlns:r="http://schemas.openxmlformats.org/officeDocument/2006/relationships" xmlns:p="http://schemas.openxmlformats.org/presentationml/2006/main">
  <p:tag name="AS_UNIQUEID" val="22433"/>
</p:tagLst>
</file>

<file path=ppt/tags/tag79.xml><?xml version="1.0" encoding="utf-8"?>
<p:tagLst xmlns:a="http://schemas.openxmlformats.org/drawingml/2006/main" xmlns:r="http://schemas.openxmlformats.org/officeDocument/2006/relationships" xmlns:p="http://schemas.openxmlformats.org/presentationml/2006/main">
  <p:tag name="AS_UNIQUEID" val="22434"/>
</p:tagLst>
</file>

<file path=ppt/tags/tag8.xml><?xml version="1.0" encoding="utf-8"?>
<p:tagLst xmlns:a="http://schemas.openxmlformats.org/drawingml/2006/main" xmlns:r="http://schemas.openxmlformats.org/officeDocument/2006/relationships" xmlns:p="http://schemas.openxmlformats.org/presentationml/2006/main">
  <p:tag name="AS_UNIQUEID" val="20442"/>
</p:tagLst>
</file>

<file path=ppt/tags/tag80.xml><?xml version="1.0" encoding="utf-8"?>
<p:tagLst xmlns:a="http://schemas.openxmlformats.org/drawingml/2006/main" xmlns:r="http://schemas.openxmlformats.org/officeDocument/2006/relationships" xmlns:p="http://schemas.openxmlformats.org/presentationml/2006/main">
  <p:tag name="AS_UNIQUEID" val="22437"/>
</p:tagLst>
</file>

<file path=ppt/tags/tag81.xml><?xml version="1.0" encoding="utf-8"?>
<p:tagLst xmlns:a="http://schemas.openxmlformats.org/drawingml/2006/main" xmlns:r="http://schemas.openxmlformats.org/officeDocument/2006/relationships" xmlns:p="http://schemas.openxmlformats.org/presentationml/2006/main">
  <p:tag name="AS_UNIQUEID" val="22438"/>
</p:tagLst>
</file>

<file path=ppt/tags/tag82.xml><?xml version="1.0" encoding="utf-8"?>
<p:tagLst xmlns:a="http://schemas.openxmlformats.org/drawingml/2006/main" xmlns:r="http://schemas.openxmlformats.org/officeDocument/2006/relationships" xmlns:p="http://schemas.openxmlformats.org/presentationml/2006/main">
  <p:tag name="AS_UNIQUEID" val="22439"/>
</p:tagLst>
</file>

<file path=ppt/tags/tag83.xml><?xml version="1.0" encoding="utf-8"?>
<p:tagLst xmlns:a="http://schemas.openxmlformats.org/drawingml/2006/main" xmlns:r="http://schemas.openxmlformats.org/officeDocument/2006/relationships" xmlns:p="http://schemas.openxmlformats.org/presentationml/2006/main">
  <p:tag name="AS_UNIQUEID" val="22440"/>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AS_UNIQUEID" val="21641"/>
</p:tagLst>
</file>

<file path=ppt/tags/tag9.xml><?xml version="1.0" encoding="utf-8"?>
<p:tagLst xmlns:a="http://schemas.openxmlformats.org/drawingml/2006/main" xmlns:r="http://schemas.openxmlformats.org/officeDocument/2006/relationships" xmlns:p="http://schemas.openxmlformats.org/presentationml/2006/main">
  <p:tag name="AS_UNIQUEID" val="20347"/>
</p:tagLst>
</file>

<file path=ppt/theme/theme1.xml><?xml version="1.0" encoding="utf-8"?>
<a:theme xmlns:a="http://schemas.openxmlformats.org/drawingml/2006/main" name="BevLifeTheme">
  <a:themeElements>
    <a:clrScheme name="TCCC">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LifeTheme" id="{CB596EAC-5665-4C3D-B761-E0C5B084B5FC}" vid="{743FCCF9-5198-4644-98F0-83A1990C75F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TCCC Palette">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CC_Primary_PowerPoint_Template_01" id="{FD7995F0-8EA7-2E4E-B6B1-58FD95243A8F}" vid="{871163A3-8AB2-6849-AE67-B3516D74A4E7}"/>
    </a:ext>
  </a:extLst>
</a:theme>
</file>

<file path=ppt/theme/theme3.xml><?xml version="1.0" encoding="utf-8"?>
<a:theme xmlns:a="http://schemas.openxmlformats.org/drawingml/2006/main" name="1_BevLifeTheme">
  <a:themeElements>
    <a:clrScheme name="TCCC">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LifeTheme" id="{CB596EAC-5665-4C3D-B761-E0C5B084B5FC}" vid="{743FCCF9-5198-4644-98F0-83A1990C75F4}"/>
    </a:ext>
  </a:extLst>
</a:theme>
</file>

<file path=ppt/theme/theme4.xml><?xml version="1.0" encoding="utf-8"?>
<a:theme xmlns:a="http://schemas.openxmlformats.org/drawingml/2006/main" name="2_BevLifeTheme">
  <a:themeElements>
    <a:clrScheme name="TCCC">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LifeTheme" id="{CB596EAC-5665-4C3D-B761-E0C5B084B5FC}" vid="{743FCCF9-5198-4644-98F0-83A1990C75F4}"/>
    </a:ext>
  </a:extLst>
</a:theme>
</file>

<file path=ppt/theme/theme5.xml><?xml version="1.0" encoding="utf-8"?>
<a:theme xmlns:a="http://schemas.openxmlformats.org/drawingml/2006/main" name="3_BevLifeTheme">
  <a:themeElements>
    <a:clrScheme name="TCCC">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vLifeTheme" id="{CB596EAC-5665-4C3D-B761-E0C5B084B5FC}" vid="{743FCCF9-5198-4644-98F0-83A1990C75F4}"/>
    </a:ext>
  </a:extLst>
</a:theme>
</file>

<file path=ppt/theme/theme6.xml><?xml version="1.0" encoding="utf-8"?>
<a:theme xmlns:a="http://schemas.openxmlformats.org/drawingml/2006/main" name="4_N6WG_16.9_ECM">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N6WG_16.9_EC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N6WG_16.9_ECM_SampleFile_V3.pptx" id="{6494DCE4-F981-4EDE-9BDE-42D858F1D9CF}" vid="{C8AC1244-9D91-4485-81D0-B95090559571}"/>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N6WG_16.9_ECM">
  <a:themeElements>
    <a:clrScheme name="N6WG_16.9_ECM">
      <a:dk1>
        <a:srgbClr val="000000"/>
      </a:dk1>
      <a:lt1>
        <a:srgbClr val="FFFFFF"/>
      </a:lt1>
      <a:dk2>
        <a:srgbClr val="44546A"/>
      </a:dk2>
      <a:lt2>
        <a:srgbClr val="E7E6E6"/>
      </a:lt2>
      <a:accent1>
        <a:srgbClr val="F30009"/>
      </a:accent1>
      <a:accent2>
        <a:srgbClr val="FF560E"/>
      </a:accent2>
      <a:accent3>
        <a:srgbClr val="E5813E"/>
      </a:accent3>
      <a:accent4>
        <a:srgbClr val="B59E74"/>
      </a:accent4>
      <a:accent5>
        <a:srgbClr val="69C9CE"/>
      </a:accent5>
      <a:accent6>
        <a:srgbClr val="69C97F"/>
      </a:accent6>
      <a:hlink>
        <a:srgbClr val="F30009"/>
      </a:hlink>
      <a:folHlink>
        <a:srgbClr val="999999"/>
      </a:folHlink>
    </a:clrScheme>
    <a:fontScheme name="N6WG_16.9_EC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none" lIns="36000" tIns="36000" rIns="36000" bIns="36000" rtlCol="0">
        <a:spAutoFit/>
      </a:bodyPr>
      <a:lstStyle>
        <a:defPPr marL="0" indent="0">
          <a:buNone/>
          <a:defRPr sz="1600" dirty="0" err="1" smtClean="0"/>
        </a:defPPr>
      </a:lstStyle>
    </a:txDef>
  </a:objectDefaults>
  <a:extraClrSchemeLst/>
  <a:extLst>
    <a:ext uri="{05A4C25C-085E-4340-85A3-A5531E510DB2}">
      <thm15:themeFamily xmlns:thm15="http://schemas.microsoft.com/office/thememl/2012/main" name="N6WG_16.9_ECM_UpdatesSampleFile_V3.pptx" id="{B8D8625C-1181-4EB9-9225-AF20BAABD066}" vid="{E3904CCA-3399-4526-9336-3BC0179C20C4}"/>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D701C0771BB844B3D797D2A3B76EE7" ma:contentTypeVersion="13" ma:contentTypeDescription="Create a new document." ma:contentTypeScope="" ma:versionID="e80c9ae57ad173a80dc22aa8eabee81e">
  <xsd:schema xmlns:xsd="http://www.w3.org/2001/XMLSchema" xmlns:xs="http://www.w3.org/2001/XMLSchema" xmlns:p="http://schemas.microsoft.com/office/2006/metadata/properties" xmlns:ns2="6c29a11c-0c14-4fb3-8356-b37fa754dd05" xmlns:ns3="0bfce533-6fab-4624-b91e-c38038aba47e" targetNamespace="http://schemas.microsoft.com/office/2006/metadata/properties" ma:root="true" ma:fieldsID="4df7612b37a2ae9ecf2ca2deacf36748" ns2:_="" ns3:_="">
    <xsd:import namespace="6c29a11c-0c14-4fb3-8356-b37fa754dd05"/>
    <xsd:import namespace="0bfce533-6fab-4624-b91e-c38038aba4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9a11c-0c14-4fb3-8356-b37fa754dd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fce533-6fab-4624-b91e-c38038aba47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bfce533-6fab-4624-b91e-c38038aba47e">
      <UserInfo>
        <DisplayName>Cloeann Durham</DisplayName>
        <AccountId>282</AccountId>
        <AccountType/>
      </UserInfo>
      <UserInfo>
        <DisplayName>Jim Velky</DisplayName>
        <AccountId>490</AccountId>
        <AccountType/>
      </UserInfo>
      <UserInfo>
        <DisplayName>Kurt Ritter</DisplayName>
        <AccountId>964</AccountId>
        <AccountType/>
      </UserInfo>
      <UserInfo>
        <DisplayName>James McGreevy</DisplayName>
        <AccountId>959</AccountId>
        <AccountType/>
      </UserInfo>
      <UserInfo>
        <DisplayName>Bimal Lakhotia</DisplayName>
        <AccountId>156</AccountId>
        <AccountType/>
      </UserInfo>
      <UserInfo>
        <DisplayName>Tameem Khizer</DisplayName>
        <AccountId>497</AccountId>
        <AccountType/>
      </UserInfo>
      <UserInfo>
        <DisplayName>James Snyder</DisplayName>
        <AccountId>16</AccountId>
        <AccountType/>
      </UserInfo>
      <UserInfo>
        <DisplayName>Alejandro Santamaria</DisplayName>
        <AccountId>291</AccountId>
        <AccountType/>
      </UserInfo>
      <UserInfo>
        <DisplayName>Kirsten Witt</DisplayName>
        <AccountId>24</AccountId>
        <AccountType/>
      </UserInfo>
      <UserInfo>
        <DisplayName>Gary McElyea</DisplayName>
        <AccountId>97</AccountId>
        <AccountType/>
      </UserInfo>
      <UserInfo>
        <DisplayName>Jasmeet Kaur</DisplayName>
        <AccountId>285</AccountId>
        <AccountType/>
      </UserInfo>
      <UserInfo>
        <DisplayName>Alex Nicolaou</DisplayName>
        <AccountId>17</AccountId>
        <AccountType/>
      </UserInfo>
      <UserInfo>
        <DisplayName>Joanna Price</DisplayName>
        <AccountId>249</AccountId>
        <AccountType/>
      </UserInfo>
      <UserInfo>
        <DisplayName>Chris Vallette</DisplayName>
        <AccountId>183</AccountId>
        <AccountType/>
      </UserInfo>
      <UserInfo>
        <DisplayName>Anton Van Zyl</DisplayName>
        <AccountId>14</AccountId>
        <AccountType/>
      </UserInfo>
      <UserInfo>
        <DisplayName>Anisha Joshi</DisplayName>
        <AccountId>22</AccountId>
        <AccountType/>
      </UserInfo>
      <UserInfo>
        <DisplayName>Lori Osterling</DisplayName>
        <AccountId>23</AccountId>
        <AccountType/>
      </UserInfo>
      <UserInfo>
        <DisplayName>Jon Radtke</DisplayName>
        <AccountId>112</AccountId>
        <AccountType/>
      </UserInfo>
      <UserInfo>
        <DisplayName>Frances Grass</DisplayName>
        <AccountId>18</AccountId>
        <AccountType/>
      </UserInfo>
      <UserInfo>
        <DisplayName>Noah Wigington</DisplayName>
        <AccountId>83</AccountId>
        <AccountType/>
      </UserInfo>
      <UserInfo>
        <DisplayName>Christine Yeager</DisplayName>
        <AccountId>15</AccountId>
        <AccountType/>
      </UserInfo>
    </SharedWithUsers>
  </documentManagement>
</p:properties>
</file>

<file path=customXml/itemProps1.xml><?xml version="1.0" encoding="utf-8"?>
<ds:datastoreItem xmlns:ds="http://schemas.openxmlformats.org/officeDocument/2006/customXml" ds:itemID="{B5C3F011-8362-4972-8BEE-995D116508C8}">
  <ds:schemaRefs>
    <ds:schemaRef ds:uri="0bfce533-6fab-4624-b91e-c38038aba47e"/>
    <ds:schemaRef ds:uri="6c29a11c-0c14-4fb3-8356-b37fa754dd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6F714F06-3EE1-4B61-9E5C-8B087AF503E6}">
  <ds:schemaRefs>
    <ds:schemaRef ds:uri="http://schemas.microsoft.com/sharepoint/v3/contenttype/forms"/>
  </ds:schemaRefs>
</ds:datastoreItem>
</file>

<file path=customXml/itemProps3.xml><?xml version="1.0" encoding="utf-8"?>
<ds:datastoreItem xmlns:ds="http://schemas.openxmlformats.org/officeDocument/2006/customXml" ds:itemID="{113C41E3-70AD-4338-BF6A-D774ABA1A151}">
  <ds:schemaRefs>
    <ds:schemaRef ds:uri="http://www.w3.org/XML/1998/namespac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schemas.microsoft.com/office/2006/documentManagement/types"/>
    <ds:schemaRef ds:uri="6c29a11c-0c14-4fb3-8356-b37fa754dd05"/>
    <ds:schemaRef ds:uri="0bfce533-6fab-4624-b91e-c38038aba47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40473</TotalTime>
  <Words>2710</Words>
  <Application>Microsoft Office PowerPoint</Application>
  <PresentationFormat>Widescreen</PresentationFormat>
  <Paragraphs>216</Paragraphs>
  <Slides>17</Slides>
  <Notes>15</Notes>
  <HiddenSlides>0</HiddenSlides>
  <MMClips>1</MMClips>
  <ScaleCrop>false</ScaleCrop>
  <HeadingPairs>
    <vt:vector size="4" baseType="variant">
      <vt:variant>
        <vt:lpstr>Theme</vt:lpstr>
      </vt:variant>
      <vt:variant>
        <vt:i4>9</vt:i4>
      </vt:variant>
      <vt:variant>
        <vt:lpstr>Slide Titles</vt:lpstr>
      </vt:variant>
      <vt:variant>
        <vt:i4>17</vt:i4>
      </vt:variant>
    </vt:vector>
  </HeadingPairs>
  <TitlesOfParts>
    <vt:vector size="26" baseType="lpstr">
      <vt:lpstr>BevLifeTheme</vt:lpstr>
      <vt:lpstr>5_Office Theme</vt:lpstr>
      <vt:lpstr>1_BevLifeTheme</vt:lpstr>
      <vt:lpstr>2_BevLifeTheme</vt:lpstr>
      <vt:lpstr>3_BevLifeTheme</vt:lpstr>
      <vt:lpstr>4_N6WG_16.9_ECM</vt:lpstr>
      <vt:lpstr>1_Office Theme</vt:lpstr>
      <vt:lpstr>2_N6WG_16.9_ECM</vt:lpstr>
      <vt:lpstr>3_Custom Design</vt:lpstr>
      <vt:lpstr>World Without Waste Progress</vt:lpstr>
      <vt:lpstr>PowerPoint Presentation</vt:lpstr>
      <vt:lpstr>PowerPoint Presentation</vt:lpstr>
      <vt:lpstr>PowerPoint Presentation</vt:lpstr>
      <vt:lpstr>PowerPoint Presentation</vt:lpstr>
      <vt:lpstr>CONSUMER EDUCATION BILL NYE DEMYSTIFY RECYCLING</vt:lpstr>
      <vt:lpstr>PowerPoint Presentation</vt:lpstr>
      <vt:lpstr>REUSE AND REFILL INITIATIVES 2022 </vt:lpstr>
      <vt:lpstr>PowerPoint Presentation</vt:lpstr>
      <vt:lpstr>PowerPoint Presentation</vt:lpstr>
      <vt:lpstr>PowerPoint Presentation</vt:lpstr>
      <vt:lpstr>PowerPoint Presentation</vt:lpstr>
      <vt:lpstr>SERDC RECYCLING INFRASTRUCTURE GRANT</vt:lpstr>
      <vt:lpstr>COLLECTION AND RECOVERY BY COCA-COLA BOTTLERS</vt:lpstr>
      <vt:lpstr>COCA-COLA UNITED COLLECTION EFFORTS IN GEORGIA</vt:lpstr>
      <vt:lpstr>TRASH CATCHMENT SYSTEMS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Sustainability Highlights</dc:title>
  <dc:creator>Christine Yeager</dc:creator>
  <cp:lastModifiedBy>Jasmeet Kaur</cp:lastModifiedBy>
  <cp:revision>473</cp:revision>
  <cp:lastPrinted>2022-09-22T21:05:21Z</cp:lastPrinted>
  <dcterms:created xsi:type="dcterms:W3CDTF">2022-06-16T17:32:43Z</dcterms:created>
  <dcterms:modified xsi:type="dcterms:W3CDTF">2022-09-27T17:50:10Z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0x010100CED701C0771BB844B3D797D2A3B76EE7</vt:lpwstr>
  </property>
  <property fmtid="{D5CDD505-2E9C-101B-9397-08002B2CF9AE}" pid="3" name="MSIP_Label_0702bf62-88e6-456d-b298-e2abb13de1ea_Enabled">
    <vt:lpwstr>true</vt:lpwstr>
  </property>
  <property fmtid="{D5CDD505-2E9C-101B-9397-08002B2CF9AE}" pid="4" name="MSIP_Label_0702bf62-88e6-456d-b298-e2abb13de1ea_SetDate">
    <vt:lpwstr>2022-09-27T17:03:25Z</vt:lpwstr>
  </property>
  <property fmtid="{D5CDD505-2E9C-101B-9397-08002B2CF9AE}" pid="5" name="MSIP_Label_0702bf62-88e6-456d-b298-e2abb13de1ea_Method">
    <vt:lpwstr>Standard</vt:lpwstr>
  </property>
  <property fmtid="{D5CDD505-2E9C-101B-9397-08002B2CF9AE}" pid="6" name="MSIP_Label_0702bf62-88e6-456d-b298-e2abb13de1ea_Name">
    <vt:lpwstr>0702bf62-88e6-456d-b298-e2abb13de1ea</vt:lpwstr>
  </property>
  <property fmtid="{D5CDD505-2E9C-101B-9397-08002B2CF9AE}" pid="7" name="MSIP_Label_0702bf62-88e6-456d-b298-e2abb13de1ea_SiteId">
    <vt:lpwstr>548d26ab-8caa-49e1-97c2-a1b1a06cc39c</vt:lpwstr>
  </property>
  <property fmtid="{D5CDD505-2E9C-101B-9397-08002B2CF9AE}" pid="8" name="MSIP_Label_0702bf62-88e6-456d-b298-e2abb13de1ea_ActionId">
    <vt:lpwstr>36da198b-6bb9-43c2-9a02-c67f7b0c0b00</vt:lpwstr>
  </property>
  <property fmtid="{D5CDD505-2E9C-101B-9397-08002B2CF9AE}" pid="9" name="MSIP_Label_0702bf62-88e6-456d-b298-e2abb13de1ea_ContentBits">
    <vt:lpwstr>2</vt:lpwstr>
  </property>
</Properties>
</file>