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294" r:id="rId4"/>
    <p:sldId id="295" r:id="rId5"/>
    <p:sldId id="296" r:id="rId6"/>
    <p:sldId id="297" r:id="rId7"/>
    <p:sldId id="298" r:id="rId8"/>
    <p:sldId id="299" r:id="rId9"/>
    <p:sldId id="258" r:id="rId10"/>
    <p:sldId id="259" r:id="rId11"/>
    <p:sldId id="330" r:id="rId12"/>
    <p:sldId id="301" r:id="rId13"/>
    <p:sldId id="310" r:id="rId14"/>
    <p:sldId id="302" r:id="rId15"/>
    <p:sldId id="304" r:id="rId16"/>
    <p:sldId id="305" r:id="rId17"/>
    <p:sldId id="307" r:id="rId18"/>
    <p:sldId id="308" r:id="rId19"/>
    <p:sldId id="318" r:id="rId20"/>
    <p:sldId id="325" r:id="rId21"/>
    <p:sldId id="322" r:id="rId22"/>
    <p:sldId id="327" r:id="rId23"/>
    <p:sldId id="328" r:id="rId24"/>
    <p:sldId id="323" r:id="rId25"/>
    <p:sldId id="324" r:id="rId26"/>
    <p:sldId id="290" r:id="rId27"/>
    <p:sldId id="335" r:id="rId28"/>
    <p:sldId id="333" r:id="rId29"/>
    <p:sldId id="334" r:id="rId30"/>
    <p:sldId id="317" r:id="rId31"/>
    <p:sldId id="306" r:id="rId32"/>
    <p:sldId id="326" r:id="rId33"/>
    <p:sldId id="329" r:id="rId34"/>
    <p:sldId id="320" r:id="rId35"/>
    <p:sldId id="303" r:id="rId36"/>
    <p:sldId id="312" r:id="rId37"/>
    <p:sldId id="315" r:id="rId38"/>
    <p:sldId id="314" r:id="rId39"/>
    <p:sldId id="311" r:id="rId40"/>
    <p:sldId id="309" r:id="rId41"/>
    <p:sldId id="313" r:id="rId42"/>
    <p:sldId id="30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0CA04B-DC25-43A1-94F4-F84F874EF471}" v="167" dt="2022-09-26T21:29:30.7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4660"/>
  </p:normalViewPr>
  <p:slideViewPr>
    <p:cSldViewPr snapToGrid="0">
      <p:cViewPr>
        <p:scale>
          <a:sx n="79" d="100"/>
          <a:sy n="79" d="100"/>
        </p:scale>
        <p:origin x="773" y="-101"/>
      </p:cViewPr>
      <p:guideLst/>
    </p:cSldViewPr>
  </p:slideViewPr>
  <p:notesTextViewPr>
    <p:cViewPr>
      <p:scale>
        <a:sx n="1" d="1"/>
        <a:sy n="1" d="1"/>
      </p:scale>
      <p:origin x="0" y="0"/>
    </p:cViewPr>
  </p:notesTextViewPr>
  <p:sorterViewPr>
    <p:cViewPr varScale="1">
      <p:scale>
        <a:sx n="100" d="100"/>
        <a:sy n="100" d="100"/>
      </p:scale>
      <p:origin x="0" y="-174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bey Patterson" userId="c0976f7f3e929ea9" providerId="LiveId" clId="{EA0CA04B-DC25-43A1-94F4-F84F874EF471}"/>
    <pc:docChg chg="undo custSel addSld delSld modSld sldOrd">
      <pc:chgData name="Abbey Patterson" userId="c0976f7f3e929ea9" providerId="LiveId" clId="{EA0CA04B-DC25-43A1-94F4-F84F874EF471}" dt="2022-09-26T21:29:30.794" v="3023"/>
      <pc:docMkLst>
        <pc:docMk/>
      </pc:docMkLst>
      <pc:sldChg chg="modNotesTx">
        <pc:chgData name="Abbey Patterson" userId="c0976f7f3e929ea9" providerId="LiveId" clId="{EA0CA04B-DC25-43A1-94F4-F84F874EF471}" dt="2022-09-26T20:45:36.375" v="2724" actId="20577"/>
        <pc:sldMkLst>
          <pc:docMk/>
          <pc:sldMk cId="667272834" sldId="256"/>
        </pc:sldMkLst>
      </pc:sldChg>
      <pc:sldChg chg="modSp">
        <pc:chgData name="Abbey Patterson" userId="c0976f7f3e929ea9" providerId="LiveId" clId="{EA0CA04B-DC25-43A1-94F4-F84F874EF471}" dt="2022-09-26T21:08:10.803" v="2923"/>
        <pc:sldMkLst>
          <pc:docMk/>
          <pc:sldMk cId="3342165781" sldId="257"/>
        </pc:sldMkLst>
        <pc:picChg chg="mod">
          <ac:chgData name="Abbey Patterson" userId="c0976f7f3e929ea9" providerId="LiveId" clId="{EA0CA04B-DC25-43A1-94F4-F84F874EF471}" dt="2022-09-26T21:08:10.803" v="2923"/>
          <ac:picMkLst>
            <pc:docMk/>
            <pc:sldMk cId="3342165781" sldId="257"/>
            <ac:picMk id="5" creationId="{D32E629B-8CED-467D-82C9-099A092135E3}"/>
          </ac:picMkLst>
        </pc:picChg>
      </pc:sldChg>
      <pc:sldChg chg="addSp modSp mod ord modAnim">
        <pc:chgData name="Abbey Patterson" userId="c0976f7f3e929ea9" providerId="LiveId" clId="{EA0CA04B-DC25-43A1-94F4-F84F874EF471}" dt="2022-09-26T18:14:42.435" v="2395" actId="20577"/>
        <pc:sldMkLst>
          <pc:docMk/>
          <pc:sldMk cId="1659916179" sldId="258"/>
        </pc:sldMkLst>
        <pc:spChg chg="mod">
          <ac:chgData name="Abbey Patterson" userId="c0976f7f3e929ea9" providerId="LiveId" clId="{EA0CA04B-DC25-43A1-94F4-F84F874EF471}" dt="2022-09-26T18:12:58.594" v="2359" actId="21"/>
          <ac:spMkLst>
            <pc:docMk/>
            <pc:sldMk cId="1659916179" sldId="258"/>
            <ac:spMk id="3" creationId="{F4DB14B8-398D-44C7-AAE7-AA8C4A7A1BD1}"/>
          </ac:spMkLst>
        </pc:spChg>
        <pc:spChg chg="add mod">
          <ac:chgData name="Abbey Patterson" userId="c0976f7f3e929ea9" providerId="LiveId" clId="{EA0CA04B-DC25-43A1-94F4-F84F874EF471}" dt="2022-09-26T18:14:42.435" v="2395" actId="20577"/>
          <ac:spMkLst>
            <pc:docMk/>
            <pc:sldMk cId="1659916179" sldId="258"/>
            <ac:spMk id="4" creationId="{F78978A5-A432-7A07-E2C3-1B0AD3181D10}"/>
          </ac:spMkLst>
        </pc:spChg>
      </pc:sldChg>
      <pc:sldChg chg="modSp mod">
        <pc:chgData name="Abbey Patterson" userId="c0976f7f3e929ea9" providerId="LiveId" clId="{EA0CA04B-DC25-43A1-94F4-F84F874EF471}" dt="2022-09-26T15:17:10.797" v="56" actId="20577"/>
        <pc:sldMkLst>
          <pc:docMk/>
          <pc:sldMk cId="648428662" sldId="259"/>
        </pc:sldMkLst>
        <pc:spChg chg="mod">
          <ac:chgData name="Abbey Patterson" userId="c0976f7f3e929ea9" providerId="LiveId" clId="{EA0CA04B-DC25-43A1-94F4-F84F874EF471}" dt="2022-09-26T15:17:10.797" v="56" actId="20577"/>
          <ac:spMkLst>
            <pc:docMk/>
            <pc:sldMk cId="648428662" sldId="259"/>
            <ac:spMk id="3" creationId="{D84F9C69-ED6D-4A13-9C01-8DE03EA0A3F4}"/>
          </ac:spMkLst>
        </pc:spChg>
      </pc:sldChg>
      <pc:sldChg chg="addSp delSp modSp add mod ord">
        <pc:chgData name="Abbey Patterson" userId="c0976f7f3e929ea9" providerId="LiveId" clId="{EA0CA04B-DC25-43A1-94F4-F84F874EF471}" dt="2022-09-26T16:21:46.378" v="1674"/>
        <pc:sldMkLst>
          <pc:docMk/>
          <pc:sldMk cId="2970339285" sldId="290"/>
        </pc:sldMkLst>
        <pc:spChg chg="add del mod">
          <ac:chgData name="Abbey Patterson" userId="c0976f7f3e929ea9" providerId="LiveId" clId="{EA0CA04B-DC25-43A1-94F4-F84F874EF471}" dt="2022-09-26T15:41:50.771" v="550" actId="478"/>
          <ac:spMkLst>
            <pc:docMk/>
            <pc:sldMk cId="2970339285" sldId="290"/>
            <ac:spMk id="5" creationId="{65F5FCE3-B1AF-0EA9-8C0B-4DD17B1215E5}"/>
          </ac:spMkLst>
        </pc:spChg>
      </pc:sldChg>
      <pc:sldChg chg="addSp delSp">
        <pc:chgData name="Abbey Patterson" userId="c0976f7f3e929ea9" providerId="LiveId" clId="{EA0CA04B-DC25-43A1-94F4-F84F874EF471}" dt="2022-09-26T17:58:41.202" v="2179" actId="21"/>
        <pc:sldMkLst>
          <pc:docMk/>
          <pc:sldMk cId="3772955177" sldId="297"/>
        </pc:sldMkLst>
        <pc:picChg chg="add del">
          <ac:chgData name="Abbey Patterson" userId="c0976f7f3e929ea9" providerId="LiveId" clId="{EA0CA04B-DC25-43A1-94F4-F84F874EF471}" dt="2022-09-26T17:58:41.202" v="2179" actId="21"/>
          <ac:picMkLst>
            <pc:docMk/>
            <pc:sldMk cId="3772955177" sldId="297"/>
            <ac:picMk id="4098" creationId="{00000000-0000-0000-0000-000000000000}"/>
          </ac:picMkLst>
        </pc:picChg>
      </pc:sldChg>
      <pc:sldChg chg="ord">
        <pc:chgData name="Abbey Patterson" userId="c0976f7f3e929ea9" providerId="LiveId" clId="{EA0CA04B-DC25-43A1-94F4-F84F874EF471}" dt="2022-09-26T17:43:43.464" v="1945"/>
        <pc:sldMkLst>
          <pc:docMk/>
          <pc:sldMk cId="1869005604" sldId="300"/>
        </pc:sldMkLst>
      </pc:sldChg>
      <pc:sldChg chg="addSp delSp modSp mod">
        <pc:chgData name="Abbey Patterson" userId="c0976f7f3e929ea9" providerId="LiveId" clId="{EA0CA04B-DC25-43A1-94F4-F84F874EF471}" dt="2022-09-26T17:55:43.825" v="2161" actId="207"/>
        <pc:sldMkLst>
          <pc:docMk/>
          <pc:sldMk cId="2867672437" sldId="301"/>
        </pc:sldMkLst>
        <pc:spChg chg="mod">
          <ac:chgData name="Abbey Patterson" userId="c0976f7f3e929ea9" providerId="LiveId" clId="{EA0CA04B-DC25-43A1-94F4-F84F874EF471}" dt="2022-09-26T17:45:54.076" v="2036" actId="26606"/>
          <ac:spMkLst>
            <pc:docMk/>
            <pc:sldMk cId="2867672437" sldId="301"/>
            <ac:spMk id="2" creationId="{082F3105-EB56-45BE-935C-A55B3151AA05}"/>
          </ac:spMkLst>
        </pc:spChg>
        <pc:spChg chg="mod">
          <ac:chgData name="Abbey Patterson" userId="c0976f7f3e929ea9" providerId="LiveId" clId="{EA0CA04B-DC25-43A1-94F4-F84F874EF471}" dt="2022-09-26T17:55:43.825" v="2161" actId="207"/>
          <ac:spMkLst>
            <pc:docMk/>
            <pc:sldMk cId="2867672437" sldId="301"/>
            <ac:spMk id="3" creationId="{A4BBEACD-A21C-4EE8-93A7-39600986C32F}"/>
          </ac:spMkLst>
        </pc:spChg>
        <pc:spChg chg="del">
          <ac:chgData name="Abbey Patterson" userId="c0976f7f3e929ea9" providerId="LiveId" clId="{EA0CA04B-DC25-43A1-94F4-F84F874EF471}" dt="2022-09-26T17:45:54.076" v="2036" actId="26606"/>
          <ac:spMkLst>
            <pc:docMk/>
            <pc:sldMk cId="2867672437" sldId="301"/>
            <ac:spMk id="16" creationId="{911A6C77-6109-4F77-975B-C375615A557E}"/>
          </ac:spMkLst>
        </pc:spChg>
        <pc:spChg chg="add">
          <ac:chgData name="Abbey Patterson" userId="c0976f7f3e929ea9" providerId="LiveId" clId="{EA0CA04B-DC25-43A1-94F4-F84F874EF471}" dt="2022-09-26T17:45:54.076" v="2036" actId="26606"/>
          <ac:spMkLst>
            <pc:docMk/>
            <pc:sldMk cId="2867672437" sldId="301"/>
            <ac:spMk id="28" creationId="{2B566528-1B12-4246-9431-5C2D7D081168}"/>
          </ac:spMkLst>
        </pc:spChg>
        <pc:spChg chg="add">
          <ac:chgData name="Abbey Patterson" userId="c0976f7f3e929ea9" providerId="LiveId" clId="{EA0CA04B-DC25-43A1-94F4-F84F874EF471}" dt="2022-09-26T17:45:54.076" v="2036" actId="26606"/>
          <ac:spMkLst>
            <pc:docMk/>
            <pc:sldMk cId="2867672437" sldId="301"/>
            <ac:spMk id="30" creationId="{2E80C965-DB6D-4F81-9E9E-B027384D0BD6}"/>
          </ac:spMkLst>
        </pc:spChg>
        <pc:spChg chg="add">
          <ac:chgData name="Abbey Patterson" userId="c0976f7f3e929ea9" providerId="LiveId" clId="{EA0CA04B-DC25-43A1-94F4-F84F874EF471}" dt="2022-09-26T17:45:54.076" v="2036" actId="26606"/>
          <ac:spMkLst>
            <pc:docMk/>
            <pc:sldMk cId="2867672437" sldId="301"/>
            <ac:spMk id="32" creationId="{A580F890-B085-4E95-96AA-55AEBEC5CE6E}"/>
          </ac:spMkLst>
        </pc:spChg>
        <pc:spChg chg="add">
          <ac:chgData name="Abbey Patterson" userId="c0976f7f3e929ea9" providerId="LiveId" clId="{EA0CA04B-DC25-43A1-94F4-F84F874EF471}" dt="2022-09-26T17:45:54.076" v="2036" actId="26606"/>
          <ac:spMkLst>
            <pc:docMk/>
            <pc:sldMk cId="2867672437" sldId="301"/>
            <ac:spMk id="34" creationId="{D3F51FEB-38FB-4F6C-9F7B-2F2AFAB65463}"/>
          </ac:spMkLst>
        </pc:spChg>
        <pc:spChg chg="add">
          <ac:chgData name="Abbey Patterson" userId="c0976f7f3e929ea9" providerId="LiveId" clId="{EA0CA04B-DC25-43A1-94F4-F84F874EF471}" dt="2022-09-26T17:45:54.076" v="2036" actId="26606"/>
          <ac:spMkLst>
            <pc:docMk/>
            <pc:sldMk cId="2867672437" sldId="301"/>
            <ac:spMk id="36" creationId="{1E547BA6-BAE0-43BB-A7CA-60F69CE252F0}"/>
          </ac:spMkLst>
        </pc:spChg>
        <pc:grpChg chg="del">
          <ac:chgData name="Abbey Patterson" userId="c0976f7f3e929ea9" providerId="LiveId" clId="{EA0CA04B-DC25-43A1-94F4-F84F874EF471}" dt="2022-09-26T17:45:54.076" v="2036" actId="26606"/>
          <ac:grpSpMkLst>
            <pc:docMk/>
            <pc:sldMk cId="2867672437" sldId="301"/>
            <ac:grpSpMk id="18" creationId="{CB343D17-9934-455E-B326-2F39206BA44A}"/>
          </ac:grpSpMkLst>
        </pc:grpChg>
        <pc:picChg chg="mod ord">
          <ac:chgData name="Abbey Patterson" userId="c0976f7f3e929ea9" providerId="LiveId" clId="{EA0CA04B-DC25-43A1-94F4-F84F874EF471}" dt="2022-09-26T17:45:54.076" v="2036" actId="26606"/>
          <ac:picMkLst>
            <pc:docMk/>
            <pc:sldMk cId="2867672437" sldId="301"/>
            <ac:picMk id="5" creationId="{0A13CA2B-B9BF-46C6-9C00-635A7F06E1B0}"/>
          </ac:picMkLst>
        </pc:picChg>
      </pc:sldChg>
      <pc:sldChg chg="modSp mod">
        <pc:chgData name="Abbey Patterson" userId="c0976f7f3e929ea9" providerId="LiveId" clId="{EA0CA04B-DC25-43A1-94F4-F84F874EF471}" dt="2022-09-26T17:57:44.255" v="2176" actId="1076"/>
        <pc:sldMkLst>
          <pc:docMk/>
          <pc:sldMk cId="3897218365" sldId="302"/>
        </pc:sldMkLst>
        <pc:spChg chg="mod">
          <ac:chgData name="Abbey Patterson" userId="c0976f7f3e929ea9" providerId="LiveId" clId="{EA0CA04B-DC25-43A1-94F4-F84F874EF471}" dt="2022-09-26T17:57:33.619" v="2174" actId="20577"/>
          <ac:spMkLst>
            <pc:docMk/>
            <pc:sldMk cId="3897218365" sldId="302"/>
            <ac:spMk id="3" creationId="{C7AEF169-A00D-476C-9A3F-A37AE3232961}"/>
          </ac:spMkLst>
        </pc:spChg>
        <pc:picChg chg="mod">
          <ac:chgData name="Abbey Patterson" userId="c0976f7f3e929ea9" providerId="LiveId" clId="{EA0CA04B-DC25-43A1-94F4-F84F874EF471}" dt="2022-09-26T17:57:44.255" v="2176" actId="1076"/>
          <ac:picMkLst>
            <pc:docMk/>
            <pc:sldMk cId="3897218365" sldId="302"/>
            <ac:picMk id="5" creationId="{D89EC19E-C7C2-4184-98C9-9CFCF799502E}"/>
          </ac:picMkLst>
        </pc:picChg>
      </pc:sldChg>
      <pc:sldChg chg="addSp delSp modSp mod">
        <pc:chgData name="Abbey Patterson" userId="c0976f7f3e929ea9" providerId="LiveId" clId="{EA0CA04B-DC25-43A1-94F4-F84F874EF471}" dt="2022-09-26T18:00:07.527" v="2196" actId="115"/>
        <pc:sldMkLst>
          <pc:docMk/>
          <pc:sldMk cId="1840025158" sldId="304"/>
        </pc:sldMkLst>
        <pc:spChg chg="mod">
          <ac:chgData name="Abbey Patterson" userId="c0976f7f3e929ea9" providerId="LiveId" clId="{EA0CA04B-DC25-43A1-94F4-F84F874EF471}" dt="2022-09-26T18:00:07.527" v="2196" actId="115"/>
          <ac:spMkLst>
            <pc:docMk/>
            <pc:sldMk cId="1840025158" sldId="304"/>
            <ac:spMk id="3" creationId="{C35E7F76-3C01-443C-B134-CDD76E5540C8}"/>
          </ac:spMkLst>
        </pc:spChg>
        <pc:spChg chg="del">
          <ac:chgData name="Abbey Patterson" userId="c0976f7f3e929ea9" providerId="LiveId" clId="{EA0CA04B-DC25-43A1-94F4-F84F874EF471}" dt="2022-09-26T17:58:59.093" v="2182" actId="478"/>
          <ac:spMkLst>
            <pc:docMk/>
            <pc:sldMk cId="1840025158" sldId="304"/>
            <ac:spMk id="6" creationId="{2719DBFD-7557-4AF1-B7A9-C37DB789C603}"/>
          </ac:spMkLst>
        </pc:spChg>
        <pc:picChg chg="add mod">
          <ac:chgData name="Abbey Patterson" userId="c0976f7f3e929ea9" providerId="LiveId" clId="{EA0CA04B-DC25-43A1-94F4-F84F874EF471}" dt="2022-09-26T17:59:09.250" v="2185" actId="1076"/>
          <ac:picMkLst>
            <pc:docMk/>
            <pc:sldMk cId="1840025158" sldId="304"/>
            <ac:picMk id="4" creationId="{947B7BD3-7001-A41D-8E4C-BA6019DEE355}"/>
          </ac:picMkLst>
        </pc:picChg>
        <pc:picChg chg="del">
          <ac:chgData name="Abbey Patterson" userId="c0976f7f3e929ea9" providerId="LiveId" clId="{EA0CA04B-DC25-43A1-94F4-F84F874EF471}" dt="2022-09-26T17:58:59.093" v="2182" actId="478"/>
          <ac:picMkLst>
            <pc:docMk/>
            <pc:sldMk cId="1840025158" sldId="304"/>
            <ac:picMk id="5" creationId="{7A0BEAA6-F1F9-4888-A144-8C5E75F9C49E}"/>
          </ac:picMkLst>
        </pc:picChg>
      </pc:sldChg>
      <pc:sldChg chg="modSp mod">
        <pc:chgData name="Abbey Patterson" userId="c0976f7f3e929ea9" providerId="LiveId" clId="{EA0CA04B-DC25-43A1-94F4-F84F874EF471}" dt="2022-09-26T18:00:45.060" v="2199" actId="207"/>
        <pc:sldMkLst>
          <pc:docMk/>
          <pc:sldMk cId="1937788007" sldId="305"/>
        </pc:sldMkLst>
        <pc:spChg chg="mod">
          <ac:chgData name="Abbey Patterson" userId="c0976f7f3e929ea9" providerId="LiveId" clId="{EA0CA04B-DC25-43A1-94F4-F84F874EF471}" dt="2022-09-26T18:00:45.060" v="2199" actId="207"/>
          <ac:spMkLst>
            <pc:docMk/>
            <pc:sldMk cId="1937788007" sldId="305"/>
            <ac:spMk id="3" creationId="{B270205F-C78A-4E86-9030-FC214A419AF6}"/>
          </ac:spMkLst>
        </pc:spChg>
      </pc:sldChg>
      <pc:sldChg chg="modSp mod ord">
        <pc:chgData name="Abbey Patterson" userId="c0976f7f3e929ea9" providerId="LiveId" clId="{EA0CA04B-DC25-43A1-94F4-F84F874EF471}" dt="2022-09-26T18:01:22.696" v="2201"/>
        <pc:sldMkLst>
          <pc:docMk/>
          <pc:sldMk cId="3595728122" sldId="306"/>
        </pc:sldMkLst>
        <pc:spChg chg="mod">
          <ac:chgData name="Abbey Patterson" userId="c0976f7f3e929ea9" providerId="LiveId" clId="{EA0CA04B-DC25-43A1-94F4-F84F874EF471}" dt="2022-09-26T15:19:07.455" v="65" actId="14100"/>
          <ac:spMkLst>
            <pc:docMk/>
            <pc:sldMk cId="3595728122" sldId="306"/>
            <ac:spMk id="3" creationId="{5D6A8664-4B5B-4DCA-9A64-DF606319FFDD}"/>
          </ac:spMkLst>
        </pc:spChg>
      </pc:sldChg>
      <pc:sldChg chg="addSp delSp modSp mod setClrOvrMap">
        <pc:chgData name="Abbey Patterson" userId="c0976f7f3e929ea9" providerId="LiveId" clId="{EA0CA04B-DC25-43A1-94F4-F84F874EF471}" dt="2022-09-26T20:52:13.016" v="2728" actId="478"/>
        <pc:sldMkLst>
          <pc:docMk/>
          <pc:sldMk cId="4049769244" sldId="307"/>
        </pc:sldMkLst>
        <pc:spChg chg="mod">
          <ac:chgData name="Abbey Patterson" userId="c0976f7f3e929ea9" providerId="LiveId" clId="{EA0CA04B-DC25-43A1-94F4-F84F874EF471}" dt="2022-09-26T18:02:00.981" v="2204" actId="26606"/>
          <ac:spMkLst>
            <pc:docMk/>
            <pc:sldMk cId="4049769244" sldId="307"/>
            <ac:spMk id="2" creationId="{261C29D1-6666-4D00-8EA7-F294FD29060B}"/>
          </ac:spMkLst>
        </pc:spChg>
        <pc:spChg chg="add del">
          <ac:chgData name="Abbey Patterson" userId="c0976f7f3e929ea9" providerId="LiveId" clId="{EA0CA04B-DC25-43A1-94F4-F84F874EF471}" dt="2022-09-26T18:02:00.981" v="2204" actId="26606"/>
          <ac:spMkLst>
            <pc:docMk/>
            <pc:sldMk cId="4049769244" sldId="307"/>
            <ac:spMk id="45" creationId="{C5E6CFF1-2F42-4E10-9A97-F116F46F53FE}"/>
          </ac:spMkLst>
        </pc:spChg>
        <pc:spChg chg="add del">
          <ac:chgData name="Abbey Patterson" userId="c0976f7f3e929ea9" providerId="LiveId" clId="{EA0CA04B-DC25-43A1-94F4-F84F874EF471}" dt="2022-09-26T18:02:00.899" v="2203" actId="26606"/>
          <ac:spMkLst>
            <pc:docMk/>
            <pc:sldMk cId="4049769244" sldId="307"/>
            <ac:spMk id="52" creationId="{2B566528-1B12-4246-9431-5C2D7D081168}"/>
          </ac:spMkLst>
        </pc:spChg>
        <pc:spChg chg="add del">
          <ac:chgData name="Abbey Patterson" userId="c0976f7f3e929ea9" providerId="LiveId" clId="{EA0CA04B-DC25-43A1-94F4-F84F874EF471}" dt="2022-09-26T18:02:00.899" v="2203" actId="26606"/>
          <ac:spMkLst>
            <pc:docMk/>
            <pc:sldMk cId="4049769244" sldId="307"/>
            <ac:spMk id="54" creationId="{2E80C965-DB6D-4F81-9E9E-B027384D0BD6}"/>
          </ac:spMkLst>
        </pc:spChg>
        <pc:spChg chg="add del">
          <ac:chgData name="Abbey Patterson" userId="c0976f7f3e929ea9" providerId="LiveId" clId="{EA0CA04B-DC25-43A1-94F4-F84F874EF471}" dt="2022-09-26T18:02:00.899" v="2203" actId="26606"/>
          <ac:spMkLst>
            <pc:docMk/>
            <pc:sldMk cId="4049769244" sldId="307"/>
            <ac:spMk id="56" creationId="{A580F890-B085-4E95-96AA-55AEBEC5CE6E}"/>
          </ac:spMkLst>
        </pc:spChg>
        <pc:spChg chg="add del">
          <ac:chgData name="Abbey Patterson" userId="c0976f7f3e929ea9" providerId="LiveId" clId="{EA0CA04B-DC25-43A1-94F4-F84F874EF471}" dt="2022-09-26T18:02:00.899" v="2203" actId="26606"/>
          <ac:spMkLst>
            <pc:docMk/>
            <pc:sldMk cId="4049769244" sldId="307"/>
            <ac:spMk id="58" creationId="{D3F51FEB-38FB-4F6C-9F7B-2F2AFAB65463}"/>
          </ac:spMkLst>
        </pc:spChg>
        <pc:spChg chg="add del">
          <ac:chgData name="Abbey Patterson" userId="c0976f7f3e929ea9" providerId="LiveId" clId="{EA0CA04B-DC25-43A1-94F4-F84F874EF471}" dt="2022-09-26T18:02:00.899" v="2203" actId="26606"/>
          <ac:spMkLst>
            <pc:docMk/>
            <pc:sldMk cId="4049769244" sldId="307"/>
            <ac:spMk id="60" creationId="{1E547BA6-BAE0-43BB-A7CA-60F69CE252F0}"/>
          </ac:spMkLst>
        </pc:spChg>
        <pc:spChg chg="add">
          <ac:chgData name="Abbey Patterson" userId="c0976f7f3e929ea9" providerId="LiveId" clId="{EA0CA04B-DC25-43A1-94F4-F84F874EF471}" dt="2022-09-26T18:02:00.981" v="2204" actId="26606"/>
          <ac:spMkLst>
            <pc:docMk/>
            <pc:sldMk cId="4049769244" sldId="307"/>
            <ac:spMk id="62" creationId="{2B566528-1B12-4246-9431-5C2D7D081168}"/>
          </ac:spMkLst>
        </pc:spChg>
        <pc:spChg chg="add">
          <ac:chgData name="Abbey Patterson" userId="c0976f7f3e929ea9" providerId="LiveId" clId="{EA0CA04B-DC25-43A1-94F4-F84F874EF471}" dt="2022-09-26T18:02:00.981" v="2204" actId="26606"/>
          <ac:spMkLst>
            <pc:docMk/>
            <pc:sldMk cId="4049769244" sldId="307"/>
            <ac:spMk id="63" creationId="{2E80C965-DB6D-4F81-9E9E-B027384D0BD6}"/>
          </ac:spMkLst>
        </pc:spChg>
        <pc:spChg chg="add">
          <ac:chgData name="Abbey Patterson" userId="c0976f7f3e929ea9" providerId="LiveId" clId="{EA0CA04B-DC25-43A1-94F4-F84F874EF471}" dt="2022-09-26T18:02:00.981" v="2204" actId="26606"/>
          <ac:spMkLst>
            <pc:docMk/>
            <pc:sldMk cId="4049769244" sldId="307"/>
            <ac:spMk id="64" creationId="{A580F890-B085-4E95-96AA-55AEBEC5CE6E}"/>
          </ac:spMkLst>
        </pc:spChg>
        <pc:spChg chg="add">
          <ac:chgData name="Abbey Patterson" userId="c0976f7f3e929ea9" providerId="LiveId" clId="{EA0CA04B-DC25-43A1-94F4-F84F874EF471}" dt="2022-09-26T18:02:00.981" v="2204" actId="26606"/>
          <ac:spMkLst>
            <pc:docMk/>
            <pc:sldMk cId="4049769244" sldId="307"/>
            <ac:spMk id="65" creationId="{D3F51FEB-38FB-4F6C-9F7B-2F2AFAB65463}"/>
          </ac:spMkLst>
        </pc:spChg>
        <pc:spChg chg="add">
          <ac:chgData name="Abbey Patterson" userId="c0976f7f3e929ea9" providerId="LiveId" clId="{EA0CA04B-DC25-43A1-94F4-F84F874EF471}" dt="2022-09-26T18:02:00.981" v="2204" actId="26606"/>
          <ac:spMkLst>
            <pc:docMk/>
            <pc:sldMk cId="4049769244" sldId="307"/>
            <ac:spMk id="66" creationId="{1E547BA6-BAE0-43BB-A7CA-60F69CE252F0}"/>
          </ac:spMkLst>
        </pc:spChg>
        <pc:graphicFrameChg chg="mod modGraphic">
          <ac:chgData name="Abbey Patterson" userId="c0976f7f3e929ea9" providerId="LiveId" clId="{EA0CA04B-DC25-43A1-94F4-F84F874EF471}" dt="2022-09-26T20:52:13.016" v="2728" actId="478"/>
          <ac:graphicFrameMkLst>
            <pc:docMk/>
            <pc:sldMk cId="4049769244" sldId="307"/>
            <ac:graphicFrameMk id="13" creationId="{D4F89E5A-6F80-4E3D-8ED1-F1226D138B13}"/>
          </ac:graphicFrameMkLst>
        </pc:graphicFrameChg>
        <pc:picChg chg="mod ord">
          <ac:chgData name="Abbey Patterson" userId="c0976f7f3e929ea9" providerId="LiveId" clId="{EA0CA04B-DC25-43A1-94F4-F84F874EF471}" dt="2022-09-26T18:02:00.981" v="2204" actId="26606"/>
          <ac:picMkLst>
            <pc:docMk/>
            <pc:sldMk cId="4049769244" sldId="307"/>
            <ac:picMk id="15" creationId="{6EB90F29-C6E9-4C6A-B51A-1B762A8C1A81}"/>
          </ac:picMkLst>
        </pc:picChg>
        <pc:cxnChg chg="add del">
          <ac:chgData name="Abbey Patterson" userId="c0976f7f3e929ea9" providerId="LiveId" clId="{EA0CA04B-DC25-43A1-94F4-F84F874EF471}" dt="2022-09-26T18:02:00.981" v="2204" actId="26606"/>
          <ac:cxnSpMkLst>
            <pc:docMk/>
            <pc:sldMk cId="4049769244" sldId="307"/>
            <ac:cxnSpMk id="47" creationId="{67182200-4859-4C8D-BCBB-55B245C28BA3}"/>
          </ac:cxnSpMkLst>
        </pc:cxnChg>
      </pc:sldChg>
      <pc:sldChg chg="addSp delSp modSp mod">
        <pc:chgData name="Abbey Patterson" userId="c0976f7f3e929ea9" providerId="LiveId" clId="{EA0CA04B-DC25-43A1-94F4-F84F874EF471}" dt="2022-09-26T20:53:59.206" v="2766" actId="5793"/>
        <pc:sldMkLst>
          <pc:docMk/>
          <pc:sldMk cId="432237805" sldId="308"/>
        </pc:sldMkLst>
        <pc:spChg chg="mod ord">
          <ac:chgData name="Abbey Patterson" userId="c0976f7f3e929ea9" providerId="LiveId" clId="{EA0CA04B-DC25-43A1-94F4-F84F874EF471}" dt="2022-09-26T18:05:16.157" v="2231" actId="255"/>
          <ac:spMkLst>
            <pc:docMk/>
            <pc:sldMk cId="432237805" sldId="308"/>
            <ac:spMk id="2" creationId="{E3EEFC4D-A6A9-4990-88B4-3DDFAFF45EF6}"/>
          </ac:spMkLst>
        </pc:spChg>
        <pc:spChg chg="mod">
          <ac:chgData name="Abbey Patterson" userId="c0976f7f3e929ea9" providerId="LiveId" clId="{EA0CA04B-DC25-43A1-94F4-F84F874EF471}" dt="2022-09-26T20:53:59.206" v="2766" actId="5793"/>
          <ac:spMkLst>
            <pc:docMk/>
            <pc:sldMk cId="432237805" sldId="308"/>
            <ac:spMk id="3" creationId="{E51D1034-0AC2-4954-ACB4-ECAC76CEA1E8}"/>
          </ac:spMkLst>
        </pc:spChg>
        <pc:spChg chg="mod">
          <ac:chgData name="Abbey Patterson" userId="c0976f7f3e929ea9" providerId="LiveId" clId="{EA0CA04B-DC25-43A1-94F4-F84F874EF471}" dt="2022-09-26T18:03:52.128" v="2219" actId="26606"/>
          <ac:spMkLst>
            <pc:docMk/>
            <pc:sldMk cId="432237805" sldId="308"/>
            <ac:spMk id="6" creationId="{7DFD9121-A693-4A99-8F90-1B0AF041EC74}"/>
          </ac:spMkLst>
        </pc:spChg>
        <pc:spChg chg="del">
          <ac:chgData name="Abbey Patterson" userId="c0976f7f3e929ea9" providerId="LiveId" clId="{EA0CA04B-DC25-43A1-94F4-F84F874EF471}" dt="2022-09-26T18:03:52.128" v="2219" actId="26606"/>
          <ac:spMkLst>
            <pc:docMk/>
            <pc:sldMk cId="432237805" sldId="308"/>
            <ac:spMk id="18" creationId="{AC5782D3-6CED-43A7-BE35-09C48F8091FB}"/>
          </ac:spMkLst>
        </pc:spChg>
        <pc:spChg chg="del">
          <ac:chgData name="Abbey Patterson" userId="c0976f7f3e929ea9" providerId="LiveId" clId="{EA0CA04B-DC25-43A1-94F4-F84F874EF471}" dt="2022-09-26T18:03:52.128" v="2219" actId="26606"/>
          <ac:spMkLst>
            <pc:docMk/>
            <pc:sldMk cId="432237805" sldId="308"/>
            <ac:spMk id="20" creationId="{6721F593-ECD2-4B5B-AAE4-0866A4CDC970}"/>
          </ac:spMkLst>
        </pc:spChg>
        <pc:spChg chg="del">
          <ac:chgData name="Abbey Patterson" userId="c0976f7f3e929ea9" providerId="LiveId" clId="{EA0CA04B-DC25-43A1-94F4-F84F874EF471}" dt="2022-09-26T18:03:52.128" v="2219" actId="26606"/>
          <ac:spMkLst>
            <pc:docMk/>
            <pc:sldMk cId="432237805" sldId="308"/>
            <ac:spMk id="22" creationId="{71DEE99F-D18C-4025-BA3F-CEBF5258ED3D}"/>
          </ac:spMkLst>
        </pc:spChg>
        <pc:spChg chg="del">
          <ac:chgData name="Abbey Patterson" userId="c0976f7f3e929ea9" providerId="LiveId" clId="{EA0CA04B-DC25-43A1-94F4-F84F874EF471}" dt="2022-09-26T18:03:52.128" v="2219" actId="26606"/>
          <ac:spMkLst>
            <pc:docMk/>
            <pc:sldMk cId="432237805" sldId="308"/>
            <ac:spMk id="24" creationId="{976FA5D9-3A7C-4FA7-9BA8-1905D703FD77}"/>
          </ac:spMkLst>
        </pc:spChg>
        <pc:spChg chg="del">
          <ac:chgData name="Abbey Patterson" userId="c0976f7f3e929ea9" providerId="LiveId" clId="{EA0CA04B-DC25-43A1-94F4-F84F874EF471}" dt="2022-09-26T18:03:52.128" v="2219" actId="26606"/>
          <ac:spMkLst>
            <pc:docMk/>
            <pc:sldMk cId="432237805" sldId="308"/>
            <ac:spMk id="26" creationId="{4652D57C-331F-43B8-9C07-69FBA9C0279E}"/>
          </ac:spMkLst>
        </pc:spChg>
        <pc:spChg chg="add del">
          <ac:chgData name="Abbey Patterson" userId="c0976f7f3e929ea9" providerId="LiveId" clId="{EA0CA04B-DC25-43A1-94F4-F84F874EF471}" dt="2022-09-26T18:05:06.437" v="2230" actId="26606"/>
          <ac:spMkLst>
            <pc:docMk/>
            <pc:sldMk cId="432237805" sldId="308"/>
            <ac:spMk id="31" creationId="{2B566528-1B12-4246-9431-5C2D7D081168}"/>
          </ac:spMkLst>
        </pc:spChg>
        <pc:spChg chg="add del">
          <ac:chgData name="Abbey Patterson" userId="c0976f7f3e929ea9" providerId="LiveId" clId="{EA0CA04B-DC25-43A1-94F4-F84F874EF471}" dt="2022-09-26T18:05:06.437" v="2230" actId="26606"/>
          <ac:spMkLst>
            <pc:docMk/>
            <pc:sldMk cId="432237805" sldId="308"/>
            <ac:spMk id="37" creationId="{D3F51FEB-38FB-4F6C-9F7B-2F2AFAB65463}"/>
          </ac:spMkLst>
        </pc:spChg>
        <pc:spChg chg="add del">
          <ac:chgData name="Abbey Patterson" userId="c0976f7f3e929ea9" providerId="LiveId" clId="{EA0CA04B-DC25-43A1-94F4-F84F874EF471}" dt="2022-09-26T18:05:06.437" v="2230" actId="26606"/>
          <ac:spMkLst>
            <pc:docMk/>
            <pc:sldMk cId="432237805" sldId="308"/>
            <ac:spMk id="39" creationId="{1E547BA6-BAE0-43BB-A7CA-60F69CE252F0}"/>
          </ac:spMkLst>
        </pc:spChg>
        <pc:spChg chg="add">
          <ac:chgData name="Abbey Patterson" userId="c0976f7f3e929ea9" providerId="LiveId" clId="{EA0CA04B-DC25-43A1-94F4-F84F874EF471}" dt="2022-09-26T18:05:06.437" v="2230" actId="26606"/>
          <ac:spMkLst>
            <pc:docMk/>
            <pc:sldMk cId="432237805" sldId="308"/>
            <ac:spMk id="44" creationId="{2B566528-1B12-4246-9431-5C2D7D081168}"/>
          </ac:spMkLst>
        </pc:spChg>
        <pc:spChg chg="add">
          <ac:chgData name="Abbey Patterson" userId="c0976f7f3e929ea9" providerId="LiveId" clId="{EA0CA04B-DC25-43A1-94F4-F84F874EF471}" dt="2022-09-26T18:05:06.437" v="2230" actId="26606"/>
          <ac:spMkLst>
            <pc:docMk/>
            <pc:sldMk cId="432237805" sldId="308"/>
            <ac:spMk id="46" creationId="{2E80C965-DB6D-4F81-9E9E-B027384D0BD6}"/>
          </ac:spMkLst>
        </pc:spChg>
        <pc:spChg chg="add">
          <ac:chgData name="Abbey Patterson" userId="c0976f7f3e929ea9" providerId="LiveId" clId="{EA0CA04B-DC25-43A1-94F4-F84F874EF471}" dt="2022-09-26T18:05:06.437" v="2230" actId="26606"/>
          <ac:spMkLst>
            <pc:docMk/>
            <pc:sldMk cId="432237805" sldId="308"/>
            <ac:spMk id="48" creationId="{A580F890-B085-4E95-96AA-55AEBEC5CE6E}"/>
          </ac:spMkLst>
        </pc:spChg>
        <pc:spChg chg="add">
          <ac:chgData name="Abbey Patterson" userId="c0976f7f3e929ea9" providerId="LiveId" clId="{EA0CA04B-DC25-43A1-94F4-F84F874EF471}" dt="2022-09-26T18:05:06.437" v="2230" actId="26606"/>
          <ac:spMkLst>
            <pc:docMk/>
            <pc:sldMk cId="432237805" sldId="308"/>
            <ac:spMk id="50" creationId="{D3F51FEB-38FB-4F6C-9F7B-2F2AFAB65463}"/>
          </ac:spMkLst>
        </pc:spChg>
        <pc:spChg chg="add">
          <ac:chgData name="Abbey Patterson" userId="c0976f7f3e929ea9" providerId="LiveId" clId="{EA0CA04B-DC25-43A1-94F4-F84F874EF471}" dt="2022-09-26T18:05:06.437" v="2230" actId="26606"/>
          <ac:spMkLst>
            <pc:docMk/>
            <pc:sldMk cId="432237805" sldId="308"/>
            <ac:spMk id="52" creationId="{1E547BA6-BAE0-43BB-A7CA-60F69CE252F0}"/>
          </ac:spMkLst>
        </pc:spChg>
        <pc:grpChg chg="add del">
          <ac:chgData name="Abbey Patterson" userId="c0976f7f3e929ea9" providerId="LiveId" clId="{EA0CA04B-DC25-43A1-94F4-F84F874EF471}" dt="2022-09-26T18:05:06.437" v="2230" actId="26606"/>
          <ac:grpSpMkLst>
            <pc:docMk/>
            <pc:sldMk cId="432237805" sldId="308"/>
            <ac:grpSpMk id="33" creationId="{07EAA094-9CF6-4695-958A-33D9BCAA9474}"/>
          </ac:grpSpMkLst>
        </pc:grpChg>
        <pc:picChg chg="mod">
          <ac:chgData name="Abbey Patterson" userId="c0976f7f3e929ea9" providerId="LiveId" clId="{EA0CA04B-DC25-43A1-94F4-F84F874EF471}" dt="2022-09-26T18:05:06.437" v="2230" actId="26606"/>
          <ac:picMkLst>
            <pc:docMk/>
            <pc:sldMk cId="432237805" sldId="308"/>
            <ac:picMk id="5" creationId="{CD917471-834C-433E-8CAE-BB77CC6CED1F}"/>
          </ac:picMkLst>
        </pc:picChg>
      </pc:sldChg>
      <pc:sldChg chg="ord">
        <pc:chgData name="Abbey Patterson" userId="c0976f7f3e929ea9" providerId="LiveId" clId="{EA0CA04B-DC25-43A1-94F4-F84F874EF471}" dt="2022-09-26T18:08:40.699" v="2287"/>
        <pc:sldMkLst>
          <pc:docMk/>
          <pc:sldMk cId="3371843873" sldId="317"/>
        </pc:sldMkLst>
      </pc:sldChg>
      <pc:sldChg chg="addSp delSp modSp new mod setBg setClrOvrMap">
        <pc:chgData name="Abbey Patterson" userId="c0976f7f3e929ea9" providerId="LiveId" clId="{EA0CA04B-DC25-43A1-94F4-F84F874EF471}" dt="2022-09-26T18:06:31.989" v="2267" actId="20577"/>
        <pc:sldMkLst>
          <pc:docMk/>
          <pc:sldMk cId="3931146366" sldId="318"/>
        </pc:sldMkLst>
        <pc:spChg chg="mod">
          <ac:chgData name="Abbey Patterson" userId="c0976f7f3e929ea9" providerId="LiveId" clId="{EA0CA04B-DC25-43A1-94F4-F84F874EF471}" dt="2022-09-26T18:06:31.989" v="2267" actId="20577"/>
          <ac:spMkLst>
            <pc:docMk/>
            <pc:sldMk cId="3931146366" sldId="318"/>
            <ac:spMk id="2" creationId="{2CF1AED0-D64A-C3A9-7D1E-2993692929BE}"/>
          </ac:spMkLst>
        </pc:spChg>
        <pc:spChg chg="del">
          <ac:chgData name="Abbey Patterson" userId="c0976f7f3e929ea9" providerId="LiveId" clId="{EA0CA04B-DC25-43A1-94F4-F84F874EF471}" dt="2022-09-26T15:20:34.952" v="116" actId="26606"/>
          <ac:spMkLst>
            <pc:docMk/>
            <pc:sldMk cId="3931146366" sldId="318"/>
            <ac:spMk id="3" creationId="{8D9792A4-2142-AE96-64C2-FAFB9FD1AD87}"/>
          </ac:spMkLst>
        </pc:spChg>
        <pc:spChg chg="add">
          <ac:chgData name="Abbey Patterson" userId="c0976f7f3e929ea9" providerId="LiveId" clId="{EA0CA04B-DC25-43A1-94F4-F84F874EF471}" dt="2022-09-26T15:20:34.952" v="116" actId="26606"/>
          <ac:spMkLst>
            <pc:docMk/>
            <pc:sldMk cId="3931146366" sldId="318"/>
            <ac:spMk id="8" creationId="{66B332A4-D438-4773-A77F-5ED49A448D9D}"/>
          </ac:spMkLst>
        </pc:spChg>
        <pc:spChg chg="add">
          <ac:chgData name="Abbey Patterson" userId="c0976f7f3e929ea9" providerId="LiveId" clId="{EA0CA04B-DC25-43A1-94F4-F84F874EF471}" dt="2022-09-26T15:20:34.952" v="116" actId="26606"/>
          <ac:spMkLst>
            <pc:docMk/>
            <pc:sldMk cId="3931146366" sldId="318"/>
            <ac:spMk id="10" creationId="{DF9AD32D-FF05-44F4-BD4D-9CEE89B71EB9}"/>
          </ac:spMkLst>
        </pc:spChg>
      </pc:sldChg>
      <pc:sldChg chg="addSp delSp modSp new del mod">
        <pc:chgData name="Abbey Patterson" userId="c0976f7f3e929ea9" providerId="LiveId" clId="{EA0CA04B-DC25-43A1-94F4-F84F874EF471}" dt="2022-09-26T15:38:54.639" v="476" actId="47"/>
        <pc:sldMkLst>
          <pc:docMk/>
          <pc:sldMk cId="2567190217" sldId="319"/>
        </pc:sldMkLst>
        <pc:spChg chg="mod">
          <ac:chgData name="Abbey Patterson" userId="c0976f7f3e929ea9" providerId="LiveId" clId="{EA0CA04B-DC25-43A1-94F4-F84F874EF471}" dt="2022-09-26T15:23:04.281" v="142" actId="20577"/>
          <ac:spMkLst>
            <pc:docMk/>
            <pc:sldMk cId="2567190217" sldId="319"/>
            <ac:spMk id="2" creationId="{0C706C8E-A080-3BA1-BFA5-29797C4B8F24}"/>
          </ac:spMkLst>
        </pc:spChg>
        <pc:spChg chg="mod">
          <ac:chgData name="Abbey Patterson" userId="c0976f7f3e929ea9" providerId="LiveId" clId="{EA0CA04B-DC25-43A1-94F4-F84F874EF471}" dt="2022-09-26T15:25:57.681" v="145" actId="5793"/>
          <ac:spMkLst>
            <pc:docMk/>
            <pc:sldMk cId="2567190217" sldId="319"/>
            <ac:spMk id="3" creationId="{49A02481-DC27-F746-B188-FA704E9DFBE1}"/>
          </ac:spMkLst>
        </pc:spChg>
        <pc:spChg chg="add del mod">
          <ac:chgData name="Abbey Patterson" userId="c0976f7f3e929ea9" providerId="LiveId" clId="{EA0CA04B-DC25-43A1-94F4-F84F874EF471}" dt="2022-09-26T15:24:40.716" v="144"/>
          <ac:spMkLst>
            <pc:docMk/>
            <pc:sldMk cId="2567190217" sldId="319"/>
            <ac:spMk id="4" creationId="{DA9F7154-B913-12CF-DFB4-74315A9F22DD}"/>
          </ac:spMkLst>
        </pc:spChg>
        <pc:spChg chg="add del mod">
          <ac:chgData name="Abbey Patterson" userId="c0976f7f3e929ea9" providerId="LiveId" clId="{EA0CA04B-DC25-43A1-94F4-F84F874EF471}" dt="2022-09-26T15:24:40.716" v="144"/>
          <ac:spMkLst>
            <pc:docMk/>
            <pc:sldMk cId="2567190217" sldId="319"/>
            <ac:spMk id="5" creationId="{EDB47A39-F284-1F84-5C38-39F810BADE34}"/>
          </ac:spMkLst>
        </pc:spChg>
        <pc:spChg chg="add del mod">
          <ac:chgData name="Abbey Patterson" userId="c0976f7f3e929ea9" providerId="LiveId" clId="{EA0CA04B-DC25-43A1-94F4-F84F874EF471}" dt="2022-09-26T15:24:40.716" v="144"/>
          <ac:spMkLst>
            <pc:docMk/>
            <pc:sldMk cId="2567190217" sldId="319"/>
            <ac:spMk id="6" creationId="{112CC7B1-FA5C-6636-2E6F-2B1D79DB8DD6}"/>
          </ac:spMkLst>
        </pc:spChg>
        <pc:spChg chg="add del mod">
          <ac:chgData name="Abbey Patterson" userId="c0976f7f3e929ea9" providerId="LiveId" clId="{EA0CA04B-DC25-43A1-94F4-F84F874EF471}" dt="2022-09-26T15:24:40.716" v="144"/>
          <ac:spMkLst>
            <pc:docMk/>
            <pc:sldMk cId="2567190217" sldId="319"/>
            <ac:spMk id="7" creationId="{1AFC4524-5D4D-F658-8613-0790B56F9A92}"/>
          </ac:spMkLst>
        </pc:spChg>
        <pc:spChg chg="add del mod">
          <ac:chgData name="Abbey Patterson" userId="c0976f7f3e929ea9" providerId="LiveId" clId="{EA0CA04B-DC25-43A1-94F4-F84F874EF471}" dt="2022-09-26T15:24:40.716" v="144"/>
          <ac:spMkLst>
            <pc:docMk/>
            <pc:sldMk cId="2567190217" sldId="319"/>
            <ac:spMk id="8" creationId="{BCBF3810-CF3C-EC25-A9E4-E7CEB2926AF1}"/>
          </ac:spMkLst>
        </pc:spChg>
        <pc:spChg chg="add del mod">
          <ac:chgData name="Abbey Patterson" userId="c0976f7f3e929ea9" providerId="LiveId" clId="{EA0CA04B-DC25-43A1-94F4-F84F874EF471}" dt="2022-09-26T15:24:40.716" v="144"/>
          <ac:spMkLst>
            <pc:docMk/>
            <pc:sldMk cId="2567190217" sldId="319"/>
            <ac:spMk id="9" creationId="{71D95731-1215-767B-FBFE-1E7E80E15B23}"/>
          </ac:spMkLst>
        </pc:spChg>
        <pc:spChg chg="add del mod">
          <ac:chgData name="Abbey Patterson" userId="c0976f7f3e929ea9" providerId="LiveId" clId="{EA0CA04B-DC25-43A1-94F4-F84F874EF471}" dt="2022-09-26T15:24:40.716" v="144"/>
          <ac:spMkLst>
            <pc:docMk/>
            <pc:sldMk cId="2567190217" sldId="319"/>
            <ac:spMk id="10" creationId="{2DC65D2E-5BFA-A5AB-7654-B45151CEC034}"/>
          </ac:spMkLst>
        </pc:spChg>
        <pc:spChg chg="add del mod">
          <ac:chgData name="Abbey Patterson" userId="c0976f7f3e929ea9" providerId="LiveId" clId="{EA0CA04B-DC25-43A1-94F4-F84F874EF471}" dt="2022-09-26T15:24:40.716" v="144"/>
          <ac:spMkLst>
            <pc:docMk/>
            <pc:sldMk cId="2567190217" sldId="319"/>
            <ac:spMk id="11" creationId="{D33C24F9-B196-8CF0-D19A-0EFB4D6011B5}"/>
          </ac:spMkLst>
        </pc:spChg>
        <pc:spChg chg="add del mod">
          <ac:chgData name="Abbey Patterson" userId="c0976f7f3e929ea9" providerId="LiveId" clId="{EA0CA04B-DC25-43A1-94F4-F84F874EF471}" dt="2022-09-26T15:24:40.716" v="144"/>
          <ac:spMkLst>
            <pc:docMk/>
            <pc:sldMk cId="2567190217" sldId="319"/>
            <ac:spMk id="12" creationId="{763D5976-1FD2-A41F-6C3C-F38CC232FC93}"/>
          </ac:spMkLst>
        </pc:spChg>
        <pc:spChg chg="add mod">
          <ac:chgData name="Abbey Patterson" userId="c0976f7f3e929ea9" providerId="LiveId" clId="{EA0CA04B-DC25-43A1-94F4-F84F874EF471}" dt="2022-09-26T15:25:58.391" v="146"/>
          <ac:spMkLst>
            <pc:docMk/>
            <pc:sldMk cId="2567190217" sldId="319"/>
            <ac:spMk id="17" creationId="{0868A613-EF67-3138-5CBD-126C4ACF81BD}"/>
          </ac:spMkLst>
        </pc:spChg>
        <pc:spChg chg="add mod">
          <ac:chgData name="Abbey Patterson" userId="c0976f7f3e929ea9" providerId="LiveId" clId="{EA0CA04B-DC25-43A1-94F4-F84F874EF471}" dt="2022-09-26T15:25:58.391" v="146"/>
          <ac:spMkLst>
            <pc:docMk/>
            <pc:sldMk cId="2567190217" sldId="319"/>
            <ac:spMk id="18" creationId="{CF0EA5EC-CCD5-0D1A-0CC4-5C35BED97093}"/>
          </ac:spMkLst>
        </pc:spChg>
        <pc:spChg chg="add mod">
          <ac:chgData name="Abbey Patterson" userId="c0976f7f3e929ea9" providerId="LiveId" clId="{EA0CA04B-DC25-43A1-94F4-F84F874EF471}" dt="2022-09-26T15:25:58.391" v="146"/>
          <ac:spMkLst>
            <pc:docMk/>
            <pc:sldMk cId="2567190217" sldId="319"/>
            <ac:spMk id="19" creationId="{B9D8E3E5-F5DE-5C1B-0905-224529DD294D}"/>
          </ac:spMkLst>
        </pc:spChg>
        <pc:spChg chg="add mod">
          <ac:chgData name="Abbey Patterson" userId="c0976f7f3e929ea9" providerId="LiveId" clId="{EA0CA04B-DC25-43A1-94F4-F84F874EF471}" dt="2022-09-26T15:25:58.391" v="146"/>
          <ac:spMkLst>
            <pc:docMk/>
            <pc:sldMk cId="2567190217" sldId="319"/>
            <ac:spMk id="20" creationId="{F9C8B2EA-83DB-DDAC-4AC5-97011B848F66}"/>
          </ac:spMkLst>
        </pc:spChg>
        <pc:spChg chg="add mod">
          <ac:chgData name="Abbey Patterson" userId="c0976f7f3e929ea9" providerId="LiveId" clId="{EA0CA04B-DC25-43A1-94F4-F84F874EF471}" dt="2022-09-26T15:25:58.391" v="146"/>
          <ac:spMkLst>
            <pc:docMk/>
            <pc:sldMk cId="2567190217" sldId="319"/>
            <ac:spMk id="21" creationId="{46FF9C64-5F45-E729-E334-4EB6858410B6}"/>
          </ac:spMkLst>
        </pc:spChg>
        <pc:spChg chg="add mod">
          <ac:chgData name="Abbey Patterson" userId="c0976f7f3e929ea9" providerId="LiveId" clId="{EA0CA04B-DC25-43A1-94F4-F84F874EF471}" dt="2022-09-26T15:25:58.391" v="146"/>
          <ac:spMkLst>
            <pc:docMk/>
            <pc:sldMk cId="2567190217" sldId="319"/>
            <ac:spMk id="22" creationId="{443E5B98-9F3F-9C98-3409-7C45D39F2BDD}"/>
          </ac:spMkLst>
        </pc:spChg>
        <pc:spChg chg="add mod">
          <ac:chgData name="Abbey Patterson" userId="c0976f7f3e929ea9" providerId="LiveId" clId="{EA0CA04B-DC25-43A1-94F4-F84F874EF471}" dt="2022-09-26T15:25:58.391" v="146"/>
          <ac:spMkLst>
            <pc:docMk/>
            <pc:sldMk cId="2567190217" sldId="319"/>
            <ac:spMk id="23" creationId="{9ED8EAC1-4D05-0329-7BE8-D56CBA2811E8}"/>
          </ac:spMkLst>
        </pc:spChg>
        <pc:spChg chg="add mod">
          <ac:chgData name="Abbey Patterson" userId="c0976f7f3e929ea9" providerId="LiveId" clId="{EA0CA04B-DC25-43A1-94F4-F84F874EF471}" dt="2022-09-26T15:25:58.391" v="146"/>
          <ac:spMkLst>
            <pc:docMk/>
            <pc:sldMk cId="2567190217" sldId="319"/>
            <ac:spMk id="24" creationId="{0D9D9899-0500-4668-FF69-FECA64E2B4FD}"/>
          </ac:spMkLst>
        </pc:spChg>
        <pc:spChg chg="add mod">
          <ac:chgData name="Abbey Patterson" userId="c0976f7f3e929ea9" providerId="LiveId" clId="{EA0CA04B-DC25-43A1-94F4-F84F874EF471}" dt="2022-09-26T15:25:58.391" v="146"/>
          <ac:spMkLst>
            <pc:docMk/>
            <pc:sldMk cId="2567190217" sldId="319"/>
            <ac:spMk id="25" creationId="{2A6A0EF5-4D6B-EAE1-7BE6-7F3960108E55}"/>
          </ac:spMkLst>
        </pc:spChg>
        <pc:picChg chg="add del mod">
          <ac:chgData name="Abbey Patterson" userId="c0976f7f3e929ea9" providerId="LiveId" clId="{EA0CA04B-DC25-43A1-94F4-F84F874EF471}" dt="2022-09-26T15:24:40.716" v="144"/>
          <ac:picMkLst>
            <pc:docMk/>
            <pc:sldMk cId="2567190217" sldId="319"/>
            <ac:picMk id="13" creationId="{339BDBD1-A458-4B1C-45F1-98919D79C9C7}"/>
          </ac:picMkLst>
        </pc:picChg>
        <pc:picChg chg="add del mod">
          <ac:chgData name="Abbey Patterson" userId="c0976f7f3e929ea9" providerId="LiveId" clId="{EA0CA04B-DC25-43A1-94F4-F84F874EF471}" dt="2022-09-26T15:24:40.716" v="144"/>
          <ac:picMkLst>
            <pc:docMk/>
            <pc:sldMk cId="2567190217" sldId="319"/>
            <ac:picMk id="14" creationId="{8E731D26-5E9F-35F0-1C7A-536FC85A4E98}"/>
          </ac:picMkLst>
        </pc:picChg>
        <pc:picChg chg="add del mod">
          <ac:chgData name="Abbey Patterson" userId="c0976f7f3e929ea9" providerId="LiveId" clId="{EA0CA04B-DC25-43A1-94F4-F84F874EF471}" dt="2022-09-26T15:24:40.716" v="144"/>
          <ac:picMkLst>
            <pc:docMk/>
            <pc:sldMk cId="2567190217" sldId="319"/>
            <ac:picMk id="15" creationId="{5F8D06FD-DBE1-67C2-76A2-D63A285390EA}"/>
          </ac:picMkLst>
        </pc:picChg>
        <pc:picChg chg="add del mod">
          <ac:chgData name="Abbey Patterson" userId="c0976f7f3e929ea9" providerId="LiveId" clId="{EA0CA04B-DC25-43A1-94F4-F84F874EF471}" dt="2022-09-26T15:24:40.716" v="144"/>
          <ac:picMkLst>
            <pc:docMk/>
            <pc:sldMk cId="2567190217" sldId="319"/>
            <ac:picMk id="16" creationId="{09739669-FAF1-0F52-F0BC-36C4EA5D251D}"/>
          </ac:picMkLst>
        </pc:picChg>
        <pc:picChg chg="add mod">
          <ac:chgData name="Abbey Patterson" userId="c0976f7f3e929ea9" providerId="LiveId" clId="{EA0CA04B-DC25-43A1-94F4-F84F874EF471}" dt="2022-09-26T15:25:58.391" v="146"/>
          <ac:picMkLst>
            <pc:docMk/>
            <pc:sldMk cId="2567190217" sldId="319"/>
            <ac:picMk id="26" creationId="{A491DAF4-39DC-56C8-6A70-53DB19BDB582}"/>
          </ac:picMkLst>
        </pc:picChg>
        <pc:picChg chg="add mod">
          <ac:chgData name="Abbey Patterson" userId="c0976f7f3e929ea9" providerId="LiveId" clId="{EA0CA04B-DC25-43A1-94F4-F84F874EF471}" dt="2022-09-26T15:25:58.391" v="146"/>
          <ac:picMkLst>
            <pc:docMk/>
            <pc:sldMk cId="2567190217" sldId="319"/>
            <ac:picMk id="27" creationId="{902BCF27-E3B9-C833-98F3-05A4E68477F6}"/>
          </ac:picMkLst>
        </pc:picChg>
        <pc:picChg chg="add mod">
          <ac:chgData name="Abbey Patterson" userId="c0976f7f3e929ea9" providerId="LiveId" clId="{EA0CA04B-DC25-43A1-94F4-F84F874EF471}" dt="2022-09-26T15:25:58.391" v="146"/>
          <ac:picMkLst>
            <pc:docMk/>
            <pc:sldMk cId="2567190217" sldId="319"/>
            <ac:picMk id="28" creationId="{68057D7B-553E-D1B4-466B-1D18C3BDA5F6}"/>
          </ac:picMkLst>
        </pc:picChg>
        <pc:picChg chg="add mod">
          <ac:chgData name="Abbey Patterson" userId="c0976f7f3e929ea9" providerId="LiveId" clId="{EA0CA04B-DC25-43A1-94F4-F84F874EF471}" dt="2022-09-26T15:25:58.391" v="146"/>
          <ac:picMkLst>
            <pc:docMk/>
            <pc:sldMk cId="2567190217" sldId="319"/>
            <ac:picMk id="29" creationId="{E0115543-112F-4CA7-6B3C-2AB6B2F8C438}"/>
          </ac:picMkLst>
        </pc:picChg>
      </pc:sldChg>
      <pc:sldChg chg="addSp delSp modSp new mod setBg setClrOvrMap">
        <pc:chgData name="Abbey Patterson" userId="c0976f7f3e929ea9" providerId="LiveId" clId="{EA0CA04B-DC25-43A1-94F4-F84F874EF471}" dt="2022-09-26T16:18:01.639" v="1647" actId="14100"/>
        <pc:sldMkLst>
          <pc:docMk/>
          <pc:sldMk cId="2512493450" sldId="320"/>
        </pc:sldMkLst>
        <pc:spChg chg="mod">
          <ac:chgData name="Abbey Patterson" userId="c0976f7f3e929ea9" providerId="LiveId" clId="{EA0CA04B-DC25-43A1-94F4-F84F874EF471}" dt="2022-09-26T15:21:10.445" v="119" actId="26606"/>
          <ac:spMkLst>
            <pc:docMk/>
            <pc:sldMk cId="2512493450" sldId="320"/>
            <ac:spMk id="2" creationId="{174F0EE3-16DC-0AFB-A815-3DA01D95E162}"/>
          </ac:spMkLst>
        </pc:spChg>
        <pc:spChg chg="del mod">
          <ac:chgData name="Abbey Patterson" userId="c0976f7f3e929ea9" providerId="LiveId" clId="{EA0CA04B-DC25-43A1-94F4-F84F874EF471}" dt="2022-09-26T16:16:38.780" v="1622"/>
          <ac:spMkLst>
            <pc:docMk/>
            <pc:sldMk cId="2512493450" sldId="320"/>
            <ac:spMk id="3" creationId="{7D0366D7-68B4-DCBA-1F21-0E078A026A66}"/>
          </ac:spMkLst>
        </pc:spChg>
        <pc:spChg chg="add">
          <ac:chgData name="Abbey Patterson" userId="c0976f7f3e929ea9" providerId="LiveId" clId="{EA0CA04B-DC25-43A1-94F4-F84F874EF471}" dt="2022-09-26T15:21:10.445" v="119" actId="26606"/>
          <ac:spMkLst>
            <pc:docMk/>
            <pc:sldMk cId="2512493450" sldId="320"/>
            <ac:spMk id="8" creationId="{DFF2AC85-FAA0-4844-813F-83C04D7382E2}"/>
          </ac:spMkLst>
        </pc:spChg>
        <pc:spChg chg="add">
          <ac:chgData name="Abbey Patterson" userId="c0976f7f3e929ea9" providerId="LiveId" clId="{EA0CA04B-DC25-43A1-94F4-F84F874EF471}" dt="2022-09-26T15:21:10.445" v="119" actId="26606"/>
          <ac:spMkLst>
            <pc:docMk/>
            <pc:sldMk cId="2512493450" sldId="320"/>
            <ac:spMk id="10" creationId="{89CC0F1E-BAA2-47B1-8F83-7ECB9FD9E009}"/>
          </ac:spMkLst>
        </pc:spChg>
        <pc:picChg chg="add mod ord">
          <ac:chgData name="Abbey Patterson" userId="c0976f7f3e929ea9" providerId="LiveId" clId="{EA0CA04B-DC25-43A1-94F4-F84F874EF471}" dt="2022-09-26T16:18:01.639" v="1647" actId="14100"/>
          <ac:picMkLst>
            <pc:docMk/>
            <pc:sldMk cId="2512493450" sldId="320"/>
            <ac:picMk id="5" creationId="{36731E14-7478-DE82-7941-70EA36FF7029}"/>
          </ac:picMkLst>
        </pc:picChg>
      </pc:sldChg>
      <pc:sldChg chg="addSp delSp modSp new del mod">
        <pc:chgData name="Abbey Patterson" userId="c0976f7f3e929ea9" providerId="LiveId" clId="{EA0CA04B-DC25-43A1-94F4-F84F874EF471}" dt="2022-09-26T15:38:48.030" v="474" actId="47"/>
        <pc:sldMkLst>
          <pc:docMk/>
          <pc:sldMk cId="1492982766" sldId="321"/>
        </pc:sldMkLst>
        <pc:spChg chg="del mod">
          <ac:chgData name="Abbey Patterson" userId="c0976f7f3e929ea9" providerId="LiveId" clId="{EA0CA04B-DC25-43A1-94F4-F84F874EF471}" dt="2022-09-26T15:27:48.763" v="151" actId="478"/>
          <ac:spMkLst>
            <pc:docMk/>
            <pc:sldMk cId="1492982766" sldId="321"/>
            <ac:spMk id="2" creationId="{0189D81F-7147-0B06-BEF7-9F879EC33995}"/>
          </ac:spMkLst>
        </pc:spChg>
        <pc:spChg chg="mod">
          <ac:chgData name="Abbey Patterson" userId="c0976f7f3e929ea9" providerId="LiveId" clId="{EA0CA04B-DC25-43A1-94F4-F84F874EF471}" dt="2022-09-26T15:29:19.837" v="189" actId="255"/>
          <ac:spMkLst>
            <pc:docMk/>
            <pc:sldMk cId="1492982766" sldId="321"/>
            <ac:spMk id="3" creationId="{4EDCE664-5027-CBFC-B8FB-2FAEF6DE7841}"/>
          </ac:spMkLst>
        </pc:spChg>
        <pc:spChg chg="del">
          <ac:chgData name="Abbey Patterson" userId="c0976f7f3e929ea9" providerId="LiveId" clId="{EA0CA04B-DC25-43A1-94F4-F84F874EF471}" dt="2022-09-26T15:28:22.009" v="181" actId="478"/>
          <ac:spMkLst>
            <pc:docMk/>
            <pc:sldMk cId="1492982766" sldId="321"/>
            <ac:spMk id="4" creationId="{83FC5A39-B166-E37C-219E-EA80D0C373D8}"/>
          </ac:spMkLst>
        </pc:spChg>
        <pc:spChg chg="del">
          <ac:chgData name="Abbey Patterson" userId="c0976f7f3e929ea9" providerId="LiveId" clId="{EA0CA04B-DC25-43A1-94F4-F84F874EF471}" dt="2022-09-26T15:28:22.009" v="181" actId="478"/>
          <ac:spMkLst>
            <pc:docMk/>
            <pc:sldMk cId="1492982766" sldId="321"/>
            <ac:spMk id="5" creationId="{A062ECA3-922D-0FE9-458B-5E84B7431702}"/>
          </ac:spMkLst>
        </pc:spChg>
        <pc:spChg chg="mod">
          <ac:chgData name="Abbey Patterson" userId="c0976f7f3e929ea9" providerId="LiveId" clId="{EA0CA04B-DC25-43A1-94F4-F84F874EF471}" dt="2022-09-26T15:30:08.641" v="207" actId="20577"/>
          <ac:spMkLst>
            <pc:docMk/>
            <pc:sldMk cId="1492982766" sldId="321"/>
            <ac:spMk id="8" creationId="{3F6FA7C1-3924-594B-27AC-F2BA71DDA52F}"/>
          </ac:spMkLst>
        </pc:spChg>
        <pc:spChg chg="mod">
          <ac:chgData name="Abbey Patterson" userId="c0976f7f3e929ea9" providerId="LiveId" clId="{EA0CA04B-DC25-43A1-94F4-F84F874EF471}" dt="2022-09-26T15:30:18.365" v="210" actId="113"/>
          <ac:spMkLst>
            <pc:docMk/>
            <pc:sldMk cId="1492982766" sldId="321"/>
            <ac:spMk id="9" creationId="{D79C9CAD-416E-F2FE-2C43-AF550876F0F6}"/>
          </ac:spMkLst>
        </pc:spChg>
        <pc:spChg chg="del">
          <ac:chgData name="Abbey Patterson" userId="c0976f7f3e929ea9" providerId="LiveId" clId="{EA0CA04B-DC25-43A1-94F4-F84F874EF471}" dt="2022-09-26T15:28:22.009" v="181" actId="478"/>
          <ac:spMkLst>
            <pc:docMk/>
            <pc:sldMk cId="1492982766" sldId="321"/>
            <ac:spMk id="10" creationId="{0F924C9A-D678-E1E4-A0FE-59E3DEAA6BFB}"/>
          </ac:spMkLst>
        </pc:spChg>
        <pc:spChg chg="del">
          <ac:chgData name="Abbey Patterson" userId="c0976f7f3e929ea9" providerId="LiveId" clId="{EA0CA04B-DC25-43A1-94F4-F84F874EF471}" dt="2022-09-26T15:28:22.009" v="181" actId="478"/>
          <ac:spMkLst>
            <pc:docMk/>
            <pc:sldMk cId="1492982766" sldId="321"/>
            <ac:spMk id="11" creationId="{B2AE7851-1D07-897B-CE1D-6A7EA9180266}"/>
          </ac:spMkLst>
        </pc:spChg>
        <pc:spChg chg="del">
          <ac:chgData name="Abbey Patterson" userId="c0976f7f3e929ea9" providerId="LiveId" clId="{EA0CA04B-DC25-43A1-94F4-F84F874EF471}" dt="2022-09-26T15:28:22.009" v="181" actId="478"/>
          <ac:spMkLst>
            <pc:docMk/>
            <pc:sldMk cId="1492982766" sldId="321"/>
            <ac:spMk id="16" creationId="{44594FCC-C669-2B17-5B88-40BAAF9CA5C6}"/>
          </ac:spMkLst>
        </pc:spChg>
        <pc:spChg chg="del">
          <ac:chgData name="Abbey Patterson" userId="c0976f7f3e929ea9" providerId="LiveId" clId="{EA0CA04B-DC25-43A1-94F4-F84F874EF471}" dt="2022-09-26T15:28:22.009" v="181" actId="478"/>
          <ac:spMkLst>
            <pc:docMk/>
            <pc:sldMk cId="1492982766" sldId="321"/>
            <ac:spMk id="17" creationId="{73F4ACFA-E3C5-A626-ED06-C31FEFE4171E}"/>
          </ac:spMkLst>
        </pc:spChg>
        <pc:spChg chg="del">
          <ac:chgData name="Abbey Patterson" userId="c0976f7f3e929ea9" providerId="LiveId" clId="{EA0CA04B-DC25-43A1-94F4-F84F874EF471}" dt="2022-09-26T15:28:22.009" v="181" actId="478"/>
          <ac:spMkLst>
            <pc:docMk/>
            <pc:sldMk cId="1492982766" sldId="321"/>
            <ac:spMk id="22" creationId="{C7A85857-515F-4B53-E757-B708F2C29BDF}"/>
          </ac:spMkLst>
        </pc:spChg>
        <pc:spChg chg="del">
          <ac:chgData name="Abbey Patterson" userId="c0976f7f3e929ea9" providerId="LiveId" clId="{EA0CA04B-DC25-43A1-94F4-F84F874EF471}" dt="2022-09-26T15:28:22.009" v="181" actId="478"/>
          <ac:spMkLst>
            <pc:docMk/>
            <pc:sldMk cId="1492982766" sldId="321"/>
            <ac:spMk id="23" creationId="{B83A46F7-595C-95EF-A65A-168ACACA066B}"/>
          </ac:spMkLst>
        </pc:spChg>
        <pc:spChg chg="add mod">
          <ac:chgData name="Abbey Patterson" userId="c0976f7f3e929ea9" providerId="LiveId" clId="{EA0CA04B-DC25-43A1-94F4-F84F874EF471}" dt="2022-09-26T15:26:54.047" v="148"/>
          <ac:spMkLst>
            <pc:docMk/>
            <pc:sldMk cId="1492982766" sldId="321"/>
            <ac:spMk id="27" creationId="{39BC270F-5222-18C5-4F58-45628D52BD89}"/>
          </ac:spMkLst>
        </pc:spChg>
        <pc:spChg chg="add mod">
          <ac:chgData name="Abbey Patterson" userId="c0976f7f3e929ea9" providerId="LiveId" clId="{EA0CA04B-DC25-43A1-94F4-F84F874EF471}" dt="2022-09-26T15:28:42.034" v="184" actId="255"/>
          <ac:spMkLst>
            <pc:docMk/>
            <pc:sldMk cId="1492982766" sldId="321"/>
            <ac:spMk id="33" creationId="{E4AC4185-12D2-ACB5-C217-2917A25B5EFA}"/>
          </ac:spMkLst>
        </pc:spChg>
        <pc:picChg chg="add mod">
          <ac:chgData name="Abbey Patterson" userId="c0976f7f3e929ea9" providerId="LiveId" clId="{EA0CA04B-DC25-43A1-94F4-F84F874EF471}" dt="2022-09-26T15:26:54.047" v="148"/>
          <ac:picMkLst>
            <pc:docMk/>
            <pc:sldMk cId="1492982766" sldId="321"/>
            <ac:picMk id="28" creationId="{CDEA24D3-CEB5-75EE-AC4B-96FEC282F4F0}"/>
          </ac:picMkLst>
        </pc:picChg>
        <pc:picChg chg="add mod">
          <ac:chgData name="Abbey Patterson" userId="c0976f7f3e929ea9" providerId="LiveId" clId="{EA0CA04B-DC25-43A1-94F4-F84F874EF471}" dt="2022-09-26T15:26:54.047" v="148"/>
          <ac:picMkLst>
            <pc:docMk/>
            <pc:sldMk cId="1492982766" sldId="321"/>
            <ac:picMk id="29" creationId="{F5F97AF5-544C-BB20-BFEF-5D408A250EDD}"/>
          </ac:picMkLst>
        </pc:picChg>
        <pc:picChg chg="add mod">
          <ac:chgData name="Abbey Patterson" userId="c0976f7f3e929ea9" providerId="LiveId" clId="{EA0CA04B-DC25-43A1-94F4-F84F874EF471}" dt="2022-09-26T15:26:54.047" v="148"/>
          <ac:picMkLst>
            <pc:docMk/>
            <pc:sldMk cId="1492982766" sldId="321"/>
            <ac:picMk id="30" creationId="{56B32A7C-4C6C-936F-E237-5843542D1766}"/>
          </ac:picMkLst>
        </pc:picChg>
        <pc:picChg chg="add mod">
          <ac:chgData name="Abbey Patterson" userId="c0976f7f3e929ea9" providerId="LiveId" clId="{EA0CA04B-DC25-43A1-94F4-F84F874EF471}" dt="2022-09-26T15:27:52.723" v="152" actId="1076"/>
          <ac:picMkLst>
            <pc:docMk/>
            <pc:sldMk cId="1492982766" sldId="321"/>
            <ac:picMk id="31" creationId="{BDD50932-7292-3CF4-4E20-07B3826676EB}"/>
          </ac:picMkLst>
        </pc:picChg>
      </pc:sldChg>
      <pc:sldChg chg="addSp delSp modSp new mod setBg">
        <pc:chgData name="Abbey Patterson" userId="c0976f7f3e929ea9" providerId="LiveId" clId="{EA0CA04B-DC25-43A1-94F4-F84F874EF471}" dt="2022-09-26T20:56:56.986" v="2779" actId="20577"/>
        <pc:sldMkLst>
          <pc:docMk/>
          <pc:sldMk cId="334694663" sldId="322"/>
        </pc:sldMkLst>
        <pc:spChg chg="del">
          <ac:chgData name="Abbey Patterson" userId="c0976f7f3e929ea9" providerId="LiveId" clId="{EA0CA04B-DC25-43A1-94F4-F84F874EF471}" dt="2022-09-26T15:31:42.413" v="214" actId="478"/>
          <ac:spMkLst>
            <pc:docMk/>
            <pc:sldMk cId="334694663" sldId="322"/>
            <ac:spMk id="2" creationId="{6CBD257E-6CCC-23C4-76A9-F2B4D3A218B6}"/>
          </ac:spMkLst>
        </pc:spChg>
        <pc:spChg chg="del">
          <ac:chgData name="Abbey Patterson" userId="c0976f7f3e929ea9" providerId="LiveId" clId="{EA0CA04B-DC25-43A1-94F4-F84F874EF471}" dt="2022-09-26T15:31:42.413" v="214" actId="478"/>
          <ac:spMkLst>
            <pc:docMk/>
            <pc:sldMk cId="334694663" sldId="322"/>
            <ac:spMk id="3" creationId="{1015587A-1E13-71AB-427A-E5A3CB6D6E12}"/>
          </ac:spMkLst>
        </pc:spChg>
        <pc:spChg chg="del">
          <ac:chgData name="Abbey Patterson" userId="c0976f7f3e929ea9" providerId="LiveId" clId="{EA0CA04B-DC25-43A1-94F4-F84F874EF471}" dt="2022-09-26T15:31:42.413" v="214" actId="478"/>
          <ac:spMkLst>
            <pc:docMk/>
            <pc:sldMk cId="334694663" sldId="322"/>
            <ac:spMk id="4" creationId="{A49F6A7B-8798-423B-B99C-623775B95A20}"/>
          </ac:spMkLst>
        </pc:spChg>
        <pc:spChg chg="del">
          <ac:chgData name="Abbey Patterson" userId="c0976f7f3e929ea9" providerId="LiveId" clId="{EA0CA04B-DC25-43A1-94F4-F84F874EF471}" dt="2022-09-26T15:31:42.413" v="214" actId="478"/>
          <ac:spMkLst>
            <pc:docMk/>
            <pc:sldMk cId="334694663" sldId="322"/>
            <ac:spMk id="5" creationId="{5F935743-D4D1-099B-8F8C-5E3B34BCB9FC}"/>
          </ac:spMkLst>
        </pc:spChg>
        <pc:spChg chg="del">
          <ac:chgData name="Abbey Patterson" userId="c0976f7f3e929ea9" providerId="LiveId" clId="{EA0CA04B-DC25-43A1-94F4-F84F874EF471}" dt="2022-09-26T15:31:42.413" v="214" actId="478"/>
          <ac:spMkLst>
            <pc:docMk/>
            <pc:sldMk cId="334694663" sldId="322"/>
            <ac:spMk id="6" creationId="{46857C52-8CAD-5AFB-D172-AA8238479CEB}"/>
          </ac:spMkLst>
        </pc:spChg>
        <pc:spChg chg="del">
          <ac:chgData name="Abbey Patterson" userId="c0976f7f3e929ea9" providerId="LiveId" clId="{EA0CA04B-DC25-43A1-94F4-F84F874EF471}" dt="2022-09-26T15:31:42.413" v="214" actId="478"/>
          <ac:spMkLst>
            <pc:docMk/>
            <pc:sldMk cId="334694663" sldId="322"/>
            <ac:spMk id="7" creationId="{F07FEF1B-FCFE-0DF5-CEC2-8F4CA31448B6}"/>
          </ac:spMkLst>
        </pc:spChg>
        <pc:spChg chg="del">
          <ac:chgData name="Abbey Patterson" userId="c0976f7f3e929ea9" providerId="LiveId" clId="{EA0CA04B-DC25-43A1-94F4-F84F874EF471}" dt="2022-09-26T15:31:42.413" v="214" actId="478"/>
          <ac:spMkLst>
            <pc:docMk/>
            <pc:sldMk cId="334694663" sldId="322"/>
            <ac:spMk id="8" creationId="{E8E9316B-0680-448D-EEF4-6FA12FC29DCD}"/>
          </ac:spMkLst>
        </pc:spChg>
        <pc:spChg chg="del">
          <ac:chgData name="Abbey Patterson" userId="c0976f7f3e929ea9" providerId="LiveId" clId="{EA0CA04B-DC25-43A1-94F4-F84F874EF471}" dt="2022-09-26T15:31:42.413" v="214" actId="478"/>
          <ac:spMkLst>
            <pc:docMk/>
            <pc:sldMk cId="334694663" sldId="322"/>
            <ac:spMk id="9" creationId="{D7743F4A-BA3C-C2CD-C8BA-96E7F3EC8E65}"/>
          </ac:spMkLst>
        </pc:spChg>
        <pc:spChg chg="del">
          <ac:chgData name="Abbey Patterson" userId="c0976f7f3e929ea9" providerId="LiveId" clId="{EA0CA04B-DC25-43A1-94F4-F84F874EF471}" dt="2022-09-26T15:31:49.279" v="215" actId="478"/>
          <ac:spMkLst>
            <pc:docMk/>
            <pc:sldMk cId="334694663" sldId="322"/>
            <ac:spMk id="10" creationId="{20E22BC0-2DB4-BC0E-D6C7-641A24295600}"/>
          </ac:spMkLst>
        </pc:spChg>
        <pc:spChg chg="del">
          <ac:chgData name="Abbey Patterson" userId="c0976f7f3e929ea9" providerId="LiveId" clId="{EA0CA04B-DC25-43A1-94F4-F84F874EF471}" dt="2022-09-26T15:31:49.279" v="215" actId="478"/>
          <ac:spMkLst>
            <pc:docMk/>
            <pc:sldMk cId="334694663" sldId="322"/>
            <ac:spMk id="11" creationId="{69686CA6-8FB9-8BCC-0ADA-C66FCD80B6B6}"/>
          </ac:spMkLst>
        </pc:spChg>
        <pc:spChg chg="del">
          <ac:chgData name="Abbey Patterson" userId="c0976f7f3e929ea9" providerId="LiveId" clId="{EA0CA04B-DC25-43A1-94F4-F84F874EF471}" dt="2022-09-26T15:31:42.413" v="214" actId="478"/>
          <ac:spMkLst>
            <pc:docMk/>
            <pc:sldMk cId="334694663" sldId="322"/>
            <ac:spMk id="12" creationId="{B0EA422B-87A8-D9D9-0D0F-6605D6923304}"/>
          </ac:spMkLst>
        </pc:spChg>
        <pc:spChg chg="del">
          <ac:chgData name="Abbey Patterson" userId="c0976f7f3e929ea9" providerId="LiveId" clId="{EA0CA04B-DC25-43A1-94F4-F84F874EF471}" dt="2022-09-26T15:31:42.413" v="214" actId="478"/>
          <ac:spMkLst>
            <pc:docMk/>
            <pc:sldMk cId="334694663" sldId="322"/>
            <ac:spMk id="13" creationId="{F7581C4C-B121-BF0B-0D80-97CFA57D6D0E}"/>
          </ac:spMkLst>
        </pc:spChg>
        <pc:spChg chg="del">
          <ac:chgData name="Abbey Patterson" userId="c0976f7f3e929ea9" providerId="LiveId" clId="{EA0CA04B-DC25-43A1-94F4-F84F874EF471}" dt="2022-09-26T15:31:42.413" v="214" actId="478"/>
          <ac:spMkLst>
            <pc:docMk/>
            <pc:sldMk cId="334694663" sldId="322"/>
            <ac:spMk id="14" creationId="{7F1F9076-7AE7-CE28-55CB-8E035421B96D}"/>
          </ac:spMkLst>
        </pc:spChg>
        <pc:spChg chg="del">
          <ac:chgData name="Abbey Patterson" userId="c0976f7f3e929ea9" providerId="LiveId" clId="{EA0CA04B-DC25-43A1-94F4-F84F874EF471}" dt="2022-09-26T15:31:42.413" v="214" actId="478"/>
          <ac:spMkLst>
            <pc:docMk/>
            <pc:sldMk cId="334694663" sldId="322"/>
            <ac:spMk id="15" creationId="{4187D66B-A394-18E0-D3E0-595A2907E6DF}"/>
          </ac:spMkLst>
        </pc:spChg>
        <pc:spChg chg="del">
          <ac:chgData name="Abbey Patterson" userId="c0976f7f3e929ea9" providerId="LiveId" clId="{EA0CA04B-DC25-43A1-94F4-F84F874EF471}" dt="2022-09-26T15:31:42.413" v="214" actId="478"/>
          <ac:spMkLst>
            <pc:docMk/>
            <pc:sldMk cId="334694663" sldId="322"/>
            <ac:spMk id="16" creationId="{C8CB7586-C28E-08DB-6164-738E287DD75A}"/>
          </ac:spMkLst>
        </pc:spChg>
        <pc:spChg chg="del">
          <ac:chgData name="Abbey Patterson" userId="c0976f7f3e929ea9" providerId="LiveId" clId="{EA0CA04B-DC25-43A1-94F4-F84F874EF471}" dt="2022-09-26T15:31:42.413" v="214" actId="478"/>
          <ac:spMkLst>
            <pc:docMk/>
            <pc:sldMk cId="334694663" sldId="322"/>
            <ac:spMk id="17" creationId="{888B3B18-7CF0-1A5C-5DDB-C9F21B571CAD}"/>
          </ac:spMkLst>
        </pc:spChg>
        <pc:spChg chg="del">
          <ac:chgData name="Abbey Patterson" userId="c0976f7f3e929ea9" providerId="LiveId" clId="{EA0CA04B-DC25-43A1-94F4-F84F874EF471}" dt="2022-09-26T15:31:42.413" v="214" actId="478"/>
          <ac:spMkLst>
            <pc:docMk/>
            <pc:sldMk cId="334694663" sldId="322"/>
            <ac:spMk id="18" creationId="{698C8870-485D-CD33-53A6-3E6C067575EB}"/>
          </ac:spMkLst>
        </pc:spChg>
        <pc:spChg chg="del">
          <ac:chgData name="Abbey Patterson" userId="c0976f7f3e929ea9" providerId="LiveId" clId="{EA0CA04B-DC25-43A1-94F4-F84F874EF471}" dt="2022-09-26T15:31:42.413" v="214" actId="478"/>
          <ac:spMkLst>
            <pc:docMk/>
            <pc:sldMk cId="334694663" sldId="322"/>
            <ac:spMk id="19" creationId="{2DE383DE-8794-14E4-705F-7CB1BE8F8F90}"/>
          </ac:spMkLst>
        </pc:spChg>
        <pc:spChg chg="del">
          <ac:chgData name="Abbey Patterson" userId="c0976f7f3e929ea9" providerId="LiveId" clId="{EA0CA04B-DC25-43A1-94F4-F84F874EF471}" dt="2022-09-26T15:31:42.413" v="214" actId="478"/>
          <ac:spMkLst>
            <pc:docMk/>
            <pc:sldMk cId="334694663" sldId="322"/>
            <ac:spMk id="20" creationId="{7BC8051E-5735-601A-0AB0-13920388408A}"/>
          </ac:spMkLst>
        </pc:spChg>
        <pc:spChg chg="del">
          <ac:chgData name="Abbey Patterson" userId="c0976f7f3e929ea9" providerId="LiveId" clId="{EA0CA04B-DC25-43A1-94F4-F84F874EF471}" dt="2022-09-26T15:31:42.413" v="214" actId="478"/>
          <ac:spMkLst>
            <pc:docMk/>
            <pc:sldMk cId="334694663" sldId="322"/>
            <ac:spMk id="21" creationId="{90CEA442-F254-8C0A-09BF-D45644908016}"/>
          </ac:spMkLst>
        </pc:spChg>
        <pc:spChg chg="del">
          <ac:chgData name="Abbey Patterson" userId="c0976f7f3e929ea9" providerId="LiveId" clId="{EA0CA04B-DC25-43A1-94F4-F84F874EF471}" dt="2022-09-26T15:31:42.413" v="214" actId="478"/>
          <ac:spMkLst>
            <pc:docMk/>
            <pc:sldMk cId="334694663" sldId="322"/>
            <ac:spMk id="22" creationId="{28A6FE2D-09E6-1F6A-EE28-DF5C5AEAD8F3}"/>
          </ac:spMkLst>
        </pc:spChg>
        <pc:spChg chg="del">
          <ac:chgData name="Abbey Patterson" userId="c0976f7f3e929ea9" providerId="LiveId" clId="{EA0CA04B-DC25-43A1-94F4-F84F874EF471}" dt="2022-09-26T15:31:42.413" v="214" actId="478"/>
          <ac:spMkLst>
            <pc:docMk/>
            <pc:sldMk cId="334694663" sldId="322"/>
            <ac:spMk id="23" creationId="{4E1B0C44-DB73-27F0-E92A-668A34AFDB6D}"/>
          </ac:spMkLst>
        </pc:spChg>
        <pc:spChg chg="del">
          <ac:chgData name="Abbey Patterson" userId="c0976f7f3e929ea9" providerId="LiveId" clId="{EA0CA04B-DC25-43A1-94F4-F84F874EF471}" dt="2022-09-26T15:31:42.413" v="214" actId="478"/>
          <ac:spMkLst>
            <pc:docMk/>
            <pc:sldMk cId="334694663" sldId="322"/>
            <ac:spMk id="24" creationId="{CB2339C5-031D-4ECF-2D66-A57FCFB30F61}"/>
          </ac:spMkLst>
        </pc:spChg>
        <pc:spChg chg="del">
          <ac:chgData name="Abbey Patterson" userId="c0976f7f3e929ea9" providerId="LiveId" clId="{EA0CA04B-DC25-43A1-94F4-F84F874EF471}" dt="2022-09-26T15:31:42.413" v="214" actId="478"/>
          <ac:spMkLst>
            <pc:docMk/>
            <pc:sldMk cId="334694663" sldId="322"/>
            <ac:spMk id="25" creationId="{D454C8E1-8598-275E-4BDC-C6F5F02142EB}"/>
          </ac:spMkLst>
        </pc:spChg>
        <pc:spChg chg="mod">
          <ac:chgData name="Abbey Patterson" userId="c0976f7f3e929ea9" providerId="LiveId" clId="{EA0CA04B-DC25-43A1-94F4-F84F874EF471}" dt="2022-09-26T15:32:20.101" v="252" actId="20577"/>
          <ac:spMkLst>
            <pc:docMk/>
            <pc:sldMk cId="334694663" sldId="322"/>
            <ac:spMk id="26" creationId="{6ACB1AF1-0C92-7884-42A1-A9E0D2F2A71B}"/>
          </ac:spMkLst>
        </pc:spChg>
        <pc:spChg chg="add del">
          <ac:chgData name="Abbey Patterson" userId="c0976f7f3e929ea9" providerId="LiveId" clId="{EA0CA04B-DC25-43A1-94F4-F84F874EF471}" dt="2022-09-26T15:31:42.413" v="214" actId="478"/>
          <ac:spMkLst>
            <pc:docMk/>
            <pc:sldMk cId="334694663" sldId="322"/>
            <ac:spMk id="28" creationId="{047531AB-50E1-31F9-D2BF-9B7DF3DC4B21}"/>
          </ac:spMkLst>
        </pc:spChg>
        <pc:spChg chg="add del mod ord">
          <ac:chgData name="Abbey Patterson" userId="c0976f7f3e929ea9" providerId="LiveId" clId="{EA0CA04B-DC25-43A1-94F4-F84F874EF471}" dt="2022-09-26T15:32:44.353" v="257" actId="478"/>
          <ac:spMkLst>
            <pc:docMk/>
            <pc:sldMk cId="334694663" sldId="322"/>
            <ac:spMk id="33" creationId="{58A67FDC-98B7-DD95-11DC-6617CFE80F06}"/>
          </ac:spMkLst>
        </pc:spChg>
        <pc:spChg chg="add del mod">
          <ac:chgData name="Abbey Patterson" userId="c0976f7f3e929ea9" providerId="LiveId" clId="{EA0CA04B-DC25-43A1-94F4-F84F874EF471}" dt="2022-09-26T15:33:23.980" v="260"/>
          <ac:spMkLst>
            <pc:docMk/>
            <pc:sldMk cId="334694663" sldId="322"/>
            <ac:spMk id="34" creationId="{D20C5292-C356-4F99-8BC2-79499AFC459E}"/>
          </ac:spMkLst>
        </pc:spChg>
        <pc:spChg chg="add del mod">
          <ac:chgData name="Abbey Patterson" userId="c0976f7f3e929ea9" providerId="LiveId" clId="{EA0CA04B-DC25-43A1-94F4-F84F874EF471}" dt="2022-09-26T15:33:57.414" v="267"/>
          <ac:spMkLst>
            <pc:docMk/>
            <pc:sldMk cId="334694663" sldId="322"/>
            <ac:spMk id="35" creationId="{F80D72BE-FD4D-5A59-CB86-C7BC080930D9}"/>
          </ac:spMkLst>
        </pc:spChg>
        <pc:spChg chg="add mod">
          <ac:chgData name="Abbey Patterson" userId="c0976f7f3e929ea9" providerId="LiveId" clId="{EA0CA04B-DC25-43A1-94F4-F84F874EF471}" dt="2022-09-26T20:55:26.571" v="2775" actId="20577"/>
          <ac:spMkLst>
            <pc:docMk/>
            <pc:sldMk cId="334694663" sldId="322"/>
            <ac:spMk id="36" creationId="{982E25C1-3F10-1C57-5B67-574EF8A9CCFF}"/>
          </ac:spMkLst>
        </pc:spChg>
        <pc:spChg chg="add mod">
          <ac:chgData name="Abbey Patterson" userId="c0976f7f3e929ea9" providerId="LiveId" clId="{EA0CA04B-DC25-43A1-94F4-F84F874EF471}" dt="2022-09-26T15:35:06.030" v="390" actId="5793"/>
          <ac:spMkLst>
            <pc:docMk/>
            <pc:sldMk cId="334694663" sldId="322"/>
            <ac:spMk id="37" creationId="{CD8A5207-37C1-9049-1834-C7EF177C125C}"/>
          </ac:spMkLst>
        </pc:spChg>
        <pc:spChg chg="add del mod">
          <ac:chgData name="Abbey Patterson" userId="c0976f7f3e929ea9" providerId="LiveId" clId="{EA0CA04B-DC25-43A1-94F4-F84F874EF471}" dt="2022-09-26T15:34:50.462" v="295" actId="478"/>
          <ac:spMkLst>
            <pc:docMk/>
            <pc:sldMk cId="334694663" sldId="322"/>
            <ac:spMk id="38" creationId="{18CD605D-8679-100D-9A77-6011373D1917}"/>
          </ac:spMkLst>
        </pc:spChg>
        <pc:spChg chg="add mod">
          <ac:chgData name="Abbey Patterson" userId="c0976f7f3e929ea9" providerId="LiveId" clId="{EA0CA04B-DC25-43A1-94F4-F84F874EF471}" dt="2022-09-26T16:08:57.280" v="1580" actId="207"/>
          <ac:spMkLst>
            <pc:docMk/>
            <pc:sldMk cId="334694663" sldId="322"/>
            <ac:spMk id="39" creationId="{CC8D3E59-8C2E-CAB0-EFE8-785556A8586B}"/>
          </ac:spMkLst>
        </pc:spChg>
        <pc:spChg chg="add mod">
          <ac:chgData name="Abbey Patterson" userId="c0976f7f3e929ea9" providerId="LiveId" clId="{EA0CA04B-DC25-43A1-94F4-F84F874EF471}" dt="2022-09-26T20:56:56.986" v="2779" actId="20577"/>
          <ac:spMkLst>
            <pc:docMk/>
            <pc:sldMk cId="334694663" sldId="322"/>
            <ac:spMk id="40" creationId="{B11DF017-2DBC-48C8-F35E-E50825A00039}"/>
          </ac:spMkLst>
        </pc:spChg>
        <pc:spChg chg="add mod">
          <ac:chgData name="Abbey Patterson" userId="c0976f7f3e929ea9" providerId="LiveId" clId="{EA0CA04B-DC25-43A1-94F4-F84F874EF471}" dt="2022-09-26T16:09:12.981" v="1582" actId="207"/>
          <ac:spMkLst>
            <pc:docMk/>
            <pc:sldMk cId="334694663" sldId="322"/>
            <ac:spMk id="41" creationId="{E60E7DFA-4DCA-BFF6-038A-04E16C0F225D}"/>
          </ac:spMkLst>
        </pc:spChg>
        <pc:spChg chg="add mod">
          <ac:chgData name="Abbey Patterson" userId="c0976f7f3e929ea9" providerId="LiveId" clId="{EA0CA04B-DC25-43A1-94F4-F84F874EF471}" dt="2022-09-26T15:59:53.816" v="1307"/>
          <ac:spMkLst>
            <pc:docMk/>
            <pc:sldMk cId="334694663" sldId="322"/>
            <ac:spMk id="42" creationId="{23B63AD7-7BA6-6FB1-3BCD-244AE93FB7DB}"/>
          </ac:spMkLst>
        </pc:spChg>
        <pc:spChg chg="add mod">
          <ac:chgData name="Abbey Patterson" userId="c0976f7f3e929ea9" providerId="LiveId" clId="{EA0CA04B-DC25-43A1-94F4-F84F874EF471}" dt="2022-09-26T16:00:48.034" v="1358" actId="20577"/>
          <ac:spMkLst>
            <pc:docMk/>
            <pc:sldMk cId="334694663" sldId="322"/>
            <ac:spMk id="43" creationId="{8D5A4E3F-3519-CDFA-6F2F-119B54C8DDBA}"/>
          </ac:spMkLst>
        </pc:spChg>
        <pc:spChg chg="add mod">
          <ac:chgData name="Abbey Patterson" userId="c0976f7f3e929ea9" providerId="LiveId" clId="{EA0CA04B-DC25-43A1-94F4-F84F874EF471}" dt="2022-09-26T16:03:24.930" v="1468" actId="20577"/>
          <ac:spMkLst>
            <pc:docMk/>
            <pc:sldMk cId="334694663" sldId="322"/>
            <ac:spMk id="44" creationId="{5AB93BB9-5701-5073-C1D6-7128422DD5B8}"/>
          </ac:spMkLst>
        </pc:spChg>
        <pc:spChg chg="add mod">
          <ac:chgData name="Abbey Patterson" userId="c0976f7f3e929ea9" providerId="LiveId" clId="{EA0CA04B-DC25-43A1-94F4-F84F874EF471}" dt="2022-09-26T16:03:44.953" v="1523" actId="1036"/>
          <ac:spMkLst>
            <pc:docMk/>
            <pc:sldMk cId="334694663" sldId="322"/>
            <ac:spMk id="45" creationId="{E5BB7955-9B69-2850-1DB9-8EBCCE004992}"/>
          </ac:spMkLst>
        </pc:spChg>
        <pc:spChg chg="add del mod ord">
          <ac:chgData name="Abbey Patterson" userId="c0976f7f3e929ea9" providerId="LiveId" clId="{EA0CA04B-DC25-43A1-94F4-F84F874EF471}" dt="2022-09-26T16:04:36.877" v="1543" actId="11529"/>
          <ac:spMkLst>
            <pc:docMk/>
            <pc:sldMk cId="334694663" sldId="322"/>
            <ac:spMk id="46" creationId="{158EE5C3-0926-4263-B599-70B3D7F332A5}"/>
          </ac:spMkLst>
        </pc:spChg>
        <pc:spChg chg="add del ord">
          <ac:chgData name="Abbey Patterson" userId="c0976f7f3e929ea9" providerId="LiveId" clId="{EA0CA04B-DC25-43A1-94F4-F84F874EF471}" dt="2022-09-26T16:09:39.935" v="1585" actId="478"/>
          <ac:spMkLst>
            <pc:docMk/>
            <pc:sldMk cId="334694663" sldId="322"/>
            <ac:spMk id="47" creationId="{92A6FCE2-8A44-A62F-2D5B-22C7F736090A}"/>
          </ac:spMkLst>
        </pc:spChg>
        <pc:picChg chg="add mod">
          <ac:chgData name="Abbey Patterson" userId="c0976f7f3e929ea9" providerId="LiveId" clId="{EA0CA04B-DC25-43A1-94F4-F84F874EF471}" dt="2022-09-26T16:07:48.414" v="1574" actId="208"/>
          <ac:picMkLst>
            <pc:docMk/>
            <pc:sldMk cId="334694663" sldId="322"/>
            <ac:picMk id="29" creationId="{09D1F896-170A-1040-9D6B-AC0D87054E7F}"/>
          </ac:picMkLst>
        </pc:picChg>
        <pc:picChg chg="add mod">
          <ac:chgData name="Abbey Patterson" userId="c0976f7f3e929ea9" providerId="LiveId" clId="{EA0CA04B-DC25-43A1-94F4-F84F874EF471}" dt="2022-09-26T16:07:59.994" v="1575" actId="27349"/>
          <ac:picMkLst>
            <pc:docMk/>
            <pc:sldMk cId="334694663" sldId="322"/>
            <ac:picMk id="30" creationId="{C8B58688-C83D-1DA7-56E1-E424F43F5F3E}"/>
          </ac:picMkLst>
        </pc:picChg>
        <pc:picChg chg="add mod">
          <ac:chgData name="Abbey Patterson" userId="c0976f7f3e929ea9" providerId="LiveId" clId="{EA0CA04B-DC25-43A1-94F4-F84F874EF471}" dt="2022-09-26T16:08:16.317" v="1577" actId="207"/>
          <ac:picMkLst>
            <pc:docMk/>
            <pc:sldMk cId="334694663" sldId="322"/>
            <ac:picMk id="31" creationId="{79C504BB-AFD1-7AD8-DAB4-78E2119346C0}"/>
          </ac:picMkLst>
        </pc:picChg>
        <pc:picChg chg="add mod">
          <ac:chgData name="Abbey Patterson" userId="c0976f7f3e929ea9" providerId="LiveId" clId="{EA0CA04B-DC25-43A1-94F4-F84F874EF471}" dt="2022-09-26T16:08:27.864" v="1578" actId="27349"/>
          <ac:picMkLst>
            <pc:docMk/>
            <pc:sldMk cId="334694663" sldId="322"/>
            <ac:picMk id="32" creationId="{39669D2D-9286-27D3-24C0-C127681F861D}"/>
          </ac:picMkLst>
        </pc:picChg>
      </pc:sldChg>
      <pc:sldChg chg="addSp delSp modSp new mod setBg">
        <pc:chgData name="Abbey Patterson" userId="c0976f7f3e929ea9" providerId="LiveId" clId="{EA0CA04B-DC25-43A1-94F4-F84F874EF471}" dt="2022-09-26T21:03:02.652" v="2895" actId="20577"/>
        <pc:sldMkLst>
          <pc:docMk/>
          <pc:sldMk cId="2660096447" sldId="323"/>
        </pc:sldMkLst>
        <pc:spChg chg="mod">
          <ac:chgData name="Abbey Patterson" userId="c0976f7f3e929ea9" providerId="LiveId" clId="{EA0CA04B-DC25-43A1-94F4-F84F874EF471}" dt="2022-09-26T15:40:16.394" v="512" actId="20577"/>
          <ac:spMkLst>
            <pc:docMk/>
            <pc:sldMk cId="2660096447" sldId="323"/>
            <ac:spMk id="2" creationId="{54F09626-2F25-E363-DB8C-9E54D82EFA69}"/>
          </ac:spMkLst>
        </pc:spChg>
        <pc:spChg chg="del mod">
          <ac:chgData name="Abbey Patterson" userId="c0976f7f3e929ea9" providerId="LiveId" clId="{EA0CA04B-DC25-43A1-94F4-F84F874EF471}" dt="2022-09-26T15:40:34.919" v="517" actId="478"/>
          <ac:spMkLst>
            <pc:docMk/>
            <pc:sldMk cId="2660096447" sldId="323"/>
            <ac:spMk id="3" creationId="{21D7F09D-6993-DB88-8B25-450F15608100}"/>
          </ac:spMkLst>
        </pc:spChg>
        <pc:spChg chg="add del mod">
          <ac:chgData name="Abbey Patterson" userId="c0976f7f3e929ea9" providerId="LiveId" clId="{EA0CA04B-DC25-43A1-94F4-F84F874EF471}" dt="2022-09-26T15:40:55.983" v="522"/>
          <ac:spMkLst>
            <pc:docMk/>
            <pc:sldMk cId="2660096447" sldId="323"/>
            <ac:spMk id="8" creationId="{779638C0-44C0-5DF9-F88E-D34426FEB32B}"/>
          </ac:spMkLst>
        </pc:spChg>
        <pc:spChg chg="add mod">
          <ac:chgData name="Abbey Patterson" userId="c0976f7f3e929ea9" providerId="LiveId" clId="{EA0CA04B-DC25-43A1-94F4-F84F874EF471}" dt="2022-09-26T15:59:48.313" v="1306" actId="1076"/>
          <ac:spMkLst>
            <pc:docMk/>
            <pc:sldMk cId="2660096447" sldId="323"/>
            <ac:spMk id="9" creationId="{26FBE42B-8AD1-65BF-15D1-8F5593653327}"/>
          </ac:spMkLst>
        </pc:spChg>
        <pc:spChg chg="add del mod">
          <ac:chgData name="Abbey Patterson" userId="c0976f7f3e929ea9" providerId="LiveId" clId="{EA0CA04B-DC25-43A1-94F4-F84F874EF471}" dt="2022-09-26T21:01:12.046" v="2843" actId="1038"/>
          <ac:spMkLst>
            <pc:docMk/>
            <pc:sldMk cId="2660096447" sldId="323"/>
            <ac:spMk id="10" creationId="{13DBAA01-483A-10AC-155A-05B9CAE6A34D}"/>
          </ac:spMkLst>
        </pc:spChg>
        <pc:spChg chg="add mod">
          <ac:chgData name="Abbey Patterson" userId="c0976f7f3e929ea9" providerId="LiveId" clId="{EA0CA04B-DC25-43A1-94F4-F84F874EF471}" dt="2022-09-26T21:01:43.021" v="2859" actId="1038"/>
          <ac:spMkLst>
            <pc:docMk/>
            <pc:sldMk cId="2660096447" sldId="323"/>
            <ac:spMk id="11" creationId="{CB4DCB76-5783-5E47-5265-03398F01C9AF}"/>
          </ac:spMkLst>
        </pc:spChg>
        <pc:spChg chg="add mod">
          <ac:chgData name="Abbey Patterson" userId="c0976f7f3e929ea9" providerId="LiveId" clId="{EA0CA04B-DC25-43A1-94F4-F84F874EF471}" dt="2022-09-26T16:05:14.718" v="1546" actId="108"/>
          <ac:spMkLst>
            <pc:docMk/>
            <pc:sldMk cId="2660096447" sldId="323"/>
            <ac:spMk id="12" creationId="{D966EC12-343C-78C3-62A7-2F2EDB2137D6}"/>
          </ac:spMkLst>
        </pc:spChg>
        <pc:spChg chg="add mod">
          <ac:chgData name="Abbey Patterson" userId="c0976f7f3e929ea9" providerId="LiveId" clId="{EA0CA04B-DC25-43A1-94F4-F84F874EF471}" dt="2022-09-26T21:00:23.376" v="2806" actId="20577"/>
          <ac:spMkLst>
            <pc:docMk/>
            <pc:sldMk cId="2660096447" sldId="323"/>
            <ac:spMk id="13" creationId="{FC00D43F-BF66-9EB6-B51F-8F5CDAA32CF5}"/>
          </ac:spMkLst>
        </pc:spChg>
        <pc:spChg chg="add mod">
          <ac:chgData name="Abbey Patterson" userId="c0976f7f3e929ea9" providerId="LiveId" clId="{EA0CA04B-DC25-43A1-94F4-F84F874EF471}" dt="2022-09-26T16:11:24.940" v="1607" actId="207"/>
          <ac:spMkLst>
            <pc:docMk/>
            <pc:sldMk cId="2660096447" sldId="323"/>
            <ac:spMk id="14" creationId="{419433EB-1D0F-5EA7-23DE-B47332AA6AAB}"/>
          </ac:spMkLst>
        </pc:spChg>
        <pc:spChg chg="add mod">
          <ac:chgData name="Abbey Patterson" userId="c0976f7f3e929ea9" providerId="LiveId" clId="{EA0CA04B-DC25-43A1-94F4-F84F874EF471}" dt="2022-09-26T21:01:58.912" v="2886" actId="1076"/>
          <ac:spMkLst>
            <pc:docMk/>
            <pc:sldMk cId="2660096447" sldId="323"/>
            <ac:spMk id="16" creationId="{A91C8347-CEE8-50DE-70AD-7D5A513BAA48}"/>
          </ac:spMkLst>
        </pc:spChg>
        <pc:spChg chg="add mod">
          <ac:chgData name="Abbey Patterson" userId="c0976f7f3e929ea9" providerId="LiveId" clId="{EA0CA04B-DC25-43A1-94F4-F84F874EF471}" dt="2022-09-26T21:03:02.652" v="2895" actId="20577"/>
          <ac:spMkLst>
            <pc:docMk/>
            <pc:sldMk cId="2660096447" sldId="323"/>
            <ac:spMk id="17" creationId="{81A059EE-E781-3B51-0C26-A50D7CF78E34}"/>
          </ac:spMkLst>
        </pc:spChg>
        <pc:picChg chg="add mod">
          <ac:chgData name="Abbey Patterson" userId="c0976f7f3e929ea9" providerId="LiveId" clId="{EA0CA04B-DC25-43A1-94F4-F84F874EF471}" dt="2022-09-26T16:09:55.322" v="1586" actId="27349"/>
          <ac:picMkLst>
            <pc:docMk/>
            <pc:sldMk cId="2660096447" sldId="323"/>
            <ac:picMk id="4" creationId="{19F6D2BD-9C1E-52D7-9831-6A3AE9ECD0E8}"/>
          </ac:picMkLst>
        </pc:picChg>
        <pc:picChg chg="add mod">
          <ac:chgData name="Abbey Patterson" userId="c0976f7f3e929ea9" providerId="LiveId" clId="{EA0CA04B-DC25-43A1-94F4-F84F874EF471}" dt="2022-09-26T21:01:03.537" v="2827" actId="1038"/>
          <ac:picMkLst>
            <pc:docMk/>
            <pc:sldMk cId="2660096447" sldId="323"/>
            <ac:picMk id="5" creationId="{7702F06E-0F31-31AD-9EAD-2EA96D35F0FD}"/>
          </ac:picMkLst>
        </pc:picChg>
        <pc:picChg chg="add mod">
          <ac:chgData name="Abbey Patterson" userId="c0976f7f3e929ea9" providerId="LiveId" clId="{EA0CA04B-DC25-43A1-94F4-F84F874EF471}" dt="2022-09-26T21:01:50.862" v="2885" actId="1038"/>
          <ac:picMkLst>
            <pc:docMk/>
            <pc:sldMk cId="2660096447" sldId="323"/>
            <ac:picMk id="6" creationId="{552D745E-5CC4-AA9C-30E7-4B423DCEBE6A}"/>
          </ac:picMkLst>
        </pc:picChg>
        <pc:picChg chg="add mod">
          <ac:chgData name="Abbey Patterson" userId="c0976f7f3e929ea9" providerId="LiveId" clId="{EA0CA04B-DC25-43A1-94F4-F84F874EF471}" dt="2022-09-26T21:02:43.215" v="2894" actId="1038"/>
          <ac:picMkLst>
            <pc:docMk/>
            <pc:sldMk cId="2660096447" sldId="323"/>
            <ac:picMk id="7" creationId="{3F444EF1-0199-3E1A-87DC-62BFEB813B3E}"/>
          </ac:picMkLst>
        </pc:picChg>
      </pc:sldChg>
      <pc:sldChg chg="addSp delSp modSp new mod setBg">
        <pc:chgData name="Abbey Patterson" userId="c0976f7f3e929ea9" providerId="LiveId" clId="{EA0CA04B-DC25-43A1-94F4-F84F874EF471}" dt="2022-09-26T21:25:41.731" v="2942" actId="20577"/>
        <pc:sldMkLst>
          <pc:docMk/>
          <pc:sldMk cId="3101820087" sldId="324"/>
        </pc:sldMkLst>
        <pc:spChg chg="mod">
          <ac:chgData name="Abbey Patterson" userId="c0976f7f3e929ea9" providerId="LiveId" clId="{EA0CA04B-DC25-43A1-94F4-F84F874EF471}" dt="2022-09-26T15:48:43.505" v="808" actId="20577"/>
          <ac:spMkLst>
            <pc:docMk/>
            <pc:sldMk cId="3101820087" sldId="324"/>
            <ac:spMk id="2" creationId="{D1BED7F9-A293-574D-B235-A57E3C82D8AE}"/>
          </ac:spMkLst>
        </pc:spChg>
        <pc:spChg chg="del">
          <ac:chgData name="Abbey Patterson" userId="c0976f7f3e929ea9" providerId="LiveId" clId="{EA0CA04B-DC25-43A1-94F4-F84F874EF471}" dt="2022-09-26T15:49:02.395" v="809" actId="478"/>
          <ac:spMkLst>
            <pc:docMk/>
            <pc:sldMk cId="3101820087" sldId="324"/>
            <ac:spMk id="3" creationId="{2109DAE2-7B0D-4531-251D-5677C338B53E}"/>
          </ac:spMkLst>
        </pc:spChg>
        <pc:spChg chg="add del">
          <ac:chgData name="Abbey Patterson" userId="c0976f7f3e929ea9" providerId="LiveId" clId="{EA0CA04B-DC25-43A1-94F4-F84F874EF471}" dt="2022-09-26T15:49:07.782" v="811" actId="478"/>
          <ac:spMkLst>
            <pc:docMk/>
            <pc:sldMk cId="3101820087" sldId="324"/>
            <ac:spMk id="5" creationId="{34EB8613-4B98-5F7E-B320-B1D29520EF11}"/>
          </ac:spMkLst>
        </pc:spChg>
        <pc:spChg chg="add mod">
          <ac:chgData name="Abbey Patterson" userId="c0976f7f3e929ea9" providerId="LiveId" clId="{EA0CA04B-DC25-43A1-94F4-F84F874EF471}" dt="2022-09-26T16:05:39.181" v="1561" actId="113"/>
          <ac:spMkLst>
            <pc:docMk/>
            <pc:sldMk cId="3101820087" sldId="324"/>
            <ac:spMk id="10" creationId="{5DF8B3DA-E5D6-0E25-952D-BE4BD34CB836}"/>
          </ac:spMkLst>
        </pc:spChg>
        <pc:spChg chg="add mod">
          <ac:chgData name="Abbey Patterson" userId="c0976f7f3e929ea9" providerId="LiveId" clId="{EA0CA04B-DC25-43A1-94F4-F84F874EF471}" dt="2022-09-26T16:12:10.470" v="1612" actId="207"/>
          <ac:spMkLst>
            <pc:docMk/>
            <pc:sldMk cId="3101820087" sldId="324"/>
            <ac:spMk id="11" creationId="{3BE3253E-FBBD-A68A-CCA2-5F80320017A3}"/>
          </ac:spMkLst>
        </pc:spChg>
        <pc:spChg chg="add del mod">
          <ac:chgData name="Abbey Patterson" userId="c0976f7f3e929ea9" providerId="LiveId" clId="{EA0CA04B-DC25-43A1-94F4-F84F874EF471}" dt="2022-09-26T15:51:26.538" v="849" actId="478"/>
          <ac:spMkLst>
            <pc:docMk/>
            <pc:sldMk cId="3101820087" sldId="324"/>
            <ac:spMk id="13" creationId="{CCDE502C-D299-3127-BF89-73C2360DD594}"/>
          </ac:spMkLst>
        </pc:spChg>
        <pc:spChg chg="add mod">
          <ac:chgData name="Abbey Patterson" userId="c0976f7f3e929ea9" providerId="LiveId" clId="{EA0CA04B-DC25-43A1-94F4-F84F874EF471}" dt="2022-09-26T16:05:44.852" v="1562" actId="108"/>
          <ac:spMkLst>
            <pc:docMk/>
            <pc:sldMk cId="3101820087" sldId="324"/>
            <ac:spMk id="14" creationId="{4257526D-1B19-8516-C5EB-9A22F3EB619D}"/>
          </ac:spMkLst>
        </pc:spChg>
        <pc:spChg chg="add mod">
          <ac:chgData name="Abbey Patterson" userId="c0976f7f3e929ea9" providerId="LiveId" clId="{EA0CA04B-DC25-43A1-94F4-F84F874EF471}" dt="2022-09-26T21:05:14.010" v="2921" actId="1038"/>
          <ac:spMkLst>
            <pc:docMk/>
            <pc:sldMk cId="3101820087" sldId="324"/>
            <ac:spMk id="15" creationId="{E158B160-1E73-0BCD-30EB-B27CEDC26B18}"/>
          </ac:spMkLst>
        </pc:spChg>
        <pc:spChg chg="add mod">
          <ac:chgData name="Abbey Patterson" userId="c0976f7f3e929ea9" providerId="LiveId" clId="{EA0CA04B-DC25-43A1-94F4-F84F874EF471}" dt="2022-09-26T16:06:00.720" v="1567" actId="108"/>
          <ac:spMkLst>
            <pc:docMk/>
            <pc:sldMk cId="3101820087" sldId="324"/>
            <ac:spMk id="16" creationId="{3F2F5917-A2F6-0A78-70B5-FA4DDF0EDE21}"/>
          </ac:spMkLst>
        </pc:spChg>
        <pc:spChg chg="add del mod">
          <ac:chgData name="Abbey Patterson" userId="c0976f7f3e929ea9" providerId="LiveId" clId="{EA0CA04B-DC25-43A1-94F4-F84F874EF471}" dt="2022-09-26T15:53:39.625" v="961" actId="478"/>
          <ac:spMkLst>
            <pc:docMk/>
            <pc:sldMk cId="3101820087" sldId="324"/>
            <ac:spMk id="17" creationId="{E5C93E55-741D-3B5C-7E21-41F42D10EEAA}"/>
          </ac:spMkLst>
        </pc:spChg>
        <pc:spChg chg="add mod">
          <ac:chgData name="Abbey Patterson" userId="c0976f7f3e929ea9" providerId="LiveId" clId="{EA0CA04B-DC25-43A1-94F4-F84F874EF471}" dt="2022-09-26T21:25:41.731" v="2942" actId="20577"/>
          <ac:spMkLst>
            <pc:docMk/>
            <pc:sldMk cId="3101820087" sldId="324"/>
            <ac:spMk id="18" creationId="{E23C80B3-F76B-27D6-EEBB-54BCA38D6796}"/>
          </ac:spMkLst>
        </pc:spChg>
        <pc:spChg chg="add mod">
          <ac:chgData name="Abbey Patterson" userId="c0976f7f3e929ea9" providerId="LiveId" clId="{EA0CA04B-DC25-43A1-94F4-F84F874EF471}" dt="2022-09-26T16:13:43.825" v="1620" actId="20577"/>
          <ac:spMkLst>
            <pc:docMk/>
            <pc:sldMk cId="3101820087" sldId="324"/>
            <ac:spMk id="19" creationId="{0BF50179-37C9-98D5-C54B-5EC10139835E}"/>
          </ac:spMkLst>
        </pc:spChg>
        <pc:spChg chg="add del mod">
          <ac:chgData name="Abbey Patterson" userId="c0976f7f3e929ea9" providerId="LiveId" clId="{EA0CA04B-DC25-43A1-94F4-F84F874EF471}" dt="2022-09-26T15:56:48.764" v="1163"/>
          <ac:spMkLst>
            <pc:docMk/>
            <pc:sldMk cId="3101820087" sldId="324"/>
            <ac:spMk id="20" creationId="{C65593BE-566C-793B-1492-F13EA39DE457}"/>
          </ac:spMkLst>
        </pc:spChg>
        <pc:spChg chg="add mod">
          <ac:chgData name="Abbey Patterson" userId="c0976f7f3e929ea9" providerId="LiveId" clId="{EA0CA04B-DC25-43A1-94F4-F84F874EF471}" dt="2022-09-26T21:06:00.630" v="2922" actId="20577"/>
          <ac:spMkLst>
            <pc:docMk/>
            <pc:sldMk cId="3101820087" sldId="324"/>
            <ac:spMk id="21" creationId="{2EEF8C0D-A52F-B847-8FEB-E4B161E1C30B}"/>
          </ac:spMkLst>
        </pc:spChg>
        <pc:picChg chg="add mod">
          <ac:chgData name="Abbey Patterson" userId="c0976f7f3e929ea9" providerId="LiveId" clId="{EA0CA04B-DC25-43A1-94F4-F84F874EF471}" dt="2022-09-26T16:12:02.758" v="1611" actId="27349"/>
          <ac:picMkLst>
            <pc:docMk/>
            <pc:sldMk cId="3101820087" sldId="324"/>
            <ac:picMk id="6" creationId="{ED578E13-2E16-2534-058B-D63FA9724E93}"/>
          </ac:picMkLst>
        </pc:picChg>
        <pc:picChg chg="add mod">
          <ac:chgData name="Abbey Patterson" userId="c0976f7f3e929ea9" providerId="LiveId" clId="{EA0CA04B-DC25-43A1-94F4-F84F874EF471}" dt="2022-09-26T16:12:21.363" v="1613" actId="27349"/>
          <ac:picMkLst>
            <pc:docMk/>
            <pc:sldMk cId="3101820087" sldId="324"/>
            <ac:picMk id="7" creationId="{0B0D47A4-77E7-A8A4-B6D1-0DAE21C22F24}"/>
          </ac:picMkLst>
        </pc:picChg>
        <pc:picChg chg="add mod">
          <ac:chgData name="Abbey Patterson" userId="c0976f7f3e929ea9" providerId="LiveId" clId="{EA0CA04B-DC25-43A1-94F4-F84F874EF471}" dt="2022-09-26T16:12:42.188" v="1615" actId="27349"/>
          <ac:picMkLst>
            <pc:docMk/>
            <pc:sldMk cId="3101820087" sldId="324"/>
            <ac:picMk id="8" creationId="{A79A9BB5-8748-2A5D-9C2C-9161F0B441C2}"/>
          </ac:picMkLst>
        </pc:picChg>
        <pc:picChg chg="add mod">
          <ac:chgData name="Abbey Patterson" userId="c0976f7f3e929ea9" providerId="LiveId" clId="{EA0CA04B-DC25-43A1-94F4-F84F874EF471}" dt="2022-09-26T16:13:19.187" v="1617" actId="27349"/>
          <ac:picMkLst>
            <pc:docMk/>
            <pc:sldMk cId="3101820087" sldId="324"/>
            <ac:picMk id="9" creationId="{05214604-1674-C7D3-D1F1-C7E52FFE0B70}"/>
          </ac:picMkLst>
        </pc:picChg>
      </pc:sldChg>
      <pc:sldChg chg="new del">
        <pc:chgData name="Abbey Patterson" userId="c0976f7f3e929ea9" providerId="LiveId" clId="{EA0CA04B-DC25-43A1-94F4-F84F874EF471}" dt="2022-09-26T16:20:45.279" v="1660" actId="680"/>
        <pc:sldMkLst>
          <pc:docMk/>
          <pc:sldMk cId="1503323245" sldId="325"/>
        </pc:sldMkLst>
      </pc:sldChg>
      <pc:sldChg chg="addSp delSp modSp new mod setBg">
        <pc:chgData name="Abbey Patterson" userId="c0976f7f3e929ea9" providerId="LiveId" clId="{EA0CA04B-DC25-43A1-94F4-F84F874EF471}" dt="2022-09-26T18:07:17.482" v="2285" actId="113"/>
        <pc:sldMkLst>
          <pc:docMk/>
          <pc:sldMk cId="3713456830" sldId="325"/>
        </pc:sldMkLst>
        <pc:spChg chg="mod">
          <ac:chgData name="Abbey Patterson" userId="c0976f7f3e929ea9" providerId="LiveId" clId="{EA0CA04B-DC25-43A1-94F4-F84F874EF471}" dt="2022-09-26T18:07:17.482" v="2285" actId="113"/>
          <ac:spMkLst>
            <pc:docMk/>
            <pc:sldMk cId="3713456830" sldId="325"/>
            <ac:spMk id="2" creationId="{63718051-1AE6-BC89-B405-EBAB1691CF4F}"/>
          </ac:spMkLst>
        </pc:spChg>
        <pc:spChg chg="del mod">
          <ac:chgData name="Abbey Patterson" userId="c0976f7f3e929ea9" providerId="LiveId" clId="{EA0CA04B-DC25-43A1-94F4-F84F874EF471}" dt="2022-09-26T16:34:36.537" v="1905" actId="26606"/>
          <ac:spMkLst>
            <pc:docMk/>
            <pc:sldMk cId="3713456830" sldId="325"/>
            <ac:spMk id="3" creationId="{B01AD72C-1D28-C4EC-9A6B-4E8503EE02F1}"/>
          </ac:spMkLst>
        </pc:spChg>
        <pc:spChg chg="add">
          <ac:chgData name="Abbey Patterson" userId="c0976f7f3e929ea9" providerId="LiveId" clId="{EA0CA04B-DC25-43A1-94F4-F84F874EF471}" dt="2022-09-26T16:34:36.537" v="1905" actId="26606"/>
          <ac:spMkLst>
            <pc:docMk/>
            <pc:sldMk cId="3713456830" sldId="325"/>
            <ac:spMk id="9" creationId="{2B566528-1B12-4246-9431-5C2D7D081168}"/>
          </ac:spMkLst>
        </pc:spChg>
        <pc:spChg chg="add">
          <ac:chgData name="Abbey Patterson" userId="c0976f7f3e929ea9" providerId="LiveId" clId="{EA0CA04B-DC25-43A1-94F4-F84F874EF471}" dt="2022-09-26T16:34:36.537" v="1905" actId="26606"/>
          <ac:spMkLst>
            <pc:docMk/>
            <pc:sldMk cId="3713456830" sldId="325"/>
            <ac:spMk id="11" creationId="{2E80C965-DB6D-4F81-9E9E-B027384D0BD6}"/>
          </ac:spMkLst>
        </pc:spChg>
        <pc:spChg chg="add">
          <ac:chgData name="Abbey Patterson" userId="c0976f7f3e929ea9" providerId="LiveId" clId="{EA0CA04B-DC25-43A1-94F4-F84F874EF471}" dt="2022-09-26T16:34:36.537" v="1905" actId="26606"/>
          <ac:spMkLst>
            <pc:docMk/>
            <pc:sldMk cId="3713456830" sldId="325"/>
            <ac:spMk id="13" creationId="{A580F890-B085-4E95-96AA-55AEBEC5CE6E}"/>
          </ac:spMkLst>
        </pc:spChg>
        <pc:spChg chg="add">
          <ac:chgData name="Abbey Patterson" userId="c0976f7f3e929ea9" providerId="LiveId" clId="{EA0CA04B-DC25-43A1-94F4-F84F874EF471}" dt="2022-09-26T16:34:36.537" v="1905" actId="26606"/>
          <ac:spMkLst>
            <pc:docMk/>
            <pc:sldMk cId="3713456830" sldId="325"/>
            <ac:spMk id="15" creationId="{D3F51FEB-38FB-4F6C-9F7B-2F2AFAB65463}"/>
          </ac:spMkLst>
        </pc:spChg>
        <pc:spChg chg="add">
          <ac:chgData name="Abbey Patterson" userId="c0976f7f3e929ea9" providerId="LiveId" clId="{EA0CA04B-DC25-43A1-94F4-F84F874EF471}" dt="2022-09-26T16:34:36.537" v="1905" actId="26606"/>
          <ac:spMkLst>
            <pc:docMk/>
            <pc:sldMk cId="3713456830" sldId="325"/>
            <ac:spMk id="17" creationId="{1E547BA6-BAE0-43BB-A7CA-60F69CE252F0}"/>
          </ac:spMkLst>
        </pc:spChg>
        <pc:graphicFrameChg chg="add">
          <ac:chgData name="Abbey Patterson" userId="c0976f7f3e929ea9" providerId="LiveId" clId="{EA0CA04B-DC25-43A1-94F4-F84F874EF471}" dt="2022-09-26T16:34:36.537" v="1905" actId="26606"/>
          <ac:graphicFrameMkLst>
            <pc:docMk/>
            <pc:sldMk cId="3713456830" sldId="325"/>
            <ac:graphicFrameMk id="5" creationId="{1B2FFED2-22B9-6323-33E1-4ECE982408FB}"/>
          </ac:graphicFrameMkLst>
        </pc:graphicFrameChg>
      </pc:sldChg>
      <pc:sldChg chg="addSp delSp modSp new">
        <pc:chgData name="Abbey Patterson" userId="c0976f7f3e929ea9" providerId="LiveId" clId="{EA0CA04B-DC25-43A1-94F4-F84F874EF471}" dt="2022-09-26T16:26:06.769" v="1676"/>
        <pc:sldMkLst>
          <pc:docMk/>
          <pc:sldMk cId="1940334514" sldId="326"/>
        </pc:sldMkLst>
        <pc:spChg chg="del">
          <ac:chgData name="Abbey Patterson" userId="c0976f7f3e929ea9" providerId="LiveId" clId="{EA0CA04B-DC25-43A1-94F4-F84F874EF471}" dt="2022-09-26T16:26:06.769" v="1676"/>
          <ac:spMkLst>
            <pc:docMk/>
            <pc:sldMk cId="1940334514" sldId="326"/>
            <ac:spMk id="2" creationId="{7A4A57CF-20FF-9A6A-C7BA-19BC24A52A86}"/>
          </ac:spMkLst>
        </pc:spChg>
        <pc:spChg chg="del">
          <ac:chgData name="Abbey Patterson" userId="c0976f7f3e929ea9" providerId="LiveId" clId="{EA0CA04B-DC25-43A1-94F4-F84F874EF471}" dt="2022-09-26T16:26:06.769" v="1676"/>
          <ac:spMkLst>
            <pc:docMk/>
            <pc:sldMk cId="1940334514" sldId="326"/>
            <ac:spMk id="3" creationId="{D80B5036-3E7F-0F3C-917E-54473F27DBA4}"/>
          </ac:spMkLst>
        </pc:spChg>
        <pc:spChg chg="del">
          <ac:chgData name="Abbey Patterson" userId="c0976f7f3e929ea9" providerId="LiveId" clId="{EA0CA04B-DC25-43A1-94F4-F84F874EF471}" dt="2022-09-26T16:26:06.769" v="1676"/>
          <ac:spMkLst>
            <pc:docMk/>
            <pc:sldMk cId="1940334514" sldId="326"/>
            <ac:spMk id="4" creationId="{719C133D-3F23-B6C5-3E40-978AC54CED71}"/>
          </ac:spMkLst>
        </pc:spChg>
        <pc:spChg chg="del">
          <ac:chgData name="Abbey Patterson" userId="c0976f7f3e929ea9" providerId="LiveId" clId="{EA0CA04B-DC25-43A1-94F4-F84F874EF471}" dt="2022-09-26T16:26:06.769" v="1676"/>
          <ac:spMkLst>
            <pc:docMk/>
            <pc:sldMk cId="1940334514" sldId="326"/>
            <ac:spMk id="5" creationId="{37878B5A-DEA6-FD01-0D7F-A513B1001341}"/>
          </ac:spMkLst>
        </pc:spChg>
        <pc:spChg chg="del">
          <ac:chgData name="Abbey Patterson" userId="c0976f7f3e929ea9" providerId="LiveId" clId="{EA0CA04B-DC25-43A1-94F4-F84F874EF471}" dt="2022-09-26T16:26:06.769" v="1676"/>
          <ac:spMkLst>
            <pc:docMk/>
            <pc:sldMk cId="1940334514" sldId="326"/>
            <ac:spMk id="6" creationId="{84A1332C-1F98-16F3-B49A-3A55DC786FEF}"/>
          </ac:spMkLst>
        </pc:spChg>
        <pc:spChg chg="del">
          <ac:chgData name="Abbey Patterson" userId="c0976f7f3e929ea9" providerId="LiveId" clId="{EA0CA04B-DC25-43A1-94F4-F84F874EF471}" dt="2022-09-26T16:26:06.769" v="1676"/>
          <ac:spMkLst>
            <pc:docMk/>
            <pc:sldMk cId="1940334514" sldId="326"/>
            <ac:spMk id="7" creationId="{3D396463-526F-584D-E23E-212FB3E11109}"/>
          </ac:spMkLst>
        </pc:spChg>
        <pc:spChg chg="del">
          <ac:chgData name="Abbey Patterson" userId="c0976f7f3e929ea9" providerId="LiveId" clId="{EA0CA04B-DC25-43A1-94F4-F84F874EF471}" dt="2022-09-26T16:26:06.769" v="1676"/>
          <ac:spMkLst>
            <pc:docMk/>
            <pc:sldMk cId="1940334514" sldId="326"/>
            <ac:spMk id="8" creationId="{832D61D0-336F-AAB6-B44E-25D0F77DBC1F}"/>
          </ac:spMkLst>
        </pc:spChg>
        <pc:spChg chg="del">
          <ac:chgData name="Abbey Patterson" userId="c0976f7f3e929ea9" providerId="LiveId" clId="{EA0CA04B-DC25-43A1-94F4-F84F874EF471}" dt="2022-09-26T16:26:06.769" v="1676"/>
          <ac:spMkLst>
            <pc:docMk/>
            <pc:sldMk cId="1940334514" sldId="326"/>
            <ac:spMk id="9" creationId="{FE24885E-7CA4-BF9F-562E-F00F4DA6450B}"/>
          </ac:spMkLst>
        </pc:spChg>
        <pc:spChg chg="del">
          <ac:chgData name="Abbey Patterson" userId="c0976f7f3e929ea9" providerId="LiveId" clId="{EA0CA04B-DC25-43A1-94F4-F84F874EF471}" dt="2022-09-26T16:26:06.769" v="1676"/>
          <ac:spMkLst>
            <pc:docMk/>
            <pc:sldMk cId="1940334514" sldId="326"/>
            <ac:spMk id="10" creationId="{E1FDD557-4194-299F-18A1-14AE0843E658}"/>
          </ac:spMkLst>
        </pc:spChg>
        <pc:spChg chg="del">
          <ac:chgData name="Abbey Patterson" userId="c0976f7f3e929ea9" providerId="LiveId" clId="{EA0CA04B-DC25-43A1-94F4-F84F874EF471}" dt="2022-09-26T16:26:06.769" v="1676"/>
          <ac:spMkLst>
            <pc:docMk/>
            <pc:sldMk cId="1940334514" sldId="326"/>
            <ac:spMk id="11" creationId="{D996C0A8-9989-458E-C158-2F1D5A1BC995}"/>
          </ac:spMkLst>
        </pc:spChg>
        <pc:spChg chg="del">
          <ac:chgData name="Abbey Patterson" userId="c0976f7f3e929ea9" providerId="LiveId" clId="{EA0CA04B-DC25-43A1-94F4-F84F874EF471}" dt="2022-09-26T16:26:06.769" v="1676"/>
          <ac:spMkLst>
            <pc:docMk/>
            <pc:sldMk cId="1940334514" sldId="326"/>
            <ac:spMk id="12" creationId="{9CE43E54-9D70-1B02-76FA-BF9F2AC8A250}"/>
          </ac:spMkLst>
        </pc:spChg>
        <pc:spChg chg="del">
          <ac:chgData name="Abbey Patterson" userId="c0976f7f3e929ea9" providerId="LiveId" clId="{EA0CA04B-DC25-43A1-94F4-F84F874EF471}" dt="2022-09-26T16:26:06.769" v="1676"/>
          <ac:spMkLst>
            <pc:docMk/>
            <pc:sldMk cId="1940334514" sldId="326"/>
            <ac:spMk id="13" creationId="{4EF7BFF9-6401-C97F-4233-9B194F7CCC59}"/>
          </ac:spMkLst>
        </pc:spChg>
        <pc:spChg chg="del">
          <ac:chgData name="Abbey Patterson" userId="c0976f7f3e929ea9" providerId="LiveId" clId="{EA0CA04B-DC25-43A1-94F4-F84F874EF471}" dt="2022-09-26T16:26:06.769" v="1676"/>
          <ac:spMkLst>
            <pc:docMk/>
            <pc:sldMk cId="1940334514" sldId="326"/>
            <ac:spMk id="14" creationId="{28674B5D-F4D8-E1B7-B111-48A6DAD76F9E}"/>
          </ac:spMkLst>
        </pc:spChg>
        <pc:spChg chg="del">
          <ac:chgData name="Abbey Patterson" userId="c0976f7f3e929ea9" providerId="LiveId" clId="{EA0CA04B-DC25-43A1-94F4-F84F874EF471}" dt="2022-09-26T16:26:06.769" v="1676"/>
          <ac:spMkLst>
            <pc:docMk/>
            <pc:sldMk cId="1940334514" sldId="326"/>
            <ac:spMk id="15" creationId="{1CCE2BCE-479D-794A-4070-1D10ED823088}"/>
          </ac:spMkLst>
        </pc:spChg>
        <pc:spChg chg="del">
          <ac:chgData name="Abbey Patterson" userId="c0976f7f3e929ea9" providerId="LiveId" clId="{EA0CA04B-DC25-43A1-94F4-F84F874EF471}" dt="2022-09-26T16:26:06.769" v="1676"/>
          <ac:spMkLst>
            <pc:docMk/>
            <pc:sldMk cId="1940334514" sldId="326"/>
            <ac:spMk id="16" creationId="{45CB68A6-664D-05F6-5BD4-40859A6FB515}"/>
          </ac:spMkLst>
        </pc:spChg>
        <pc:spChg chg="del">
          <ac:chgData name="Abbey Patterson" userId="c0976f7f3e929ea9" providerId="LiveId" clId="{EA0CA04B-DC25-43A1-94F4-F84F874EF471}" dt="2022-09-26T16:26:06.769" v="1676"/>
          <ac:spMkLst>
            <pc:docMk/>
            <pc:sldMk cId="1940334514" sldId="326"/>
            <ac:spMk id="17" creationId="{8B125324-41A0-DB30-C9DB-E1E86C7DC835}"/>
          </ac:spMkLst>
        </pc:spChg>
        <pc:spChg chg="del">
          <ac:chgData name="Abbey Patterson" userId="c0976f7f3e929ea9" providerId="LiveId" clId="{EA0CA04B-DC25-43A1-94F4-F84F874EF471}" dt="2022-09-26T16:26:06.769" v="1676"/>
          <ac:spMkLst>
            <pc:docMk/>
            <pc:sldMk cId="1940334514" sldId="326"/>
            <ac:spMk id="18" creationId="{E8872235-B909-25CA-683F-1FC98D261ED8}"/>
          </ac:spMkLst>
        </pc:spChg>
        <pc:spChg chg="del">
          <ac:chgData name="Abbey Patterson" userId="c0976f7f3e929ea9" providerId="LiveId" clId="{EA0CA04B-DC25-43A1-94F4-F84F874EF471}" dt="2022-09-26T16:26:06.769" v="1676"/>
          <ac:spMkLst>
            <pc:docMk/>
            <pc:sldMk cId="1940334514" sldId="326"/>
            <ac:spMk id="19" creationId="{05F5DDB4-4B5E-F3BC-4D4C-B3F0251898CF}"/>
          </ac:spMkLst>
        </pc:spChg>
        <pc:spChg chg="del">
          <ac:chgData name="Abbey Patterson" userId="c0976f7f3e929ea9" providerId="LiveId" clId="{EA0CA04B-DC25-43A1-94F4-F84F874EF471}" dt="2022-09-26T16:26:06.769" v="1676"/>
          <ac:spMkLst>
            <pc:docMk/>
            <pc:sldMk cId="1940334514" sldId="326"/>
            <ac:spMk id="20" creationId="{6868B1FB-B2D1-2F6C-4EAA-67C9F76E552D}"/>
          </ac:spMkLst>
        </pc:spChg>
        <pc:spChg chg="del">
          <ac:chgData name="Abbey Patterson" userId="c0976f7f3e929ea9" providerId="LiveId" clId="{EA0CA04B-DC25-43A1-94F4-F84F874EF471}" dt="2022-09-26T16:26:06.769" v="1676"/>
          <ac:spMkLst>
            <pc:docMk/>
            <pc:sldMk cId="1940334514" sldId="326"/>
            <ac:spMk id="21" creationId="{C9E1A095-44B2-6F1E-6A98-ED6A7F107E86}"/>
          </ac:spMkLst>
        </pc:spChg>
        <pc:spChg chg="del">
          <ac:chgData name="Abbey Patterson" userId="c0976f7f3e929ea9" providerId="LiveId" clId="{EA0CA04B-DC25-43A1-94F4-F84F874EF471}" dt="2022-09-26T16:26:06.769" v="1676"/>
          <ac:spMkLst>
            <pc:docMk/>
            <pc:sldMk cId="1940334514" sldId="326"/>
            <ac:spMk id="22" creationId="{9AA1BD96-A09E-807B-6F43-02826A51796E}"/>
          </ac:spMkLst>
        </pc:spChg>
        <pc:spChg chg="del">
          <ac:chgData name="Abbey Patterson" userId="c0976f7f3e929ea9" providerId="LiveId" clId="{EA0CA04B-DC25-43A1-94F4-F84F874EF471}" dt="2022-09-26T16:26:06.769" v="1676"/>
          <ac:spMkLst>
            <pc:docMk/>
            <pc:sldMk cId="1940334514" sldId="326"/>
            <ac:spMk id="23" creationId="{DCB81F0D-544F-1E6C-DB79-1486B98D04D5}"/>
          </ac:spMkLst>
        </pc:spChg>
        <pc:spChg chg="del">
          <ac:chgData name="Abbey Patterson" userId="c0976f7f3e929ea9" providerId="LiveId" clId="{EA0CA04B-DC25-43A1-94F4-F84F874EF471}" dt="2022-09-26T16:26:06.769" v="1676"/>
          <ac:spMkLst>
            <pc:docMk/>
            <pc:sldMk cId="1940334514" sldId="326"/>
            <ac:spMk id="24" creationId="{689F3CBE-FB94-F9B0-5F89-8CCC398BC386}"/>
          </ac:spMkLst>
        </pc:spChg>
        <pc:spChg chg="del">
          <ac:chgData name="Abbey Patterson" userId="c0976f7f3e929ea9" providerId="LiveId" clId="{EA0CA04B-DC25-43A1-94F4-F84F874EF471}" dt="2022-09-26T16:26:06.769" v="1676"/>
          <ac:spMkLst>
            <pc:docMk/>
            <pc:sldMk cId="1940334514" sldId="326"/>
            <ac:spMk id="25" creationId="{41291C9F-FB57-82D2-3164-C75F24F897F4}"/>
          </ac:spMkLst>
        </pc:spChg>
        <pc:spChg chg="del">
          <ac:chgData name="Abbey Patterson" userId="c0976f7f3e929ea9" providerId="LiveId" clId="{EA0CA04B-DC25-43A1-94F4-F84F874EF471}" dt="2022-09-26T16:26:06.769" v="1676"/>
          <ac:spMkLst>
            <pc:docMk/>
            <pc:sldMk cId="1940334514" sldId="326"/>
            <ac:spMk id="26" creationId="{85DD997E-2DEB-F417-BD6D-129D906B9F5A}"/>
          </ac:spMkLst>
        </pc:spChg>
        <pc:spChg chg="add mod">
          <ac:chgData name="Abbey Patterson" userId="c0976f7f3e929ea9" providerId="LiveId" clId="{EA0CA04B-DC25-43A1-94F4-F84F874EF471}" dt="2022-09-26T16:26:06.769" v="1676"/>
          <ac:spMkLst>
            <pc:docMk/>
            <pc:sldMk cId="1940334514" sldId="326"/>
            <ac:spMk id="27" creationId="{A6BCBEE0-1A72-BD0B-BB1D-A72DB96CE75B}"/>
          </ac:spMkLst>
        </pc:spChg>
        <pc:spChg chg="add mod">
          <ac:chgData name="Abbey Patterson" userId="c0976f7f3e929ea9" providerId="LiveId" clId="{EA0CA04B-DC25-43A1-94F4-F84F874EF471}" dt="2022-09-26T16:26:06.769" v="1676"/>
          <ac:spMkLst>
            <pc:docMk/>
            <pc:sldMk cId="1940334514" sldId="326"/>
            <ac:spMk id="28" creationId="{30560EC4-D6C5-898A-9792-FE33D12A1E74}"/>
          </ac:spMkLst>
        </pc:spChg>
        <pc:spChg chg="add mod">
          <ac:chgData name="Abbey Patterson" userId="c0976f7f3e929ea9" providerId="LiveId" clId="{EA0CA04B-DC25-43A1-94F4-F84F874EF471}" dt="2022-09-26T16:26:06.769" v="1676"/>
          <ac:spMkLst>
            <pc:docMk/>
            <pc:sldMk cId="1940334514" sldId="326"/>
            <ac:spMk id="29" creationId="{7B49BFFF-F4AD-FE0C-887F-CB6DE4B56000}"/>
          </ac:spMkLst>
        </pc:spChg>
        <pc:spChg chg="add mod">
          <ac:chgData name="Abbey Patterson" userId="c0976f7f3e929ea9" providerId="LiveId" clId="{EA0CA04B-DC25-43A1-94F4-F84F874EF471}" dt="2022-09-26T16:26:06.769" v="1676"/>
          <ac:spMkLst>
            <pc:docMk/>
            <pc:sldMk cId="1940334514" sldId="326"/>
            <ac:spMk id="30" creationId="{FF1EF50C-22EF-4175-D958-B79F9054EA91}"/>
          </ac:spMkLst>
        </pc:spChg>
        <pc:spChg chg="add mod">
          <ac:chgData name="Abbey Patterson" userId="c0976f7f3e929ea9" providerId="LiveId" clId="{EA0CA04B-DC25-43A1-94F4-F84F874EF471}" dt="2022-09-26T16:26:06.769" v="1676"/>
          <ac:spMkLst>
            <pc:docMk/>
            <pc:sldMk cId="1940334514" sldId="326"/>
            <ac:spMk id="31" creationId="{CEEB051D-CBC1-C87B-7A80-6D642CEE13AA}"/>
          </ac:spMkLst>
        </pc:spChg>
        <pc:spChg chg="add mod">
          <ac:chgData name="Abbey Patterson" userId="c0976f7f3e929ea9" providerId="LiveId" clId="{EA0CA04B-DC25-43A1-94F4-F84F874EF471}" dt="2022-09-26T16:26:06.769" v="1676"/>
          <ac:spMkLst>
            <pc:docMk/>
            <pc:sldMk cId="1940334514" sldId="326"/>
            <ac:spMk id="32" creationId="{47E43102-E6EE-E013-2047-2321F5A628C9}"/>
          </ac:spMkLst>
        </pc:spChg>
        <pc:spChg chg="add mod">
          <ac:chgData name="Abbey Patterson" userId="c0976f7f3e929ea9" providerId="LiveId" clId="{EA0CA04B-DC25-43A1-94F4-F84F874EF471}" dt="2022-09-26T16:26:06.769" v="1676"/>
          <ac:spMkLst>
            <pc:docMk/>
            <pc:sldMk cId="1940334514" sldId="326"/>
            <ac:spMk id="33" creationId="{F661F397-C6DF-4CC7-C35E-D7C049101E75}"/>
          </ac:spMkLst>
        </pc:spChg>
        <pc:spChg chg="add mod">
          <ac:chgData name="Abbey Patterson" userId="c0976f7f3e929ea9" providerId="LiveId" clId="{EA0CA04B-DC25-43A1-94F4-F84F874EF471}" dt="2022-09-26T16:26:06.769" v="1676"/>
          <ac:spMkLst>
            <pc:docMk/>
            <pc:sldMk cId="1940334514" sldId="326"/>
            <ac:spMk id="34" creationId="{F61A9B84-6320-E375-547C-F8A07E6CA953}"/>
          </ac:spMkLst>
        </pc:spChg>
        <pc:spChg chg="add mod">
          <ac:chgData name="Abbey Patterson" userId="c0976f7f3e929ea9" providerId="LiveId" clId="{EA0CA04B-DC25-43A1-94F4-F84F874EF471}" dt="2022-09-26T16:26:06.769" v="1676"/>
          <ac:spMkLst>
            <pc:docMk/>
            <pc:sldMk cId="1940334514" sldId="326"/>
            <ac:spMk id="35" creationId="{8CFD8287-61F7-C9C6-6F05-381FA27DBF46}"/>
          </ac:spMkLst>
        </pc:spChg>
        <pc:spChg chg="add mod">
          <ac:chgData name="Abbey Patterson" userId="c0976f7f3e929ea9" providerId="LiveId" clId="{EA0CA04B-DC25-43A1-94F4-F84F874EF471}" dt="2022-09-26T16:26:06.769" v="1676"/>
          <ac:spMkLst>
            <pc:docMk/>
            <pc:sldMk cId="1940334514" sldId="326"/>
            <ac:spMk id="36" creationId="{51B31975-6C21-9513-6887-1C9BF3EF1C9F}"/>
          </ac:spMkLst>
        </pc:spChg>
        <pc:spChg chg="add mod">
          <ac:chgData name="Abbey Patterson" userId="c0976f7f3e929ea9" providerId="LiveId" clId="{EA0CA04B-DC25-43A1-94F4-F84F874EF471}" dt="2022-09-26T16:26:06.769" v="1676"/>
          <ac:spMkLst>
            <pc:docMk/>
            <pc:sldMk cId="1940334514" sldId="326"/>
            <ac:spMk id="37" creationId="{ECE36C30-15CF-EB5B-BAC3-37B279B3CC35}"/>
          </ac:spMkLst>
        </pc:spChg>
        <pc:spChg chg="add mod">
          <ac:chgData name="Abbey Patterson" userId="c0976f7f3e929ea9" providerId="LiveId" clId="{EA0CA04B-DC25-43A1-94F4-F84F874EF471}" dt="2022-09-26T16:26:06.769" v="1676"/>
          <ac:spMkLst>
            <pc:docMk/>
            <pc:sldMk cId="1940334514" sldId="326"/>
            <ac:spMk id="38" creationId="{433DE13F-7F2A-DA60-D1C0-5713653EB624}"/>
          </ac:spMkLst>
        </pc:spChg>
        <pc:spChg chg="add mod">
          <ac:chgData name="Abbey Patterson" userId="c0976f7f3e929ea9" providerId="LiveId" clId="{EA0CA04B-DC25-43A1-94F4-F84F874EF471}" dt="2022-09-26T16:26:06.769" v="1676"/>
          <ac:spMkLst>
            <pc:docMk/>
            <pc:sldMk cId="1940334514" sldId="326"/>
            <ac:spMk id="39" creationId="{3275593F-5A45-FD25-11E0-DCB44A7C96B9}"/>
          </ac:spMkLst>
        </pc:spChg>
        <pc:spChg chg="add mod">
          <ac:chgData name="Abbey Patterson" userId="c0976f7f3e929ea9" providerId="LiveId" clId="{EA0CA04B-DC25-43A1-94F4-F84F874EF471}" dt="2022-09-26T16:26:06.769" v="1676"/>
          <ac:spMkLst>
            <pc:docMk/>
            <pc:sldMk cId="1940334514" sldId="326"/>
            <ac:spMk id="40" creationId="{5BE7EAE0-4EB3-66CF-6BD2-1969A0EADE96}"/>
          </ac:spMkLst>
        </pc:spChg>
        <pc:spChg chg="add mod">
          <ac:chgData name="Abbey Patterson" userId="c0976f7f3e929ea9" providerId="LiveId" clId="{EA0CA04B-DC25-43A1-94F4-F84F874EF471}" dt="2022-09-26T16:26:06.769" v="1676"/>
          <ac:spMkLst>
            <pc:docMk/>
            <pc:sldMk cId="1940334514" sldId="326"/>
            <ac:spMk id="41" creationId="{8CAA7F30-184A-EAC4-3EED-7B0553AEE01D}"/>
          </ac:spMkLst>
        </pc:spChg>
        <pc:spChg chg="add mod">
          <ac:chgData name="Abbey Patterson" userId="c0976f7f3e929ea9" providerId="LiveId" clId="{EA0CA04B-DC25-43A1-94F4-F84F874EF471}" dt="2022-09-26T16:26:06.769" v="1676"/>
          <ac:spMkLst>
            <pc:docMk/>
            <pc:sldMk cId="1940334514" sldId="326"/>
            <ac:spMk id="42" creationId="{B92033D1-7CBD-7E82-0769-FA382EEADFFD}"/>
          </ac:spMkLst>
        </pc:spChg>
        <pc:spChg chg="add mod">
          <ac:chgData name="Abbey Patterson" userId="c0976f7f3e929ea9" providerId="LiveId" clId="{EA0CA04B-DC25-43A1-94F4-F84F874EF471}" dt="2022-09-26T16:26:06.769" v="1676"/>
          <ac:spMkLst>
            <pc:docMk/>
            <pc:sldMk cId="1940334514" sldId="326"/>
            <ac:spMk id="43" creationId="{935FE6E5-F195-F26B-4155-1C25DBEF9B35}"/>
          </ac:spMkLst>
        </pc:spChg>
        <pc:spChg chg="add mod">
          <ac:chgData name="Abbey Patterson" userId="c0976f7f3e929ea9" providerId="LiveId" clId="{EA0CA04B-DC25-43A1-94F4-F84F874EF471}" dt="2022-09-26T16:26:06.769" v="1676"/>
          <ac:spMkLst>
            <pc:docMk/>
            <pc:sldMk cId="1940334514" sldId="326"/>
            <ac:spMk id="44" creationId="{099DCE28-ACF2-18BE-CD6C-67ABA8CF4D9A}"/>
          </ac:spMkLst>
        </pc:spChg>
        <pc:spChg chg="add mod">
          <ac:chgData name="Abbey Patterson" userId="c0976f7f3e929ea9" providerId="LiveId" clId="{EA0CA04B-DC25-43A1-94F4-F84F874EF471}" dt="2022-09-26T16:26:06.769" v="1676"/>
          <ac:spMkLst>
            <pc:docMk/>
            <pc:sldMk cId="1940334514" sldId="326"/>
            <ac:spMk id="45" creationId="{F616FE14-39B5-16D3-95F2-F951EAE3A6CA}"/>
          </ac:spMkLst>
        </pc:spChg>
        <pc:spChg chg="add mod">
          <ac:chgData name="Abbey Patterson" userId="c0976f7f3e929ea9" providerId="LiveId" clId="{EA0CA04B-DC25-43A1-94F4-F84F874EF471}" dt="2022-09-26T16:26:06.769" v="1676"/>
          <ac:spMkLst>
            <pc:docMk/>
            <pc:sldMk cId="1940334514" sldId="326"/>
            <ac:spMk id="46" creationId="{A460E055-2380-240D-0288-CE15AAE70322}"/>
          </ac:spMkLst>
        </pc:spChg>
        <pc:spChg chg="add mod">
          <ac:chgData name="Abbey Patterson" userId="c0976f7f3e929ea9" providerId="LiveId" clId="{EA0CA04B-DC25-43A1-94F4-F84F874EF471}" dt="2022-09-26T16:26:06.769" v="1676"/>
          <ac:spMkLst>
            <pc:docMk/>
            <pc:sldMk cId="1940334514" sldId="326"/>
            <ac:spMk id="47" creationId="{D2F5406C-BA17-94EA-9599-0467EFF3FB41}"/>
          </ac:spMkLst>
        </pc:spChg>
        <pc:spChg chg="add mod">
          <ac:chgData name="Abbey Patterson" userId="c0976f7f3e929ea9" providerId="LiveId" clId="{EA0CA04B-DC25-43A1-94F4-F84F874EF471}" dt="2022-09-26T16:26:06.769" v="1676"/>
          <ac:spMkLst>
            <pc:docMk/>
            <pc:sldMk cId="1940334514" sldId="326"/>
            <ac:spMk id="48" creationId="{B0DA7AE8-91DE-C042-B5AC-AAFF1463F90F}"/>
          </ac:spMkLst>
        </pc:spChg>
        <pc:spChg chg="add mod">
          <ac:chgData name="Abbey Patterson" userId="c0976f7f3e929ea9" providerId="LiveId" clId="{EA0CA04B-DC25-43A1-94F4-F84F874EF471}" dt="2022-09-26T16:26:06.769" v="1676"/>
          <ac:spMkLst>
            <pc:docMk/>
            <pc:sldMk cId="1940334514" sldId="326"/>
            <ac:spMk id="49" creationId="{E80F1000-CDEA-0017-7B6D-5154F1774208}"/>
          </ac:spMkLst>
        </pc:spChg>
        <pc:spChg chg="add mod">
          <ac:chgData name="Abbey Patterson" userId="c0976f7f3e929ea9" providerId="LiveId" clId="{EA0CA04B-DC25-43A1-94F4-F84F874EF471}" dt="2022-09-26T16:26:06.769" v="1676"/>
          <ac:spMkLst>
            <pc:docMk/>
            <pc:sldMk cId="1940334514" sldId="326"/>
            <ac:spMk id="50" creationId="{22FA0536-BBE1-E11B-5507-12E417EA9C11}"/>
          </ac:spMkLst>
        </pc:spChg>
        <pc:spChg chg="add mod">
          <ac:chgData name="Abbey Patterson" userId="c0976f7f3e929ea9" providerId="LiveId" clId="{EA0CA04B-DC25-43A1-94F4-F84F874EF471}" dt="2022-09-26T16:26:06.769" v="1676"/>
          <ac:spMkLst>
            <pc:docMk/>
            <pc:sldMk cId="1940334514" sldId="326"/>
            <ac:spMk id="51" creationId="{FADECAA3-5329-6F88-6FB2-78B836080F93}"/>
          </ac:spMkLst>
        </pc:spChg>
      </pc:sldChg>
      <pc:sldChg chg="addSp delSp modSp new mod ord">
        <pc:chgData name="Abbey Patterson" userId="c0976f7f3e929ea9" providerId="LiveId" clId="{EA0CA04B-DC25-43A1-94F4-F84F874EF471}" dt="2022-09-26T16:27:46.575" v="1742" actId="14100"/>
        <pc:sldMkLst>
          <pc:docMk/>
          <pc:sldMk cId="3145131874" sldId="327"/>
        </pc:sldMkLst>
        <pc:spChg chg="del mod">
          <ac:chgData name="Abbey Patterson" userId="c0976f7f3e929ea9" providerId="LiveId" clId="{EA0CA04B-DC25-43A1-94F4-F84F874EF471}" dt="2022-09-26T16:26:49.984" v="1733" actId="931"/>
          <ac:spMkLst>
            <pc:docMk/>
            <pc:sldMk cId="3145131874" sldId="327"/>
            <ac:spMk id="3" creationId="{B3DDBC18-59C4-4FE3-0E9B-9FE31F1243C2}"/>
          </ac:spMkLst>
        </pc:spChg>
        <pc:spChg chg="add del mod">
          <ac:chgData name="Abbey Patterson" userId="c0976f7f3e929ea9" providerId="LiveId" clId="{EA0CA04B-DC25-43A1-94F4-F84F874EF471}" dt="2022-09-26T16:27:18.990" v="1736" actId="22"/>
          <ac:spMkLst>
            <pc:docMk/>
            <pc:sldMk cId="3145131874" sldId="327"/>
            <ac:spMk id="7" creationId="{88DFDD97-347F-D82B-FE2E-07843EB45C7C}"/>
          </ac:spMkLst>
        </pc:spChg>
        <pc:picChg chg="add del mod">
          <ac:chgData name="Abbey Patterson" userId="c0976f7f3e929ea9" providerId="LiveId" clId="{EA0CA04B-DC25-43A1-94F4-F84F874EF471}" dt="2022-09-26T16:26:54.972" v="1735" actId="478"/>
          <ac:picMkLst>
            <pc:docMk/>
            <pc:sldMk cId="3145131874" sldId="327"/>
            <ac:picMk id="5" creationId="{A40C71A2-FEF9-6758-EBF1-92EB784B79E9}"/>
          </ac:picMkLst>
        </pc:picChg>
        <pc:picChg chg="add mod ord">
          <ac:chgData name="Abbey Patterson" userId="c0976f7f3e929ea9" providerId="LiveId" clId="{EA0CA04B-DC25-43A1-94F4-F84F874EF471}" dt="2022-09-26T16:27:46.575" v="1742" actId="14100"/>
          <ac:picMkLst>
            <pc:docMk/>
            <pc:sldMk cId="3145131874" sldId="327"/>
            <ac:picMk id="9" creationId="{77108132-5515-B7B4-4667-D6899704A8B1}"/>
          </ac:picMkLst>
        </pc:picChg>
      </pc:sldChg>
      <pc:sldChg chg="addSp delSp modSp new mod setBg">
        <pc:chgData name="Abbey Patterson" userId="c0976f7f3e929ea9" providerId="LiveId" clId="{EA0CA04B-DC25-43A1-94F4-F84F874EF471}" dt="2022-09-26T20:59:39.393" v="2805" actId="1038"/>
        <pc:sldMkLst>
          <pc:docMk/>
          <pc:sldMk cId="4113970832" sldId="328"/>
        </pc:sldMkLst>
        <pc:spChg chg="del">
          <ac:chgData name="Abbey Patterson" userId="c0976f7f3e929ea9" providerId="LiveId" clId="{EA0CA04B-DC25-43A1-94F4-F84F874EF471}" dt="2022-09-26T16:28:15.433" v="1744"/>
          <ac:spMkLst>
            <pc:docMk/>
            <pc:sldMk cId="4113970832" sldId="328"/>
            <ac:spMk id="3" creationId="{4DDA5463-5AD4-112F-6489-246C668EEE16}"/>
          </ac:spMkLst>
        </pc:spChg>
        <pc:picChg chg="add mod">
          <ac:chgData name="Abbey Patterson" userId="c0976f7f3e929ea9" providerId="LiveId" clId="{EA0CA04B-DC25-43A1-94F4-F84F874EF471}" dt="2022-09-26T20:59:39.393" v="2805" actId="1038"/>
          <ac:picMkLst>
            <pc:docMk/>
            <pc:sldMk cId="4113970832" sldId="328"/>
            <ac:picMk id="4" creationId="{E957A5F1-1C68-4BE3-DF39-396BABAD7853}"/>
          </ac:picMkLst>
        </pc:picChg>
      </pc:sldChg>
      <pc:sldChg chg="modSp new mod">
        <pc:chgData name="Abbey Patterson" userId="c0976f7f3e929ea9" providerId="LiveId" clId="{EA0CA04B-DC25-43A1-94F4-F84F874EF471}" dt="2022-09-26T16:36:38.833" v="1907" actId="5793"/>
        <pc:sldMkLst>
          <pc:docMk/>
          <pc:sldMk cId="3979025626" sldId="329"/>
        </pc:sldMkLst>
        <pc:spChg chg="mod">
          <ac:chgData name="Abbey Patterson" userId="c0976f7f3e929ea9" providerId="LiveId" clId="{EA0CA04B-DC25-43A1-94F4-F84F874EF471}" dt="2022-09-26T16:36:38.833" v="1907" actId="5793"/>
          <ac:spMkLst>
            <pc:docMk/>
            <pc:sldMk cId="3979025626" sldId="329"/>
            <ac:spMk id="3" creationId="{E5AA81C6-4CE5-E1CE-7C26-2C6F488BAF3E}"/>
          </ac:spMkLst>
        </pc:spChg>
      </pc:sldChg>
      <pc:sldChg chg="addSp delSp modSp new mod setBg addAnim">
        <pc:chgData name="Abbey Patterson" userId="c0976f7f3e929ea9" providerId="LiveId" clId="{EA0CA04B-DC25-43A1-94F4-F84F874EF471}" dt="2022-09-26T17:45:40.829" v="2035"/>
        <pc:sldMkLst>
          <pc:docMk/>
          <pc:sldMk cId="3040319003" sldId="330"/>
        </pc:sldMkLst>
        <pc:spChg chg="mod">
          <ac:chgData name="Abbey Patterson" userId="c0976f7f3e929ea9" providerId="LiveId" clId="{EA0CA04B-DC25-43A1-94F4-F84F874EF471}" dt="2022-09-26T17:45:28.433" v="2033" actId="114"/>
          <ac:spMkLst>
            <pc:docMk/>
            <pc:sldMk cId="3040319003" sldId="330"/>
            <ac:spMk id="2" creationId="{AB185D4F-BEC7-E5C5-8F1D-43BA9E1FAB04}"/>
          </ac:spMkLst>
        </pc:spChg>
        <pc:spChg chg="del">
          <ac:chgData name="Abbey Patterson" userId="c0976f7f3e929ea9" providerId="LiveId" clId="{EA0CA04B-DC25-43A1-94F4-F84F874EF471}" dt="2022-09-26T17:44:46.732" v="1947" actId="26606"/>
          <ac:spMkLst>
            <pc:docMk/>
            <pc:sldMk cId="3040319003" sldId="330"/>
            <ac:spMk id="3" creationId="{56D0AC6F-D273-FFE6-BD30-FBC56CAA303C}"/>
          </ac:spMkLst>
        </pc:spChg>
        <pc:spChg chg="add del">
          <ac:chgData name="Abbey Patterson" userId="c0976f7f3e929ea9" providerId="LiveId" clId="{EA0CA04B-DC25-43A1-94F4-F84F874EF471}" dt="2022-09-26T17:45:40.828" v="2034" actId="26606"/>
          <ac:spMkLst>
            <pc:docMk/>
            <pc:sldMk cId="3040319003" sldId="330"/>
            <ac:spMk id="8" creationId="{88294908-8B00-4F58-BBBA-20F71A40AA9E}"/>
          </ac:spMkLst>
        </pc:spChg>
        <pc:spChg chg="add del">
          <ac:chgData name="Abbey Patterson" userId="c0976f7f3e929ea9" providerId="LiveId" clId="{EA0CA04B-DC25-43A1-94F4-F84F874EF471}" dt="2022-09-26T17:45:40.828" v="2034" actId="26606"/>
          <ac:spMkLst>
            <pc:docMk/>
            <pc:sldMk cId="3040319003" sldId="330"/>
            <ac:spMk id="10" creationId="{4364C879-1404-4203-8E9D-CC5DE0A621A2}"/>
          </ac:spMkLst>
        </pc:spChg>
        <pc:spChg chg="add del">
          <ac:chgData name="Abbey Patterson" userId="c0976f7f3e929ea9" providerId="LiveId" clId="{EA0CA04B-DC25-43A1-94F4-F84F874EF471}" dt="2022-09-26T17:45:40.828" v="2034" actId="26606"/>
          <ac:spMkLst>
            <pc:docMk/>
            <pc:sldMk cId="3040319003" sldId="330"/>
            <ac:spMk id="12" creationId="{84617302-4B0D-4351-A6BB-6F0930D943AC}"/>
          </ac:spMkLst>
        </pc:spChg>
        <pc:spChg chg="add del">
          <ac:chgData name="Abbey Patterson" userId="c0976f7f3e929ea9" providerId="LiveId" clId="{EA0CA04B-DC25-43A1-94F4-F84F874EF471}" dt="2022-09-26T17:45:40.828" v="2034" actId="26606"/>
          <ac:spMkLst>
            <pc:docMk/>
            <pc:sldMk cId="3040319003" sldId="330"/>
            <ac:spMk id="14" creationId="{DA2C7802-C2E0-4218-8F89-8DD7CCD2CD1C}"/>
          </ac:spMkLst>
        </pc:spChg>
        <pc:spChg chg="add del">
          <ac:chgData name="Abbey Patterson" userId="c0976f7f3e929ea9" providerId="LiveId" clId="{EA0CA04B-DC25-43A1-94F4-F84F874EF471}" dt="2022-09-26T17:45:40.828" v="2034" actId="26606"/>
          <ac:spMkLst>
            <pc:docMk/>
            <pc:sldMk cId="3040319003" sldId="330"/>
            <ac:spMk id="16" creationId="{A6D7111A-21E5-4EE9-8A78-10E5530F0116}"/>
          </ac:spMkLst>
        </pc:spChg>
        <pc:spChg chg="add del">
          <ac:chgData name="Abbey Patterson" userId="c0976f7f3e929ea9" providerId="LiveId" clId="{EA0CA04B-DC25-43A1-94F4-F84F874EF471}" dt="2022-09-26T17:45:40.828" v="2034" actId="26606"/>
          <ac:spMkLst>
            <pc:docMk/>
            <pc:sldMk cId="3040319003" sldId="330"/>
            <ac:spMk id="18" creationId="{A3969E80-A77B-49FC-9122-D89AFD5EE118}"/>
          </ac:spMkLst>
        </pc:spChg>
        <pc:spChg chg="add del">
          <ac:chgData name="Abbey Patterson" userId="c0976f7f3e929ea9" providerId="LiveId" clId="{EA0CA04B-DC25-43A1-94F4-F84F874EF471}" dt="2022-09-26T17:45:40.828" v="2034" actId="26606"/>
          <ac:spMkLst>
            <pc:docMk/>
            <pc:sldMk cId="3040319003" sldId="330"/>
            <ac:spMk id="20" creationId="{1849CA57-76BD-4CF2-80BA-D7A46A01B7B1}"/>
          </ac:spMkLst>
        </pc:spChg>
        <pc:spChg chg="add del">
          <ac:chgData name="Abbey Patterson" userId="c0976f7f3e929ea9" providerId="LiveId" clId="{EA0CA04B-DC25-43A1-94F4-F84F874EF471}" dt="2022-09-26T17:45:40.828" v="2034" actId="26606"/>
          <ac:spMkLst>
            <pc:docMk/>
            <pc:sldMk cId="3040319003" sldId="330"/>
            <ac:spMk id="22" creationId="{35E9085E-E730-4768-83D4-6CB7E9897153}"/>
          </ac:spMkLst>
        </pc:spChg>
        <pc:spChg chg="add del">
          <ac:chgData name="Abbey Patterson" userId="c0976f7f3e929ea9" providerId="LiveId" clId="{EA0CA04B-DC25-43A1-94F4-F84F874EF471}" dt="2022-09-26T17:45:40.828" v="2034" actId="26606"/>
          <ac:spMkLst>
            <pc:docMk/>
            <pc:sldMk cId="3040319003" sldId="330"/>
            <ac:spMk id="24" creationId="{973272FE-A474-4CAE-8CA2-BCC8B476C3F4}"/>
          </ac:spMkLst>
        </pc:spChg>
        <pc:spChg chg="add del">
          <ac:chgData name="Abbey Patterson" userId="c0976f7f3e929ea9" providerId="LiveId" clId="{EA0CA04B-DC25-43A1-94F4-F84F874EF471}" dt="2022-09-26T17:45:40.828" v="2034" actId="26606"/>
          <ac:spMkLst>
            <pc:docMk/>
            <pc:sldMk cId="3040319003" sldId="330"/>
            <ac:spMk id="26" creationId="{E07981EA-05A6-437C-88D7-B377B92B031D}"/>
          </ac:spMkLst>
        </pc:spChg>
        <pc:spChg chg="add del">
          <ac:chgData name="Abbey Patterson" userId="c0976f7f3e929ea9" providerId="LiveId" clId="{EA0CA04B-DC25-43A1-94F4-F84F874EF471}" dt="2022-09-26T17:45:40.828" v="2034" actId="26606"/>
          <ac:spMkLst>
            <pc:docMk/>
            <pc:sldMk cId="3040319003" sldId="330"/>
            <ac:spMk id="28" creationId="{15E3C750-986E-4769-B1AE-49289FBEE757}"/>
          </ac:spMkLst>
        </pc:spChg>
        <pc:spChg chg="add">
          <ac:chgData name="Abbey Patterson" userId="c0976f7f3e929ea9" providerId="LiveId" clId="{EA0CA04B-DC25-43A1-94F4-F84F874EF471}" dt="2022-09-26T17:45:40.828" v="2034" actId="26606"/>
          <ac:spMkLst>
            <pc:docMk/>
            <pc:sldMk cId="3040319003" sldId="330"/>
            <ac:spMk id="33" creationId="{88294908-8B00-4F58-BBBA-20F71A40AA9E}"/>
          </ac:spMkLst>
        </pc:spChg>
        <pc:spChg chg="add">
          <ac:chgData name="Abbey Patterson" userId="c0976f7f3e929ea9" providerId="LiveId" clId="{EA0CA04B-DC25-43A1-94F4-F84F874EF471}" dt="2022-09-26T17:45:40.828" v="2034" actId="26606"/>
          <ac:spMkLst>
            <pc:docMk/>
            <pc:sldMk cId="3040319003" sldId="330"/>
            <ac:spMk id="35" creationId="{4364C879-1404-4203-8E9D-CC5DE0A621A2}"/>
          </ac:spMkLst>
        </pc:spChg>
        <pc:spChg chg="add">
          <ac:chgData name="Abbey Patterson" userId="c0976f7f3e929ea9" providerId="LiveId" clId="{EA0CA04B-DC25-43A1-94F4-F84F874EF471}" dt="2022-09-26T17:45:40.828" v="2034" actId="26606"/>
          <ac:spMkLst>
            <pc:docMk/>
            <pc:sldMk cId="3040319003" sldId="330"/>
            <ac:spMk id="37" creationId="{84617302-4B0D-4351-A6BB-6F0930D943AC}"/>
          </ac:spMkLst>
        </pc:spChg>
        <pc:spChg chg="add">
          <ac:chgData name="Abbey Patterson" userId="c0976f7f3e929ea9" providerId="LiveId" clId="{EA0CA04B-DC25-43A1-94F4-F84F874EF471}" dt="2022-09-26T17:45:40.828" v="2034" actId="26606"/>
          <ac:spMkLst>
            <pc:docMk/>
            <pc:sldMk cId="3040319003" sldId="330"/>
            <ac:spMk id="39" creationId="{DA2C7802-C2E0-4218-8F89-8DD7CCD2CD1C}"/>
          </ac:spMkLst>
        </pc:spChg>
        <pc:spChg chg="add">
          <ac:chgData name="Abbey Patterson" userId="c0976f7f3e929ea9" providerId="LiveId" clId="{EA0CA04B-DC25-43A1-94F4-F84F874EF471}" dt="2022-09-26T17:45:40.828" v="2034" actId="26606"/>
          <ac:spMkLst>
            <pc:docMk/>
            <pc:sldMk cId="3040319003" sldId="330"/>
            <ac:spMk id="41" creationId="{A6D7111A-21E5-4EE9-8A78-10E5530F0116}"/>
          </ac:spMkLst>
        </pc:spChg>
        <pc:spChg chg="add">
          <ac:chgData name="Abbey Patterson" userId="c0976f7f3e929ea9" providerId="LiveId" clId="{EA0CA04B-DC25-43A1-94F4-F84F874EF471}" dt="2022-09-26T17:45:40.828" v="2034" actId="26606"/>
          <ac:spMkLst>
            <pc:docMk/>
            <pc:sldMk cId="3040319003" sldId="330"/>
            <ac:spMk id="43" creationId="{A3969E80-A77B-49FC-9122-D89AFD5EE118}"/>
          </ac:spMkLst>
        </pc:spChg>
        <pc:spChg chg="add">
          <ac:chgData name="Abbey Patterson" userId="c0976f7f3e929ea9" providerId="LiveId" clId="{EA0CA04B-DC25-43A1-94F4-F84F874EF471}" dt="2022-09-26T17:45:40.828" v="2034" actId="26606"/>
          <ac:spMkLst>
            <pc:docMk/>
            <pc:sldMk cId="3040319003" sldId="330"/>
            <ac:spMk id="45" creationId="{1849CA57-76BD-4CF2-80BA-D7A46A01B7B1}"/>
          </ac:spMkLst>
        </pc:spChg>
        <pc:spChg chg="add">
          <ac:chgData name="Abbey Patterson" userId="c0976f7f3e929ea9" providerId="LiveId" clId="{EA0CA04B-DC25-43A1-94F4-F84F874EF471}" dt="2022-09-26T17:45:40.828" v="2034" actId="26606"/>
          <ac:spMkLst>
            <pc:docMk/>
            <pc:sldMk cId="3040319003" sldId="330"/>
            <ac:spMk id="47" creationId="{35E9085E-E730-4768-83D4-6CB7E9897153}"/>
          </ac:spMkLst>
        </pc:spChg>
        <pc:spChg chg="add">
          <ac:chgData name="Abbey Patterson" userId="c0976f7f3e929ea9" providerId="LiveId" clId="{EA0CA04B-DC25-43A1-94F4-F84F874EF471}" dt="2022-09-26T17:45:40.828" v="2034" actId="26606"/>
          <ac:spMkLst>
            <pc:docMk/>
            <pc:sldMk cId="3040319003" sldId="330"/>
            <ac:spMk id="49" creationId="{973272FE-A474-4CAE-8CA2-BCC8B476C3F4}"/>
          </ac:spMkLst>
        </pc:spChg>
        <pc:spChg chg="add">
          <ac:chgData name="Abbey Patterson" userId="c0976f7f3e929ea9" providerId="LiveId" clId="{EA0CA04B-DC25-43A1-94F4-F84F874EF471}" dt="2022-09-26T17:45:40.828" v="2034" actId="26606"/>
          <ac:spMkLst>
            <pc:docMk/>
            <pc:sldMk cId="3040319003" sldId="330"/>
            <ac:spMk id="51" creationId="{E07981EA-05A6-437C-88D7-B377B92B031D}"/>
          </ac:spMkLst>
        </pc:spChg>
        <pc:spChg chg="add">
          <ac:chgData name="Abbey Patterson" userId="c0976f7f3e929ea9" providerId="LiveId" clId="{EA0CA04B-DC25-43A1-94F4-F84F874EF471}" dt="2022-09-26T17:45:40.828" v="2034" actId="26606"/>
          <ac:spMkLst>
            <pc:docMk/>
            <pc:sldMk cId="3040319003" sldId="330"/>
            <ac:spMk id="53" creationId="{15E3C750-986E-4769-B1AE-49289FBEE757}"/>
          </ac:spMkLst>
        </pc:spChg>
      </pc:sldChg>
      <pc:sldChg chg="addSp modSp new del mod">
        <pc:chgData name="Abbey Patterson" userId="c0976f7f3e929ea9" providerId="LiveId" clId="{EA0CA04B-DC25-43A1-94F4-F84F874EF471}" dt="2022-09-26T17:53:20.827" v="2085" actId="47"/>
        <pc:sldMkLst>
          <pc:docMk/>
          <pc:sldMk cId="1644418600" sldId="331"/>
        </pc:sldMkLst>
        <pc:spChg chg="add mod">
          <ac:chgData name="Abbey Patterson" userId="c0976f7f3e929ea9" providerId="LiveId" clId="{EA0CA04B-DC25-43A1-94F4-F84F874EF471}" dt="2022-09-26T17:50:05.090" v="2045" actId="21"/>
          <ac:spMkLst>
            <pc:docMk/>
            <pc:sldMk cId="1644418600" sldId="331"/>
            <ac:spMk id="5" creationId="{8CC20621-928B-63F6-9E82-66253086BB0F}"/>
          </ac:spMkLst>
        </pc:spChg>
      </pc:sldChg>
      <pc:sldChg chg="modSp new del mod">
        <pc:chgData name="Abbey Patterson" userId="c0976f7f3e929ea9" providerId="LiveId" clId="{EA0CA04B-DC25-43A1-94F4-F84F874EF471}" dt="2022-09-26T18:11:24.289" v="2352" actId="47"/>
        <pc:sldMkLst>
          <pc:docMk/>
          <pc:sldMk cId="2408277058" sldId="332"/>
        </pc:sldMkLst>
        <pc:spChg chg="mod">
          <ac:chgData name="Abbey Patterson" userId="c0976f7f3e929ea9" providerId="LiveId" clId="{EA0CA04B-DC25-43A1-94F4-F84F874EF471}" dt="2022-09-26T17:51:52.995" v="2081" actId="20577"/>
          <ac:spMkLst>
            <pc:docMk/>
            <pc:sldMk cId="2408277058" sldId="332"/>
            <ac:spMk id="2" creationId="{6A2CB344-6111-88F3-A168-0AC0E123CCC3}"/>
          </ac:spMkLst>
        </pc:spChg>
      </pc:sldChg>
      <pc:sldChg chg="modSp new del mod">
        <pc:chgData name="Abbey Patterson" userId="c0976f7f3e929ea9" providerId="LiveId" clId="{EA0CA04B-DC25-43A1-94F4-F84F874EF471}" dt="2022-09-26T17:55:54.397" v="2162" actId="47"/>
        <pc:sldMkLst>
          <pc:docMk/>
          <pc:sldMk cId="1525048214" sldId="333"/>
        </pc:sldMkLst>
        <pc:spChg chg="mod">
          <ac:chgData name="Abbey Patterson" userId="c0976f7f3e929ea9" providerId="LiveId" clId="{EA0CA04B-DC25-43A1-94F4-F84F874EF471}" dt="2022-09-26T17:53:59.836" v="2136" actId="20577"/>
          <ac:spMkLst>
            <pc:docMk/>
            <pc:sldMk cId="1525048214" sldId="333"/>
            <ac:spMk id="2" creationId="{AF60F656-A0D8-220E-568A-7ECDFAFDB4D6}"/>
          </ac:spMkLst>
        </pc:spChg>
        <pc:spChg chg="mod">
          <ac:chgData name="Abbey Patterson" userId="c0976f7f3e929ea9" providerId="LiveId" clId="{EA0CA04B-DC25-43A1-94F4-F84F874EF471}" dt="2022-09-26T17:54:17.591" v="2141" actId="20577"/>
          <ac:spMkLst>
            <pc:docMk/>
            <pc:sldMk cId="1525048214" sldId="333"/>
            <ac:spMk id="3" creationId="{2B30DA86-7930-9479-DDD7-6DDFD8FBF3B5}"/>
          </ac:spMkLst>
        </pc:spChg>
      </pc:sldChg>
      <pc:sldChg chg="addSp delSp modSp new mod setBg modClrScheme addAnim setClrOvrMap chgLayout">
        <pc:chgData name="Abbey Patterson" userId="c0976f7f3e929ea9" providerId="LiveId" clId="{EA0CA04B-DC25-43A1-94F4-F84F874EF471}" dt="2022-09-26T18:09:48.110" v="2351"/>
        <pc:sldMkLst>
          <pc:docMk/>
          <pc:sldMk cId="2988793074" sldId="333"/>
        </pc:sldMkLst>
        <pc:spChg chg="del">
          <ac:chgData name="Abbey Patterson" userId="c0976f7f3e929ea9" providerId="LiveId" clId="{EA0CA04B-DC25-43A1-94F4-F84F874EF471}" dt="2022-09-26T18:09:09.886" v="2290" actId="700"/>
          <ac:spMkLst>
            <pc:docMk/>
            <pc:sldMk cId="2988793074" sldId="333"/>
            <ac:spMk id="2" creationId="{A8E82833-17BB-D952-0191-76C6ED325E25}"/>
          </ac:spMkLst>
        </pc:spChg>
        <pc:spChg chg="del">
          <ac:chgData name="Abbey Patterson" userId="c0976f7f3e929ea9" providerId="LiveId" clId="{EA0CA04B-DC25-43A1-94F4-F84F874EF471}" dt="2022-09-26T18:09:09.886" v="2290" actId="700"/>
          <ac:spMkLst>
            <pc:docMk/>
            <pc:sldMk cId="2988793074" sldId="333"/>
            <ac:spMk id="3" creationId="{F13B46F5-7681-7981-2277-30197C064DAC}"/>
          </ac:spMkLst>
        </pc:spChg>
        <pc:spChg chg="del">
          <ac:chgData name="Abbey Patterson" userId="c0976f7f3e929ea9" providerId="LiveId" clId="{EA0CA04B-DC25-43A1-94F4-F84F874EF471}" dt="2022-09-26T18:09:09.886" v="2290" actId="700"/>
          <ac:spMkLst>
            <pc:docMk/>
            <pc:sldMk cId="2988793074" sldId="333"/>
            <ac:spMk id="4" creationId="{2F395931-8C83-3CE2-39F1-F96F9B7BB10A}"/>
          </ac:spMkLst>
        </pc:spChg>
        <pc:spChg chg="del">
          <ac:chgData name="Abbey Patterson" userId="c0976f7f3e929ea9" providerId="LiveId" clId="{EA0CA04B-DC25-43A1-94F4-F84F874EF471}" dt="2022-09-26T18:09:09.886" v="2290" actId="700"/>
          <ac:spMkLst>
            <pc:docMk/>
            <pc:sldMk cId="2988793074" sldId="333"/>
            <ac:spMk id="5" creationId="{F70A50FF-1F88-9ACF-4BDB-0FF33E47BA8C}"/>
          </ac:spMkLst>
        </pc:spChg>
        <pc:spChg chg="del">
          <ac:chgData name="Abbey Patterson" userId="c0976f7f3e929ea9" providerId="LiveId" clId="{EA0CA04B-DC25-43A1-94F4-F84F874EF471}" dt="2022-09-26T18:09:09.886" v="2290" actId="700"/>
          <ac:spMkLst>
            <pc:docMk/>
            <pc:sldMk cId="2988793074" sldId="333"/>
            <ac:spMk id="6" creationId="{4389C7EC-8151-BE0B-79A5-77BC25259BD7}"/>
          </ac:spMkLst>
        </pc:spChg>
        <pc:spChg chg="del">
          <ac:chgData name="Abbey Patterson" userId="c0976f7f3e929ea9" providerId="LiveId" clId="{EA0CA04B-DC25-43A1-94F4-F84F874EF471}" dt="2022-09-26T18:09:09.886" v="2290" actId="700"/>
          <ac:spMkLst>
            <pc:docMk/>
            <pc:sldMk cId="2988793074" sldId="333"/>
            <ac:spMk id="7" creationId="{65F6ABC5-5234-AF1D-42FA-2172E1050126}"/>
          </ac:spMkLst>
        </pc:spChg>
        <pc:spChg chg="del">
          <ac:chgData name="Abbey Patterson" userId="c0976f7f3e929ea9" providerId="LiveId" clId="{EA0CA04B-DC25-43A1-94F4-F84F874EF471}" dt="2022-09-26T18:09:09.886" v="2290" actId="700"/>
          <ac:spMkLst>
            <pc:docMk/>
            <pc:sldMk cId="2988793074" sldId="333"/>
            <ac:spMk id="8" creationId="{286DF1F1-9BBE-A047-AF66-2E0FB502BECA}"/>
          </ac:spMkLst>
        </pc:spChg>
        <pc:spChg chg="del">
          <ac:chgData name="Abbey Patterson" userId="c0976f7f3e929ea9" providerId="LiveId" clId="{EA0CA04B-DC25-43A1-94F4-F84F874EF471}" dt="2022-09-26T18:09:09.886" v="2290" actId="700"/>
          <ac:spMkLst>
            <pc:docMk/>
            <pc:sldMk cId="2988793074" sldId="333"/>
            <ac:spMk id="9" creationId="{5F0F9E71-29D4-50DE-45FE-DF1981352A56}"/>
          </ac:spMkLst>
        </pc:spChg>
        <pc:spChg chg="del">
          <ac:chgData name="Abbey Patterson" userId="c0976f7f3e929ea9" providerId="LiveId" clId="{EA0CA04B-DC25-43A1-94F4-F84F874EF471}" dt="2022-09-26T18:09:09.886" v="2290" actId="700"/>
          <ac:spMkLst>
            <pc:docMk/>
            <pc:sldMk cId="2988793074" sldId="333"/>
            <ac:spMk id="10" creationId="{40C5C72B-BBF3-97D6-4AEC-377EA5418CE5}"/>
          </ac:spMkLst>
        </pc:spChg>
        <pc:spChg chg="del">
          <ac:chgData name="Abbey Patterson" userId="c0976f7f3e929ea9" providerId="LiveId" clId="{EA0CA04B-DC25-43A1-94F4-F84F874EF471}" dt="2022-09-26T18:09:09.886" v="2290" actId="700"/>
          <ac:spMkLst>
            <pc:docMk/>
            <pc:sldMk cId="2988793074" sldId="333"/>
            <ac:spMk id="11" creationId="{9D7DD874-BB69-653E-76CA-631A49949022}"/>
          </ac:spMkLst>
        </pc:spChg>
        <pc:spChg chg="del">
          <ac:chgData name="Abbey Patterson" userId="c0976f7f3e929ea9" providerId="LiveId" clId="{EA0CA04B-DC25-43A1-94F4-F84F874EF471}" dt="2022-09-26T18:09:09.886" v="2290" actId="700"/>
          <ac:spMkLst>
            <pc:docMk/>
            <pc:sldMk cId="2988793074" sldId="333"/>
            <ac:spMk id="12" creationId="{D5B35E1B-C85D-C24B-09EC-54FCE848BB84}"/>
          </ac:spMkLst>
        </pc:spChg>
        <pc:spChg chg="del">
          <ac:chgData name="Abbey Patterson" userId="c0976f7f3e929ea9" providerId="LiveId" clId="{EA0CA04B-DC25-43A1-94F4-F84F874EF471}" dt="2022-09-26T18:09:09.886" v="2290" actId="700"/>
          <ac:spMkLst>
            <pc:docMk/>
            <pc:sldMk cId="2988793074" sldId="333"/>
            <ac:spMk id="13" creationId="{71D47A21-51CB-DF89-B1B7-EBF68C124A50}"/>
          </ac:spMkLst>
        </pc:spChg>
        <pc:spChg chg="del">
          <ac:chgData name="Abbey Patterson" userId="c0976f7f3e929ea9" providerId="LiveId" clId="{EA0CA04B-DC25-43A1-94F4-F84F874EF471}" dt="2022-09-26T18:09:09.886" v="2290" actId="700"/>
          <ac:spMkLst>
            <pc:docMk/>
            <pc:sldMk cId="2988793074" sldId="333"/>
            <ac:spMk id="14" creationId="{563CA9E7-62CE-D1DA-D41C-6538D2B8D05A}"/>
          </ac:spMkLst>
        </pc:spChg>
        <pc:spChg chg="del">
          <ac:chgData name="Abbey Patterson" userId="c0976f7f3e929ea9" providerId="LiveId" clId="{EA0CA04B-DC25-43A1-94F4-F84F874EF471}" dt="2022-09-26T18:09:09.886" v="2290" actId="700"/>
          <ac:spMkLst>
            <pc:docMk/>
            <pc:sldMk cId="2988793074" sldId="333"/>
            <ac:spMk id="15" creationId="{8769BAD4-C960-EE68-5150-CBD52ED2DFE1}"/>
          </ac:spMkLst>
        </pc:spChg>
        <pc:spChg chg="del">
          <ac:chgData name="Abbey Patterson" userId="c0976f7f3e929ea9" providerId="LiveId" clId="{EA0CA04B-DC25-43A1-94F4-F84F874EF471}" dt="2022-09-26T18:09:09.886" v="2290" actId="700"/>
          <ac:spMkLst>
            <pc:docMk/>
            <pc:sldMk cId="2988793074" sldId="333"/>
            <ac:spMk id="16" creationId="{29D8BF9F-FD22-2C0F-CF0D-B8D25C3D66EF}"/>
          </ac:spMkLst>
        </pc:spChg>
        <pc:spChg chg="del">
          <ac:chgData name="Abbey Patterson" userId="c0976f7f3e929ea9" providerId="LiveId" clId="{EA0CA04B-DC25-43A1-94F4-F84F874EF471}" dt="2022-09-26T18:09:09.886" v="2290" actId="700"/>
          <ac:spMkLst>
            <pc:docMk/>
            <pc:sldMk cId="2988793074" sldId="333"/>
            <ac:spMk id="17" creationId="{C1A4B9E7-3255-2A04-BEB0-2A9113824C54}"/>
          </ac:spMkLst>
        </pc:spChg>
        <pc:spChg chg="del">
          <ac:chgData name="Abbey Patterson" userId="c0976f7f3e929ea9" providerId="LiveId" clId="{EA0CA04B-DC25-43A1-94F4-F84F874EF471}" dt="2022-09-26T18:09:09.886" v="2290" actId="700"/>
          <ac:spMkLst>
            <pc:docMk/>
            <pc:sldMk cId="2988793074" sldId="333"/>
            <ac:spMk id="18" creationId="{7E742F72-679A-2701-6127-877D12F577E1}"/>
          </ac:spMkLst>
        </pc:spChg>
        <pc:spChg chg="del">
          <ac:chgData name="Abbey Patterson" userId="c0976f7f3e929ea9" providerId="LiveId" clId="{EA0CA04B-DC25-43A1-94F4-F84F874EF471}" dt="2022-09-26T18:09:09.886" v="2290" actId="700"/>
          <ac:spMkLst>
            <pc:docMk/>
            <pc:sldMk cId="2988793074" sldId="333"/>
            <ac:spMk id="19" creationId="{8A53C425-DB09-36FC-C276-D3DEE5909DD1}"/>
          </ac:spMkLst>
        </pc:spChg>
        <pc:spChg chg="del">
          <ac:chgData name="Abbey Patterson" userId="c0976f7f3e929ea9" providerId="LiveId" clId="{EA0CA04B-DC25-43A1-94F4-F84F874EF471}" dt="2022-09-26T18:09:09.886" v="2290" actId="700"/>
          <ac:spMkLst>
            <pc:docMk/>
            <pc:sldMk cId="2988793074" sldId="333"/>
            <ac:spMk id="20" creationId="{61CEA2BC-F8B0-3570-72AE-21D5551F2125}"/>
          </ac:spMkLst>
        </pc:spChg>
        <pc:spChg chg="del">
          <ac:chgData name="Abbey Patterson" userId="c0976f7f3e929ea9" providerId="LiveId" clId="{EA0CA04B-DC25-43A1-94F4-F84F874EF471}" dt="2022-09-26T18:09:09.886" v="2290" actId="700"/>
          <ac:spMkLst>
            <pc:docMk/>
            <pc:sldMk cId="2988793074" sldId="333"/>
            <ac:spMk id="21" creationId="{098FF374-C76B-D5B5-0F69-A831F291116F}"/>
          </ac:spMkLst>
        </pc:spChg>
        <pc:spChg chg="del">
          <ac:chgData name="Abbey Patterson" userId="c0976f7f3e929ea9" providerId="LiveId" clId="{EA0CA04B-DC25-43A1-94F4-F84F874EF471}" dt="2022-09-26T18:09:09.886" v="2290" actId="700"/>
          <ac:spMkLst>
            <pc:docMk/>
            <pc:sldMk cId="2988793074" sldId="333"/>
            <ac:spMk id="22" creationId="{753B6532-DE71-C57E-4602-AC9685616E68}"/>
          </ac:spMkLst>
        </pc:spChg>
        <pc:spChg chg="del">
          <ac:chgData name="Abbey Patterson" userId="c0976f7f3e929ea9" providerId="LiveId" clId="{EA0CA04B-DC25-43A1-94F4-F84F874EF471}" dt="2022-09-26T18:09:09.886" v="2290" actId="700"/>
          <ac:spMkLst>
            <pc:docMk/>
            <pc:sldMk cId="2988793074" sldId="333"/>
            <ac:spMk id="23" creationId="{603F588E-5B56-C053-567F-948B4AE8D187}"/>
          </ac:spMkLst>
        </pc:spChg>
        <pc:spChg chg="del">
          <ac:chgData name="Abbey Patterson" userId="c0976f7f3e929ea9" providerId="LiveId" clId="{EA0CA04B-DC25-43A1-94F4-F84F874EF471}" dt="2022-09-26T18:09:09.886" v="2290" actId="700"/>
          <ac:spMkLst>
            <pc:docMk/>
            <pc:sldMk cId="2988793074" sldId="333"/>
            <ac:spMk id="24" creationId="{9881F6E1-4124-C359-3720-4A176E50121D}"/>
          </ac:spMkLst>
        </pc:spChg>
        <pc:spChg chg="del">
          <ac:chgData name="Abbey Patterson" userId="c0976f7f3e929ea9" providerId="LiveId" clId="{EA0CA04B-DC25-43A1-94F4-F84F874EF471}" dt="2022-09-26T18:09:09.886" v="2290" actId="700"/>
          <ac:spMkLst>
            <pc:docMk/>
            <pc:sldMk cId="2988793074" sldId="333"/>
            <ac:spMk id="25" creationId="{A6901BC6-794F-E62B-6856-96A3470188ED}"/>
          </ac:spMkLst>
        </pc:spChg>
        <pc:spChg chg="del mod ord">
          <ac:chgData name="Abbey Patterson" userId="c0976f7f3e929ea9" providerId="LiveId" clId="{EA0CA04B-DC25-43A1-94F4-F84F874EF471}" dt="2022-09-26T18:09:09.886" v="2290" actId="700"/>
          <ac:spMkLst>
            <pc:docMk/>
            <pc:sldMk cId="2988793074" sldId="333"/>
            <ac:spMk id="26" creationId="{A7ECA1AC-8360-EFC8-33CD-981A91D03F35}"/>
          </ac:spMkLst>
        </pc:spChg>
        <pc:spChg chg="add mod ord">
          <ac:chgData name="Abbey Patterson" userId="c0976f7f3e929ea9" providerId="LiveId" clId="{EA0CA04B-DC25-43A1-94F4-F84F874EF471}" dt="2022-09-26T18:09:48.109" v="2350" actId="26606"/>
          <ac:spMkLst>
            <pc:docMk/>
            <pc:sldMk cId="2988793074" sldId="333"/>
            <ac:spMk id="27" creationId="{B395424A-C1FC-BD11-5A6B-1EE7A0113E5F}"/>
          </ac:spMkLst>
        </pc:spChg>
        <pc:spChg chg="add del">
          <ac:chgData name="Abbey Patterson" userId="c0976f7f3e929ea9" providerId="LiveId" clId="{EA0CA04B-DC25-43A1-94F4-F84F874EF471}" dt="2022-09-26T18:09:48.109" v="2350" actId="26606"/>
          <ac:spMkLst>
            <pc:docMk/>
            <pc:sldMk cId="2988793074" sldId="333"/>
            <ac:spMk id="32" creationId="{88294908-8B00-4F58-BBBA-20F71A40AA9E}"/>
          </ac:spMkLst>
        </pc:spChg>
        <pc:spChg chg="add del">
          <ac:chgData name="Abbey Patterson" userId="c0976f7f3e929ea9" providerId="LiveId" clId="{EA0CA04B-DC25-43A1-94F4-F84F874EF471}" dt="2022-09-26T18:09:48.109" v="2350" actId="26606"/>
          <ac:spMkLst>
            <pc:docMk/>
            <pc:sldMk cId="2988793074" sldId="333"/>
            <ac:spMk id="34" creationId="{4364C879-1404-4203-8E9D-CC5DE0A621A2}"/>
          </ac:spMkLst>
        </pc:spChg>
        <pc:spChg chg="add del">
          <ac:chgData name="Abbey Patterson" userId="c0976f7f3e929ea9" providerId="LiveId" clId="{EA0CA04B-DC25-43A1-94F4-F84F874EF471}" dt="2022-09-26T18:09:48.109" v="2350" actId="26606"/>
          <ac:spMkLst>
            <pc:docMk/>
            <pc:sldMk cId="2988793074" sldId="333"/>
            <ac:spMk id="36" creationId="{84617302-4B0D-4351-A6BB-6F0930D943AC}"/>
          </ac:spMkLst>
        </pc:spChg>
        <pc:spChg chg="add del">
          <ac:chgData name="Abbey Patterson" userId="c0976f7f3e929ea9" providerId="LiveId" clId="{EA0CA04B-DC25-43A1-94F4-F84F874EF471}" dt="2022-09-26T18:09:48.109" v="2350" actId="26606"/>
          <ac:spMkLst>
            <pc:docMk/>
            <pc:sldMk cId="2988793074" sldId="333"/>
            <ac:spMk id="38" creationId="{DA2C7802-C2E0-4218-8F89-8DD7CCD2CD1C}"/>
          </ac:spMkLst>
        </pc:spChg>
        <pc:spChg chg="add del">
          <ac:chgData name="Abbey Patterson" userId="c0976f7f3e929ea9" providerId="LiveId" clId="{EA0CA04B-DC25-43A1-94F4-F84F874EF471}" dt="2022-09-26T18:09:48.109" v="2350" actId="26606"/>
          <ac:spMkLst>
            <pc:docMk/>
            <pc:sldMk cId="2988793074" sldId="333"/>
            <ac:spMk id="40" creationId="{A6D7111A-21E5-4EE9-8A78-10E5530F0116}"/>
          </ac:spMkLst>
        </pc:spChg>
        <pc:spChg chg="add del">
          <ac:chgData name="Abbey Patterson" userId="c0976f7f3e929ea9" providerId="LiveId" clId="{EA0CA04B-DC25-43A1-94F4-F84F874EF471}" dt="2022-09-26T18:09:48.109" v="2350" actId="26606"/>
          <ac:spMkLst>
            <pc:docMk/>
            <pc:sldMk cId="2988793074" sldId="333"/>
            <ac:spMk id="42" creationId="{A3969E80-A77B-49FC-9122-D89AFD5EE118}"/>
          </ac:spMkLst>
        </pc:spChg>
        <pc:spChg chg="add del">
          <ac:chgData name="Abbey Patterson" userId="c0976f7f3e929ea9" providerId="LiveId" clId="{EA0CA04B-DC25-43A1-94F4-F84F874EF471}" dt="2022-09-26T18:09:48.109" v="2350" actId="26606"/>
          <ac:spMkLst>
            <pc:docMk/>
            <pc:sldMk cId="2988793074" sldId="333"/>
            <ac:spMk id="44" creationId="{1849CA57-76BD-4CF2-80BA-D7A46A01B7B1}"/>
          </ac:spMkLst>
        </pc:spChg>
        <pc:spChg chg="add del">
          <ac:chgData name="Abbey Patterson" userId="c0976f7f3e929ea9" providerId="LiveId" clId="{EA0CA04B-DC25-43A1-94F4-F84F874EF471}" dt="2022-09-26T18:09:48.109" v="2350" actId="26606"/>
          <ac:spMkLst>
            <pc:docMk/>
            <pc:sldMk cId="2988793074" sldId="333"/>
            <ac:spMk id="46" creationId="{35E9085E-E730-4768-83D4-6CB7E9897153}"/>
          </ac:spMkLst>
        </pc:spChg>
        <pc:spChg chg="add del">
          <ac:chgData name="Abbey Patterson" userId="c0976f7f3e929ea9" providerId="LiveId" clId="{EA0CA04B-DC25-43A1-94F4-F84F874EF471}" dt="2022-09-26T18:09:48.109" v="2350" actId="26606"/>
          <ac:spMkLst>
            <pc:docMk/>
            <pc:sldMk cId="2988793074" sldId="333"/>
            <ac:spMk id="48" creationId="{973272FE-A474-4CAE-8CA2-BCC8B476C3F4}"/>
          </ac:spMkLst>
        </pc:spChg>
        <pc:spChg chg="add del">
          <ac:chgData name="Abbey Patterson" userId="c0976f7f3e929ea9" providerId="LiveId" clId="{EA0CA04B-DC25-43A1-94F4-F84F874EF471}" dt="2022-09-26T18:09:48.109" v="2350" actId="26606"/>
          <ac:spMkLst>
            <pc:docMk/>
            <pc:sldMk cId="2988793074" sldId="333"/>
            <ac:spMk id="50" creationId="{E07981EA-05A6-437C-88D7-B377B92B031D}"/>
          </ac:spMkLst>
        </pc:spChg>
        <pc:spChg chg="add del">
          <ac:chgData name="Abbey Patterson" userId="c0976f7f3e929ea9" providerId="LiveId" clId="{EA0CA04B-DC25-43A1-94F4-F84F874EF471}" dt="2022-09-26T18:09:48.109" v="2350" actId="26606"/>
          <ac:spMkLst>
            <pc:docMk/>
            <pc:sldMk cId="2988793074" sldId="333"/>
            <ac:spMk id="52" creationId="{15E3C750-986E-4769-B1AE-49289FBEE757}"/>
          </ac:spMkLst>
        </pc:spChg>
        <pc:spChg chg="add">
          <ac:chgData name="Abbey Patterson" userId="c0976f7f3e929ea9" providerId="LiveId" clId="{EA0CA04B-DC25-43A1-94F4-F84F874EF471}" dt="2022-09-26T18:09:48.109" v="2350" actId="26606"/>
          <ac:spMkLst>
            <pc:docMk/>
            <pc:sldMk cId="2988793074" sldId="333"/>
            <ac:spMk id="57" creationId="{66B332A4-D438-4773-A77F-5ED49A448D9D}"/>
          </ac:spMkLst>
        </pc:spChg>
        <pc:spChg chg="add">
          <ac:chgData name="Abbey Patterson" userId="c0976f7f3e929ea9" providerId="LiveId" clId="{EA0CA04B-DC25-43A1-94F4-F84F874EF471}" dt="2022-09-26T18:09:48.109" v="2350" actId="26606"/>
          <ac:spMkLst>
            <pc:docMk/>
            <pc:sldMk cId="2988793074" sldId="333"/>
            <ac:spMk id="59" creationId="{DF9AD32D-FF05-44F4-BD4D-9CEE89B71EB9}"/>
          </ac:spMkLst>
        </pc:spChg>
      </pc:sldChg>
      <pc:sldChg chg="delSp add del setBg delDesignElem">
        <pc:chgData name="Abbey Patterson" userId="c0976f7f3e929ea9" providerId="LiveId" clId="{EA0CA04B-DC25-43A1-94F4-F84F874EF471}" dt="2022-09-26T17:51:29.967" v="2049" actId="47"/>
        <pc:sldMkLst>
          <pc:docMk/>
          <pc:sldMk cId="3135895414" sldId="333"/>
        </pc:sldMkLst>
        <pc:spChg chg="del">
          <ac:chgData name="Abbey Patterson" userId="c0976f7f3e929ea9" providerId="LiveId" clId="{EA0CA04B-DC25-43A1-94F4-F84F874EF471}" dt="2022-09-26T17:51:16.136" v="2048"/>
          <ac:spMkLst>
            <pc:docMk/>
            <pc:sldMk cId="3135895414" sldId="333"/>
            <ac:spMk id="16" creationId="{911A6C77-6109-4F77-975B-C375615A557E}"/>
          </ac:spMkLst>
        </pc:spChg>
        <pc:grpChg chg="del">
          <ac:chgData name="Abbey Patterson" userId="c0976f7f3e929ea9" providerId="LiveId" clId="{EA0CA04B-DC25-43A1-94F4-F84F874EF471}" dt="2022-09-26T17:51:16.136" v="2048"/>
          <ac:grpSpMkLst>
            <pc:docMk/>
            <pc:sldMk cId="3135895414" sldId="333"/>
            <ac:grpSpMk id="18" creationId="{CB343D17-9934-455E-B326-2F39206BA44A}"/>
          </ac:grpSpMkLst>
        </pc:grpChg>
      </pc:sldChg>
      <pc:sldChg chg="addSp delSp add del setBg delDesignElem">
        <pc:chgData name="Abbey Patterson" userId="c0976f7f3e929ea9" providerId="LiveId" clId="{EA0CA04B-DC25-43A1-94F4-F84F874EF471}" dt="2022-09-26T17:51:58.762" v="2084"/>
        <pc:sldMkLst>
          <pc:docMk/>
          <pc:sldMk cId="4042967781" sldId="333"/>
        </pc:sldMkLst>
        <pc:spChg chg="add del">
          <ac:chgData name="Abbey Patterson" userId="c0976f7f3e929ea9" providerId="LiveId" clId="{EA0CA04B-DC25-43A1-94F4-F84F874EF471}" dt="2022-09-26T17:51:58.762" v="2084"/>
          <ac:spMkLst>
            <pc:docMk/>
            <pc:sldMk cId="4042967781" sldId="333"/>
            <ac:spMk id="16" creationId="{911A6C77-6109-4F77-975B-C375615A557E}"/>
          </ac:spMkLst>
        </pc:spChg>
        <pc:grpChg chg="add del">
          <ac:chgData name="Abbey Patterson" userId="c0976f7f3e929ea9" providerId="LiveId" clId="{EA0CA04B-DC25-43A1-94F4-F84F874EF471}" dt="2022-09-26T17:51:58.762" v="2084"/>
          <ac:grpSpMkLst>
            <pc:docMk/>
            <pc:sldMk cId="4042967781" sldId="333"/>
            <ac:grpSpMk id="18" creationId="{CB343D17-9934-455E-B326-2F39206BA44A}"/>
          </ac:grpSpMkLst>
        </pc:grpChg>
      </pc:sldChg>
      <pc:sldChg chg="new">
        <pc:chgData name="Abbey Patterson" userId="c0976f7f3e929ea9" providerId="LiveId" clId="{EA0CA04B-DC25-43A1-94F4-F84F874EF471}" dt="2022-09-26T18:09:03.441" v="2289" actId="680"/>
        <pc:sldMkLst>
          <pc:docMk/>
          <pc:sldMk cId="366058951" sldId="334"/>
        </pc:sldMkLst>
      </pc:sldChg>
      <pc:sldChg chg="new del">
        <pc:chgData name="Abbey Patterson" userId="c0976f7f3e929ea9" providerId="LiveId" clId="{EA0CA04B-DC25-43A1-94F4-F84F874EF471}" dt="2022-09-26T18:12:14.926" v="2358" actId="47"/>
        <pc:sldMkLst>
          <pc:docMk/>
          <pc:sldMk cId="516037378" sldId="335"/>
        </pc:sldMkLst>
      </pc:sldChg>
      <pc:sldChg chg="new del">
        <pc:chgData name="Abbey Patterson" userId="c0976f7f3e929ea9" providerId="LiveId" clId="{EA0CA04B-DC25-43A1-94F4-F84F874EF471}" dt="2022-09-26T18:11:41.735" v="2354" actId="47"/>
        <pc:sldMkLst>
          <pc:docMk/>
          <pc:sldMk cId="1123153391" sldId="335"/>
        </pc:sldMkLst>
      </pc:sldChg>
      <pc:sldChg chg="addSp delSp modSp add mod setBg modAnim setClrOvrMap delDesignElem">
        <pc:chgData name="Abbey Patterson" userId="c0976f7f3e929ea9" providerId="LiveId" clId="{EA0CA04B-DC25-43A1-94F4-F84F874EF471}" dt="2022-09-26T21:29:30.794" v="3023"/>
        <pc:sldMkLst>
          <pc:docMk/>
          <pc:sldMk cId="2689669025" sldId="335"/>
        </pc:sldMkLst>
        <pc:spChg chg="mod">
          <ac:chgData name="Abbey Patterson" userId="c0976f7f3e929ea9" providerId="LiveId" clId="{EA0CA04B-DC25-43A1-94F4-F84F874EF471}" dt="2022-09-26T21:29:22.947" v="3022" actId="255"/>
          <ac:spMkLst>
            <pc:docMk/>
            <pc:sldMk cId="2689669025" sldId="335"/>
            <ac:spMk id="27" creationId="{B395424A-C1FC-BD11-5A6B-1EE7A0113E5F}"/>
          </ac:spMkLst>
        </pc:spChg>
        <pc:spChg chg="add del">
          <ac:chgData name="Abbey Patterson" userId="c0976f7f3e929ea9" providerId="LiveId" clId="{EA0CA04B-DC25-43A1-94F4-F84F874EF471}" dt="2022-09-26T21:27:31.203" v="3008" actId="26606"/>
          <ac:spMkLst>
            <pc:docMk/>
            <pc:sldMk cId="2689669025" sldId="335"/>
            <ac:spMk id="32" creationId="{66B332A4-D438-4773-A77F-5ED49A448D9D}"/>
          </ac:spMkLst>
        </pc:spChg>
        <pc:spChg chg="add del">
          <ac:chgData name="Abbey Patterson" userId="c0976f7f3e929ea9" providerId="LiveId" clId="{EA0CA04B-DC25-43A1-94F4-F84F874EF471}" dt="2022-09-26T21:27:31.203" v="3008" actId="26606"/>
          <ac:spMkLst>
            <pc:docMk/>
            <pc:sldMk cId="2689669025" sldId="335"/>
            <ac:spMk id="34" creationId="{DF9AD32D-FF05-44F4-BD4D-9CEE89B71EB9}"/>
          </ac:spMkLst>
        </pc:spChg>
        <pc:spChg chg="add">
          <ac:chgData name="Abbey Patterson" userId="c0976f7f3e929ea9" providerId="LiveId" clId="{EA0CA04B-DC25-43A1-94F4-F84F874EF471}" dt="2022-09-26T21:27:31.203" v="3008" actId="26606"/>
          <ac:spMkLst>
            <pc:docMk/>
            <pc:sldMk cId="2689669025" sldId="335"/>
            <ac:spMk id="39" creationId="{66B332A4-D438-4773-A77F-5ED49A448D9D}"/>
          </ac:spMkLst>
        </pc:spChg>
        <pc:spChg chg="add">
          <ac:chgData name="Abbey Patterson" userId="c0976f7f3e929ea9" providerId="LiveId" clId="{EA0CA04B-DC25-43A1-94F4-F84F874EF471}" dt="2022-09-26T21:27:31.203" v="3008" actId="26606"/>
          <ac:spMkLst>
            <pc:docMk/>
            <pc:sldMk cId="2689669025" sldId="335"/>
            <ac:spMk id="41" creationId="{DF9AD32D-FF05-44F4-BD4D-9CEE89B71EB9}"/>
          </ac:spMkLst>
        </pc:spChg>
        <pc:spChg chg="del">
          <ac:chgData name="Abbey Patterson" userId="c0976f7f3e929ea9" providerId="LiveId" clId="{EA0CA04B-DC25-43A1-94F4-F84F874EF471}" dt="2022-09-26T21:26:05.511" v="2944"/>
          <ac:spMkLst>
            <pc:docMk/>
            <pc:sldMk cId="2689669025" sldId="335"/>
            <ac:spMk id="57" creationId="{66B332A4-D438-4773-A77F-5ED49A448D9D}"/>
          </ac:spMkLst>
        </pc:spChg>
        <pc:spChg chg="del">
          <ac:chgData name="Abbey Patterson" userId="c0976f7f3e929ea9" providerId="LiveId" clId="{EA0CA04B-DC25-43A1-94F4-F84F874EF471}" dt="2022-09-26T21:26:05.511" v="2944"/>
          <ac:spMkLst>
            <pc:docMk/>
            <pc:sldMk cId="2689669025" sldId="335"/>
            <ac:spMk id="59" creationId="{DF9AD32D-FF05-44F4-BD4D-9CEE89B71EB9}"/>
          </ac:spMkLst>
        </pc:spChg>
      </pc:sldChg>
      <pc:sldChg chg="new del">
        <pc:chgData name="Abbey Patterson" userId="c0976f7f3e929ea9" providerId="LiveId" clId="{EA0CA04B-DC25-43A1-94F4-F84F874EF471}" dt="2022-09-26T20:58:53.837" v="2781" actId="47"/>
        <pc:sldMkLst>
          <pc:docMk/>
          <pc:sldMk cId="3262071719" sldId="335"/>
        </pc:sldMkLst>
      </pc:sldChg>
      <pc:sldChg chg="delSp add del setBg delDesignElem">
        <pc:chgData name="Abbey Patterson" userId="c0976f7f3e929ea9" providerId="LiveId" clId="{EA0CA04B-DC25-43A1-94F4-F84F874EF471}" dt="2022-09-26T21:26:18.772" v="2947" actId="47"/>
        <pc:sldMkLst>
          <pc:docMk/>
          <pc:sldMk cId="2579902304" sldId="336"/>
        </pc:sldMkLst>
        <pc:spChg chg="del">
          <ac:chgData name="Abbey Patterson" userId="c0976f7f3e929ea9" providerId="LiveId" clId="{EA0CA04B-DC25-43A1-94F4-F84F874EF471}" dt="2022-09-26T21:26:16.853" v="2946"/>
          <ac:spMkLst>
            <pc:docMk/>
            <pc:sldMk cId="2579902304" sldId="336"/>
            <ac:spMk id="57" creationId="{66B332A4-D438-4773-A77F-5ED49A448D9D}"/>
          </ac:spMkLst>
        </pc:spChg>
        <pc:spChg chg="del">
          <ac:chgData name="Abbey Patterson" userId="c0976f7f3e929ea9" providerId="LiveId" clId="{EA0CA04B-DC25-43A1-94F4-F84F874EF471}" dt="2022-09-26T21:26:16.853" v="2946"/>
          <ac:spMkLst>
            <pc:docMk/>
            <pc:sldMk cId="2579902304" sldId="336"/>
            <ac:spMk id="59" creationId="{DF9AD32D-FF05-44F4-BD4D-9CEE89B71EB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8DDAF3-78B3-493F-902D-15708FF98A9A}" type="doc">
      <dgm:prSet loTypeId="urn:microsoft.com/office/officeart/2016/7/layout/RepeatingBendingProcessNew" loCatId="process" qsTypeId="urn:microsoft.com/office/officeart/2005/8/quickstyle/simple2" qsCatId="simple" csTypeId="urn:microsoft.com/office/officeart/2005/8/colors/accent2_2" csCatId="accent2" phldr="1"/>
      <dgm:spPr/>
      <dgm:t>
        <a:bodyPr/>
        <a:lstStyle/>
        <a:p>
          <a:endParaRPr lang="en-US"/>
        </a:p>
      </dgm:t>
    </dgm:pt>
    <dgm:pt modelId="{F52CBF0E-1C8B-4C7D-9DE9-8987BBAB39ED}">
      <dgm:prSet custT="1"/>
      <dgm:spPr/>
      <dgm:t>
        <a:bodyPr/>
        <a:lstStyle/>
        <a:p>
          <a:r>
            <a:rPr lang="en-US" sz="1800" b="1" dirty="0"/>
            <a:t>Insulation makes buildings more energy efficient</a:t>
          </a:r>
        </a:p>
      </dgm:t>
    </dgm:pt>
    <dgm:pt modelId="{2EA277F3-4B90-4CB6-8236-5BA1426133F7}" type="parTrans" cxnId="{284759C9-55CA-4BD7-853B-808044348455}">
      <dgm:prSet/>
      <dgm:spPr/>
      <dgm:t>
        <a:bodyPr/>
        <a:lstStyle/>
        <a:p>
          <a:endParaRPr lang="en-US" sz="1400" b="1"/>
        </a:p>
      </dgm:t>
    </dgm:pt>
    <dgm:pt modelId="{AFE85A51-C792-4CAE-9946-F0928DF05B07}" type="sibTrans" cxnId="{284759C9-55CA-4BD7-853B-808044348455}">
      <dgm:prSet/>
      <dgm:spPr/>
      <dgm:t>
        <a:bodyPr/>
        <a:lstStyle/>
        <a:p>
          <a:endParaRPr lang="en-US" b="1"/>
        </a:p>
      </dgm:t>
    </dgm:pt>
    <dgm:pt modelId="{270A5817-455A-4A8F-A47F-81C869F074C0}">
      <dgm:prSet custT="1"/>
      <dgm:spPr/>
      <dgm:t>
        <a:bodyPr/>
        <a:lstStyle/>
        <a:p>
          <a:r>
            <a:rPr lang="en-US" sz="1800" b="1" dirty="0"/>
            <a:t>Insulation keeps buildings cool in the summer and warm in the winter</a:t>
          </a:r>
        </a:p>
      </dgm:t>
    </dgm:pt>
    <dgm:pt modelId="{61977797-5401-4FCE-9058-27309506CF28}" type="parTrans" cxnId="{7C752B6B-7A63-4D88-81B8-936A9FD07F69}">
      <dgm:prSet/>
      <dgm:spPr/>
      <dgm:t>
        <a:bodyPr/>
        <a:lstStyle/>
        <a:p>
          <a:endParaRPr lang="en-US" sz="1400" b="1"/>
        </a:p>
      </dgm:t>
    </dgm:pt>
    <dgm:pt modelId="{0774860F-4300-45B9-AA07-946981C593FD}" type="sibTrans" cxnId="{7C752B6B-7A63-4D88-81B8-936A9FD07F69}">
      <dgm:prSet/>
      <dgm:spPr/>
      <dgm:t>
        <a:bodyPr/>
        <a:lstStyle/>
        <a:p>
          <a:endParaRPr lang="en-US" b="1"/>
        </a:p>
      </dgm:t>
    </dgm:pt>
    <dgm:pt modelId="{B5555630-1313-4081-9F47-719C0793299A}">
      <dgm:prSet custT="1"/>
      <dgm:spPr/>
      <dgm:t>
        <a:bodyPr/>
        <a:lstStyle/>
        <a:p>
          <a:pPr marL="0" lvl="0" indent="0" algn="ctr" defTabSz="800100">
            <a:lnSpc>
              <a:spcPct val="90000"/>
            </a:lnSpc>
            <a:spcBef>
              <a:spcPct val="0"/>
            </a:spcBef>
            <a:spcAft>
              <a:spcPct val="35000"/>
            </a:spcAft>
            <a:buNone/>
          </a:pPr>
          <a:r>
            <a:rPr lang="en-US" sz="1800" b="1" kern="1200" dirty="0">
              <a:solidFill>
                <a:prstClr val="white"/>
              </a:solidFill>
              <a:latin typeface="Calibri" panose="020F0502020204030204"/>
              <a:ea typeface="+mn-ea"/>
              <a:cs typeface="+mn-cs"/>
            </a:rPr>
            <a:t>Energy efficient buildings save money and lower utility bills</a:t>
          </a:r>
        </a:p>
      </dgm:t>
    </dgm:pt>
    <dgm:pt modelId="{D44075EF-0820-4E09-AF96-3635FB675850}" type="parTrans" cxnId="{16DE4E30-402E-4861-BBD0-BDC54EE8E567}">
      <dgm:prSet/>
      <dgm:spPr/>
      <dgm:t>
        <a:bodyPr/>
        <a:lstStyle/>
        <a:p>
          <a:endParaRPr lang="en-US" sz="1400" b="1"/>
        </a:p>
      </dgm:t>
    </dgm:pt>
    <dgm:pt modelId="{52AAECB8-95C1-42F4-ADA0-5B53E375C161}" type="sibTrans" cxnId="{16DE4E30-402E-4861-BBD0-BDC54EE8E567}">
      <dgm:prSet/>
      <dgm:spPr/>
      <dgm:t>
        <a:bodyPr/>
        <a:lstStyle/>
        <a:p>
          <a:endParaRPr lang="en-US" b="1"/>
        </a:p>
      </dgm:t>
    </dgm:pt>
    <dgm:pt modelId="{0B1082EF-75F3-4D13-BA16-562AFDE44A9A}">
      <dgm:prSet custT="1"/>
      <dgm:spPr/>
      <dgm:t>
        <a:bodyPr/>
        <a:lstStyle/>
        <a:p>
          <a:pPr marL="0" lvl="0" indent="0" algn="ctr" defTabSz="800100">
            <a:lnSpc>
              <a:spcPct val="90000"/>
            </a:lnSpc>
            <a:spcBef>
              <a:spcPct val="0"/>
            </a:spcBef>
            <a:spcAft>
              <a:spcPct val="35000"/>
            </a:spcAft>
            <a:buNone/>
          </a:pPr>
          <a:r>
            <a:rPr lang="en-US" sz="1600" b="1" kern="1200" dirty="0">
              <a:solidFill>
                <a:prstClr val="white"/>
              </a:solidFill>
              <a:latin typeface="Calibri" panose="020F0502020204030204"/>
              <a:ea typeface="+mn-ea"/>
              <a:cs typeface="+mn-cs"/>
            </a:rPr>
            <a:t>A pound of fiber glass insulation saves 12 times as much energy in its first year in place as the energy used to produce it</a:t>
          </a:r>
        </a:p>
      </dgm:t>
    </dgm:pt>
    <dgm:pt modelId="{855C4D38-F4BB-4B6F-BD4E-4A5B6F747611}" type="parTrans" cxnId="{3006236A-A3D9-4900-982D-B3D5A8108CB4}">
      <dgm:prSet/>
      <dgm:spPr/>
      <dgm:t>
        <a:bodyPr/>
        <a:lstStyle/>
        <a:p>
          <a:endParaRPr lang="en-US" sz="1400" b="1"/>
        </a:p>
      </dgm:t>
    </dgm:pt>
    <dgm:pt modelId="{55565346-731A-4271-8A02-9C9856EB7DE8}" type="sibTrans" cxnId="{3006236A-A3D9-4900-982D-B3D5A8108CB4}">
      <dgm:prSet/>
      <dgm:spPr/>
      <dgm:t>
        <a:bodyPr/>
        <a:lstStyle/>
        <a:p>
          <a:endParaRPr lang="en-US" b="1"/>
        </a:p>
      </dgm:t>
    </dgm:pt>
    <dgm:pt modelId="{02AB4196-B52F-4235-864D-5F78375B245E}">
      <dgm:prSet custT="1"/>
      <dgm:spPr/>
      <dgm:t>
        <a:bodyPr/>
        <a:lstStyle/>
        <a:p>
          <a:r>
            <a:rPr lang="en-US" sz="1800" b="1" dirty="0"/>
            <a:t>Reduced energy consumption translates into reduction of air pollutants</a:t>
          </a:r>
        </a:p>
      </dgm:t>
    </dgm:pt>
    <dgm:pt modelId="{978FC96C-EE92-4239-9039-0DF9D5353D9B}" type="parTrans" cxnId="{C2B83824-88E8-4D7E-A0DE-E4CF6E8535F7}">
      <dgm:prSet/>
      <dgm:spPr/>
      <dgm:t>
        <a:bodyPr/>
        <a:lstStyle/>
        <a:p>
          <a:endParaRPr lang="en-US" sz="1400" b="1"/>
        </a:p>
      </dgm:t>
    </dgm:pt>
    <dgm:pt modelId="{0D0211DB-69BB-4020-A94E-FA24A19D725D}" type="sibTrans" cxnId="{C2B83824-88E8-4D7E-A0DE-E4CF6E8535F7}">
      <dgm:prSet/>
      <dgm:spPr/>
      <dgm:t>
        <a:bodyPr/>
        <a:lstStyle/>
        <a:p>
          <a:endParaRPr lang="en-US" b="1"/>
        </a:p>
      </dgm:t>
    </dgm:pt>
    <dgm:pt modelId="{084198B9-9DC3-49AB-89C6-F214A7C2A373}">
      <dgm:prSet custT="1"/>
      <dgm:spPr/>
      <dgm:t>
        <a:bodyPr/>
        <a:lstStyle/>
        <a:p>
          <a:r>
            <a:rPr lang="en-US" sz="1600" b="1" dirty="0"/>
            <a:t>The same study concludes that insulation’s reduction of emissions greatly improves public health</a:t>
          </a:r>
        </a:p>
      </dgm:t>
    </dgm:pt>
    <dgm:pt modelId="{6F78808A-F2B8-4410-AF22-E9B4DD2E83ED}" type="parTrans" cxnId="{F6BC4047-CE6D-4026-8E03-FBEFC25AC825}">
      <dgm:prSet/>
      <dgm:spPr/>
      <dgm:t>
        <a:bodyPr/>
        <a:lstStyle/>
        <a:p>
          <a:endParaRPr lang="en-US" sz="1400" b="1"/>
        </a:p>
      </dgm:t>
    </dgm:pt>
    <dgm:pt modelId="{45589337-8D32-47C4-80C6-ABAB03C6685F}" type="sibTrans" cxnId="{F6BC4047-CE6D-4026-8E03-FBEFC25AC825}">
      <dgm:prSet/>
      <dgm:spPr/>
      <dgm:t>
        <a:bodyPr/>
        <a:lstStyle/>
        <a:p>
          <a:endParaRPr lang="en-US" b="1"/>
        </a:p>
      </dgm:t>
    </dgm:pt>
    <dgm:pt modelId="{2155243D-C1F2-42AF-AC4A-B7CBB1727435}">
      <dgm:prSet/>
      <dgm:spPr/>
      <dgm:t>
        <a:bodyPr/>
        <a:lstStyle/>
        <a:p>
          <a:r>
            <a:rPr lang="en-US" b="1" dirty="0"/>
            <a:t>The Harvard School of Public Health has published studies that show specific correlation between insulation and reduction of greenhouse gases</a:t>
          </a:r>
        </a:p>
      </dgm:t>
    </dgm:pt>
    <dgm:pt modelId="{6852E082-875F-4BDE-992B-DA0EF7735A56}" type="parTrans" cxnId="{DAD6D731-356A-41E1-942F-AD9C2D2A9EFF}">
      <dgm:prSet/>
      <dgm:spPr/>
      <dgm:t>
        <a:bodyPr/>
        <a:lstStyle/>
        <a:p>
          <a:endParaRPr lang="en-US"/>
        </a:p>
      </dgm:t>
    </dgm:pt>
    <dgm:pt modelId="{9F019103-EE68-4C0A-8157-C81533A39060}" type="sibTrans" cxnId="{DAD6D731-356A-41E1-942F-AD9C2D2A9EFF}">
      <dgm:prSet/>
      <dgm:spPr/>
      <dgm:t>
        <a:bodyPr/>
        <a:lstStyle/>
        <a:p>
          <a:endParaRPr lang="en-US"/>
        </a:p>
      </dgm:t>
    </dgm:pt>
    <dgm:pt modelId="{A05E2F01-950C-4CD3-B178-6C785D1E9F40}" type="pres">
      <dgm:prSet presAssocID="{6E8DDAF3-78B3-493F-902D-15708FF98A9A}" presName="Name0" presStyleCnt="0">
        <dgm:presLayoutVars>
          <dgm:dir/>
          <dgm:resizeHandles val="exact"/>
        </dgm:presLayoutVars>
      </dgm:prSet>
      <dgm:spPr/>
    </dgm:pt>
    <dgm:pt modelId="{995092E6-2CBF-4172-8CB5-7794F59F5240}" type="pres">
      <dgm:prSet presAssocID="{F52CBF0E-1C8B-4C7D-9DE9-8987BBAB39ED}" presName="node" presStyleLbl="node1" presStyleIdx="0" presStyleCnt="7">
        <dgm:presLayoutVars>
          <dgm:bulletEnabled val="1"/>
        </dgm:presLayoutVars>
      </dgm:prSet>
      <dgm:spPr/>
    </dgm:pt>
    <dgm:pt modelId="{6AC0F9B0-B4C1-4A36-8B4B-617A173A15E8}" type="pres">
      <dgm:prSet presAssocID="{AFE85A51-C792-4CAE-9946-F0928DF05B07}" presName="sibTrans" presStyleLbl="sibTrans1D1" presStyleIdx="0" presStyleCnt="6"/>
      <dgm:spPr/>
    </dgm:pt>
    <dgm:pt modelId="{522DD6E3-6CE3-49EA-BA2F-A8E5AECA4062}" type="pres">
      <dgm:prSet presAssocID="{AFE85A51-C792-4CAE-9946-F0928DF05B07}" presName="connectorText" presStyleLbl="sibTrans1D1" presStyleIdx="0" presStyleCnt="6"/>
      <dgm:spPr/>
    </dgm:pt>
    <dgm:pt modelId="{C230F81A-DE21-4809-866B-F78C1D26F3E7}" type="pres">
      <dgm:prSet presAssocID="{270A5817-455A-4A8F-A47F-81C869F074C0}" presName="node" presStyleLbl="node1" presStyleIdx="1" presStyleCnt="7">
        <dgm:presLayoutVars>
          <dgm:bulletEnabled val="1"/>
        </dgm:presLayoutVars>
      </dgm:prSet>
      <dgm:spPr/>
    </dgm:pt>
    <dgm:pt modelId="{E35550FA-1768-4E06-9B9A-0F956AC18722}" type="pres">
      <dgm:prSet presAssocID="{0774860F-4300-45B9-AA07-946981C593FD}" presName="sibTrans" presStyleLbl="sibTrans1D1" presStyleIdx="1" presStyleCnt="6"/>
      <dgm:spPr/>
    </dgm:pt>
    <dgm:pt modelId="{0CF066E1-80DC-4EB3-B209-43B43B240118}" type="pres">
      <dgm:prSet presAssocID="{0774860F-4300-45B9-AA07-946981C593FD}" presName="connectorText" presStyleLbl="sibTrans1D1" presStyleIdx="1" presStyleCnt="6"/>
      <dgm:spPr/>
    </dgm:pt>
    <dgm:pt modelId="{4C757105-90B3-4334-AB45-978EFF298634}" type="pres">
      <dgm:prSet presAssocID="{B5555630-1313-4081-9F47-719C0793299A}" presName="node" presStyleLbl="node1" presStyleIdx="2" presStyleCnt="7">
        <dgm:presLayoutVars>
          <dgm:bulletEnabled val="1"/>
        </dgm:presLayoutVars>
      </dgm:prSet>
      <dgm:spPr/>
    </dgm:pt>
    <dgm:pt modelId="{0F923EA1-E96E-4FC4-9985-7F61FB566E23}" type="pres">
      <dgm:prSet presAssocID="{52AAECB8-95C1-42F4-ADA0-5B53E375C161}" presName="sibTrans" presStyleLbl="sibTrans1D1" presStyleIdx="2" presStyleCnt="6"/>
      <dgm:spPr/>
    </dgm:pt>
    <dgm:pt modelId="{024B92AE-3794-48A1-971A-398F587F3503}" type="pres">
      <dgm:prSet presAssocID="{52AAECB8-95C1-42F4-ADA0-5B53E375C161}" presName="connectorText" presStyleLbl="sibTrans1D1" presStyleIdx="2" presStyleCnt="6"/>
      <dgm:spPr/>
    </dgm:pt>
    <dgm:pt modelId="{589B3DE5-19AF-4906-8D62-87C9DDD07029}" type="pres">
      <dgm:prSet presAssocID="{0B1082EF-75F3-4D13-BA16-562AFDE44A9A}" presName="node" presStyleLbl="node1" presStyleIdx="3" presStyleCnt="7">
        <dgm:presLayoutVars>
          <dgm:bulletEnabled val="1"/>
        </dgm:presLayoutVars>
      </dgm:prSet>
      <dgm:spPr/>
    </dgm:pt>
    <dgm:pt modelId="{6E8462A4-DC3D-49AC-9FBD-6E71876E0B13}" type="pres">
      <dgm:prSet presAssocID="{55565346-731A-4271-8A02-9C9856EB7DE8}" presName="sibTrans" presStyleLbl="sibTrans1D1" presStyleIdx="3" presStyleCnt="6"/>
      <dgm:spPr/>
    </dgm:pt>
    <dgm:pt modelId="{BE941433-558C-4283-8A71-B0C12A2653A2}" type="pres">
      <dgm:prSet presAssocID="{55565346-731A-4271-8A02-9C9856EB7DE8}" presName="connectorText" presStyleLbl="sibTrans1D1" presStyleIdx="3" presStyleCnt="6"/>
      <dgm:spPr/>
    </dgm:pt>
    <dgm:pt modelId="{720199FC-8302-4128-840B-9660C47D55BB}" type="pres">
      <dgm:prSet presAssocID="{02AB4196-B52F-4235-864D-5F78375B245E}" presName="node" presStyleLbl="node1" presStyleIdx="4" presStyleCnt="7">
        <dgm:presLayoutVars>
          <dgm:bulletEnabled val="1"/>
        </dgm:presLayoutVars>
      </dgm:prSet>
      <dgm:spPr/>
    </dgm:pt>
    <dgm:pt modelId="{D051162B-F509-4B60-BDB4-FFB0C0375EF2}" type="pres">
      <dgm:prSet presAssocID="{0D0211DB-69BB-4020-A94E-FA24A19D725D}" presName="sibTrans" presStyleLbl="sibTrans1D1" presStyleIdx="4" presStyleCnt="6"/>
      <dgm:spPr/>
    </dgm:pt>
    <dgm:pt modelId="{A92AAFBC-6DFF-4DF9-999C-49140E7AA5A7}" type="pres">
      <dgm:prSet presAssocID="{0D0211DB-69BB-4020-A94E-FA24A19D725D}" presName="connectorText" presStyleLbl="sibTrans1D1" presStyleIdx="4" presStyleCnt="6"/>
      <dgm:spPr/>
    </dgm:pt>
    <dgm:pt modelId="{E5F3FA39-C4B7-44EB-BFFC-964CD4399C3E}" type="pres">
      <dgm:prSet presAssocID="{2155243D-C1F2-42AF-AC4A-B7CBB1727435}" presName="node" presStyleLbl="node1" presStyleIdx="5" presStyleCnt="7">
        <dgm:presLayoutVars>
          <dgm:bulletEnabled val="1"/>
        </dgm:presLayoutVars>
      </dgm:prSet>
      <dgm:spPr/>
    </dgm:pt>
    <dgm:pt modelId="{D77A6FD2-99A8-4283-B51E-B4E0D91F91DE}" type="pres">
      <dgm:prSet presAssocID="{9F019103-EE68-4C0A-8157-C81533A39060}" presName="sibTrans" presStyleLbl="sibTrans1D1" presStyleIdx="5" presStyleCnt="6"/>
      <dgm:spPr/>
    </dgm:pt>
    <dgm:pt modelId="{A22CF5A7-EF6D-4C30-95B3-D3C16D35CAF1}" type="pres">
      <dgm:prSet presAssocID="{9F019103-EE68-4C0A-8157-C81533A39060}" presName="connectorText" presStyleLbl="sibTrans1D1" presStyleIdx="5" presStyleCnt="6"/>
      <dgm:spPr/>
    </dgm:pt>
    <dgm:pt modelId="{7E734366-6E2C-4CE5-B0A6-2B3B72217797}" type="pres">
      <dgm:prSet presAssocID="{084198B9-9DC3-49AB-89C6-F214A7C2A373}" presName="node" presStyleLbl="node1" presStyleIdx="6" presStyleCnt="7">
        <dgm:presLayoutVars>
          <dgm:bulletEnabled val="1"/>
        </dgm:presLayoutVars>
      </dgm:prSet>
      <dgm:spPr/>
    </dgm:pt>
  </dgm:ptLst>
  <dgm:cxnLst>
    <dgm:cxn modelId="{0E90870A-AA52-40CF-A4D3-3FA92ABD7D75}" type="presOf" srcId="{9F019103-EE68-4C0A-8157-C81533A39060}" destId="{A22CF5A7-EF6D-4C30-95B3-D3C16D35CAF1}" srcOrd="1" destOrd="0" presId="urn:microsoft.com/office/officeart/2016/7/layout/RepeatingBendingProcessNew"/>
    <dgm:cxn modelId="{5B1FB914-4548-45EC-BA7F-A3DC5E5FA6E0}" type="presOf" srcId="{0774860F-4300-45B9-AA07-946981C593FD}" destId="{0CF066E1-80DC-4EB3-B209-43B43B240118}" srcOrd="1" destOrd="0" presId="urn:microsoft.com/office/officeart/2016/7/layout/RepeatingBendingProcessNew"/>
    <dgm:cxn modelId="{B24E6720-E58E-494A-A183-B5C8D0065F1F}" type="presOf" srcId="{52AAECB8-95C1-42F4-ADA0-5B53E375C161}" destId="{0F923EA1-E96E-4FC4-9985-7F61FB566E23}" srcOrd="0" destOrd="0" presId="urn:microsoft.com/office/officeart/2016/7/layout/RepeatingBendingProcessNew"/>
    <dgm:cxn modelId="{37EF3D21-9141-4EC3-B327-50124887BA47}" type="presOf" srcId="{0D0211DB-69BB-4020-A94E-FA24A19D725D}" destId="{A92AAFBC-6DFF-4DF9-999C-49140E7AA5A7}" srcOrd="1" destOrd="0" presId="urn:microsoft.com/office/officeart/2016/7/layout/RepeatingBendingProcessNew"/>
    <dgm:cxn modelId="{C2B83824-88E8-4D7E-A0DE-E4CF6E8535F7}" srcId="{6E8DDAF3-78B3-493F-902D-15708FF98A9A}" destId="{02AB4196-B52F-4235-864D-5F78375B245E}" srcOrd="4" destOrd="0" parTransId="{978FC96C-EE92-4239-9039-0DF9D5353D9B}" sibTransId="{0D0211DB-69BB-4020-A94E-FA24A19D725D}"/>
    <dgm:cxn modelId="{4C4F8A2D-B9B2-4591-90FA-F236EBB0EC38}" type="presOf" srcId="{AFE85A51-C792-4CAE-9946-F0928DF05B07}" destId="{522DD6E3-6CE3-49EA-BA2F-A8E5AECA4062}" srcOrd="1" destOrd="0" presId="urn:microsoft.com/office/officeart/2016/7/layout/RepeatingBendingProcessNew"/>
    <dgm:cxn modelId="{37941530-1B20-471E-9D9D-DE62C215F5E8}" type="presOf" srcId="{0774860F-4300-45B9-AA07-946981C593FD}" destId="{E35550FA-1768-4E06-9B9A-0F956AC18722}" srcOrd="0" destOrd="0" presId="urn:microsoft.com/office/officeart/2016/7/layout/RepeatingBendingProcessNew"/>
    <dgm:cxn modelId="{16DE4E30-402E-4861-BBD0-BDC54EE8E567}" srcId="{6E8DDAF3-78B3-493F-902D-15708FF98A9A}" destId="{B5555630-1313-4081-9F47-719C0793299A}" srcOrd="2" destOrd="0" parTransId="{D44075EF-0820-4E09-AF96-3635FB675850}" sibTransId="{52AAECB8-95C1-42F4-ADA0-5B53E375C161}"/>
    <dgm:cxn modelId="{DAD6D731-356A-41E1-942F-AD9C2D2A9EFF}" srcId="{6E8DDAF3-78B3-493F-902D-15708FF98A9A}" destId="{2155243D-C1F2-42AF-AC4A-B7CBB1727435}" srcOrd="5" destOrd="0" parTransId="{6852E082-875F-4BDE-992B-DA0EF7735A56}" sibTransId="{9F019103-EE68-4C0A-8157-C81533A39060}"/>
    <dgm:cxn modelId="{F57A5933-0D83-4B45-B4A6-BE0939057BC2}" type="presOf" srcId="{55565346-731A-4271-8A02-9C9856EB7DE8}" destId="{6E8462A4-DC3D-49AC-9FBD-6E71876E0B13}" srcOrd="0" destOrd="0" presId="urn:microsoft.com/office/officeart/2016/7/layout/RepeatingBendingProcessNew"/>
    <dgm:cxn modelId="{F6BC4047-CE6D-4026-8E03-FBEFC25AC825}" srcId="{6E8DDAF3-78B3-493F-902D-15708FF98A9A}" destId="{084198B9-9DC3-49AB-89C6-F214A7C2A373}" srcOrd="6" destOrd="0" parTransId="{6F78808A-F2B8-4410-AF22-E9B4DD2E83ED}" sibTransId="{45589337-8D32-47C4-80C6-ABAB03C6685F}"/>
    <dgm:cxn modelId="{3006236A-A3D9-4900-982D-B3D5A8108CB4}" srcId="{6E8DDAF3-78B3-493F-902D-15708FF98A9A}" destId="{0B1082EF-75F3-4D13-BA16-562AFDE44A9A}" srcOrd="3" destOrd="0" parTransId="{855C4D38-F4BB-4B6F-BD4E-4A5B6F747611}" sibTransId="{55565346-731A-4271-8A02-9C9856EB7DE8}"/>
    <dgm:cxn modelId="{7C752B6B-7A63-4D88-81B8-936A9FD07F69}" srcId="{6E8DDAF3-78B3-493F-902D-15708FF98A9A}" destId="{270A5817-455A-4A8F-A47F-81C869F074C0}" srcOrd="1" destOrd="0" parTransId="{61977797-5401-4FCE-9058-27309506CF28}" sibTransId="{0774860F-4300-45B9-AA07-946981C593FD}"/>
    <dgm:cxn modelId="{B382CA51-670C-41BA-9567-D8024A49E4BB}" type="presOf" srcId="{0B1082EF-75F3-4D13-BA16-562AFDE44A9A}" destId="{589B3DE5-19AF-4906-8D62-87C9DDD07029}" srcOrd="0" destOrd="0" presId="urn:microsoft.com/office/officeart/2016/7/layout/RepeatingBendingProcessNew"/>
    <dgm:cxn modelId="{FA5E6081-29E4-4635-B9E1-44DF58AA9912}" type="presOf" srcId="{02AB4196-B52F-4235-864D-5F78375B245E}" destId="{720199FC-8302-4128-840B-9660C47D55BB}" srcOrd="0" destOrd="0" presId="urn:microsoft.com/office/officeart/2016/7/layout/RepeatingBendingProcessNew"/>
    <dgm:cxn modelId="{636FB585-2D4A-4387-9CB9-A1FD8E21EF79}" type="presOf" srcId="{6E8DDAF3-78B3-493F-902D-15708FF98A9A}" destId="{A05E2F01-950C-4CD3-B178-6C785D1E9F40}" srcOrd="0" destOrd="0" presId="urn:microsoft.com/office/officeart/2016/7/layout/RepeatingBendingProcessNew"/>
    <dgm:cxn modelId="{A1DE3787-E196-4508-924C-B0FFE79C38FA}" type="presOf" srcId="{52AAECB8-95C1-42F4-ADA0-5B53E375C161}" destId="{024B92AE-3794-48A1-971A-398F587F3503}" srcOrd="1" destOrd="0" presId="urn:microsoft.com/office/officeart/2016/7/layout/RepeatingBendingProcessNew"/>
    <dgm:cxn modelId="{387FC190-49D5-4CD1-B4B9-65F98F70490F}" type="presOf" srcId="{2155243D-C1F2-42AF-AC4A-B7CBB1727435}" destId="{E5F3FA39-C4B7-44EB-BFFC-964CD4399C3E}" srcOrd="0" destOrd="0" presId="urn:microsoft.com/office/officeart/2016/7/layout/RepeatingBendingProcessNew"/>
    <dgm:cxn modelId="{18D40E93-51AB-43D4-B493-D217BC8EEAC8}" type="presOf" srcId="{AFE85A51-C792-4CAE-9946-F0928DF05B07}" destId="{6AC0F9B0-B4C1-4A36-8B4B-617A173A15E8}" srcOrd="0" destOrd="0" presId="urn:microsoft.com/office/officeart/2016/7/layout/RepeatingBendingProcessNew"/>
    <dgm:cxn modelId="{CE8763A9-A432-4A9B-A7B7-0DA9385DE1E7}" type="presOf" srcId="{F52CBF0E-1C8B-4C7D-9DE9-8987BBAB39ED}" destId="{995092E6-2CBF-4172-8CB5-7794F59F5240}" srcOrd="0" destOrd="0" presId="urn:microsoft.com/office/officeart/2016/7/layout/RepeatingBendingProcessNew"/>
    <dgm:cxn modelId="{8ABE8AC4-3876-482D-804D-9F71C57E6AA9}" type="presOf" srcId="{B5555630-1313-4081-9F47-719C0793299A}" destId="{4C757105-90B3-4334-AB45-978EFF298634}" srcOrd="0" destOrd="0" presId="urn:microsoft.com/office/officeart/2016/7/layout/RepeatingBendingProcessNew"/>
    <dgm:cxn modelId="{284759C9-55CA-4BD7-853B-808044348455}" srcId="{6E8DDAF3-78B3-493F-902D-15708FF98A9A}" destId="{F52CBF0E-1C8B-4C7D-9DE9-8987BBAB39ED}" srcOrd="0" destOrd="0" parTransId="{2EA277F3-4B90-4CB6-8236-5BA1426133F7}" sibTransId="{AFE85A51-C792-4CAE-9946-F0928DF05B07}"/>
    <dgm:cxn modelId="{F7E39FC9-93EC-4558-810D-52A64590B6FB}" type="presOf" srcId="{55565346-731A-4271-8A02-9C9856EB7DE8}" destId="{BE941433-558C-4283-8A71-B0C12A2653A2}" srcOrd="1" destOrd="0" presId="urn:microsoft.com/office/officeart/2016/7/layout/RepeatingBendingProcessNew"/>
    <dgm:cxn modelId="{9CD085DF-4146-426E-8C14-BCFE41BEFD26}" type="presOf" srcId="{9F019103-EE68-4C0A-8157-C81533A39060}" destId="{D77A6FD2-99A8-4283-B51E-B4E0D91F91DE}" srcOrd="0" destOrd="0" presId="urn:microsoft.com/office/officeart/2016/7/layout/RepeatingBendingProcessNew"/>
    <dgm:cxn modelId="{F60935E7-3328-44A7-947B-DCAAD5BB76A6}" type="presOf" srcId="{0D0211DB-69BB-4020-A94E-FA24A19D725D}" destId="{D051162B-F509-4B60-BDB4-FFB0C0375EF2}" srcOrd="0" destOrd="0" presId="urn:microsoft.com/office/officeart/2016/7/layout/RepeatingBendingProcessNew"/>
    <dgm:cxn modelId="{2F3514E8-9476-4BCA-9FD4-0306EE4C5117}" type="presOf" srcId="{270A5817-455A-4A8F-A47F-81C869F074C0}" destId="{C230F81A-DE21-4809-866B-F78C1D26F3E7}" srcOrd="0" destOrd="0" presId="urn:microsoft.com/office/officeart/2016/7/layout/RepeatingBendingProcessNew"/>
    <dgm:cxn modelId="{D6B0CEFD-97F3-4F6D-BE24-FA9EB8E4F705}" type="presOf" srcId="{084198B9-9DC3-49AB-89C6-F214A7C2A373}" destId="{7E734366-6E2C-4CE5-B0A6-2B3B72217797}" srcOrd="0" destOrd="0" presId="urn:microsoft.com/office/officeart/2016/7/layout/RepeatingBendingProcessNew"/>
    <dgm:cxn modelId="{FDADCD99-8EC4-49CC-93EE-D737E330AB26}" type="presParOf" srcId="{A05E2F01-950C-4CD3-B178-6C785D1E9F40}" destId="{995092E6-2CBF-4172-8CB5-7794F59F5240}" srcOrd="0" destOrd="0" presId="urn:microsoft.com/office/officeart/2016/7/layout/RepeatingBendingProcessNew"/>
    <dgm:cxn modelId="{0A9955FC-FF55-4422-8CD7-ABFB7BAC1828}" type="presParOf" srcId="{A05E2F01-950C-4CD3-B178-6C785D1E9F40}" destId="{6AC0F9B0-B4C1-4A36-8B4B-617A173A15E8}" srcOrd="1" destOrd="0" presId="urn:microsoft.com/office/officeart/2016/7/layout/RepeatingBendingProcessNew"/>
    <dgm:cxn modelId="{3FBAF8D5-5011-4941-9D48-DCCEB256D78F}" type="presParOf" srcId="{6AC0F9B0-B4C1-4A36-8B4B-617A173A15E8}" destId="{522DD6E3-6CE3-49EA-BA2F-A8E5AECA4062}" srcOrd="0" destOrd="0" presId="urn:microsoft.com/office/officeart/2016/7/layout/RepeatingBendingProcessNew"/>
    <dgm:cxn modelId="{0D2A42DE-7302-4E34-9308-DEB4BAFAF86F}" type="presParOf" srcId="{A05E2F01-950C-4CD3-B178-6C785D1E9F40}" destId="{C230F81A-DE21-4809-866B-F78C1D26F3E7}" srcOrd="2" destOrd="0" presId="urn:microsoft.com/office/officeart/2016/7/layout/RepeatingBendingProcessNew"/>
    <dgm:cxn modelId="{6352370E-C3ED-43AA-8AAC-92DFCCB56ED7}" type="presParOf" srcId="{A05E2F01-950C-4CD3-B178-6C785D1E9F40}" destId="{E35550FA-1768-4E06-9B9A-0F956AC18722}" srcOrd="3" destOrd="0" presId="urn:microsoft.com/office/officeart/2016/7/layout/RepeatingBendingProcessNew"/>
    <dgm:cxn modelId="{153531B0-FFB8-480A-A40B-D23D0BC3C71F}" type="presParOf" srcId="{E35550FA-1768-4E06-9B9A-0F956AC18722}" destId="{0CF066E1-80DC-4EB3-B209-43B43B240118}" srcOrd="0" destOrd="0" presId="urn:microsoft.com/office/officeart/2016/7/layout/RepeatingBendingProcessNew"/>
    <dgm:cxn modelId="{D05BAF18-DB1B-4BDD-B480-E63C8F22E575}" type="presParOf" srcId="{A05E2F01-950C-4CD3-B178-6C785D1E9F40}" destId="{4C757105-90B3-4334-AB45-978EFF298634}" srcOrd="4" destOrd="0" presId="urn:microsoft.com/office/officeart/2016/7/layout/RepeatingBendingProcessNew"/>
    <dgm:cxn modelId="{7235AE67-758E-4F73-9F6A-CDA91A5B9070}" type="presParOf" srcId="{A05E2F01-950C-4CD3-B178-6C785D1E9F40}" destId="{0F923EA1-E96E-4FC4-9985-7F61FB566E23}" srcOrd="5" destOrd="0" presId="urn:microsoft.com/office/officeart/2016/7/layout/RepeatingBendingProcessNew"/>
    <dgm:cxn modelId="{C0FDFE6E-D42C-4DB0-AA75-7068713314EA}" type="presParOf" srcId="{0F923EA1-E96E-4FC4-9985-7F61FB566E23}" destId="{024B92AE-3794-48A1-971A-398F587F3503}" srcOrd="0" destOrd="0" presId="urn:microsoft.com/office/officeart/2016/7/layout/RepeatingBendingProcessNew"/>
    <dgm:cxn modelId="{90CD7422-BAEF-4B74-9F78-38D15566DEBA}" type="presParOf" srcId="{A05E2F01-950C-4CD3-B178-6C785D1E9F40}" destId="{589B3DE5-19AF-4906-8D62-87C9DDD07029}" srcOrd="6" destOrd="0" presId="urn:microsoft.com/office/officeart/2016/7/layout/RepeatingBendingProcessNew"/>
    <dgm:cxn modelId="{5D0275F6-F70C-4AAC-A8B9-E14893F66D18}" type="presParOf" srcId="{A05E2F01-950C-4CD3-B178-6C785D1E9F40}" destId="{6E8462A4-DC3D-49AC-9FBD-6E71876E0B13}" srcOrd="7" destOrd="0" presId="urn:microsoft.com/office/officeart/2016/7/layout/RepeatingBendingProcessNew"/>
    <dgm:cxn modelId="{8C49537B-A6C2-4299-B39D-EE3FFF38A524}" type="presParOf" srcId="{6E8462A4-DC3D-49AC-9FBD-6E71876E0B13}" destId="{BE941433-558C-4283-8A71-B0C12A2653A2}" srcOrd="0" destOrd="0" presId="urn:microsoft.com/office/officeart/2016/7/layout/RepeatingBendingProcessNew"/>
    <dgm:cxn modelId="{FBD39351-7B2A-4E40-9D19-16EE91F2C139}" type="presParOf" srcId="{A05E2F01-950C-4CD3-B178-6C785D1E9F40}" destId="{720199FC-8302-4128-840B-9660C47D55BB}" srcOrd="8" destOrd="0" presId="urn:microsoft.com/office/officeart/2016/7/layout/RepeatingBendingProcessNew"/>
    <dgm:cxn modelId="{0C6AE3C7-4A33-4120-9134-09B9389B566D}" type="presParOf" srcId="{A05E2F01-950C-4CD3-B178-6C785D1E9F40}" destId="{D051162B-F509-4B60-BDB4-FFB0C0375EF2}" srcOrd="9" destOrd="0" presId="urn:microsoft.com/office/officeart/2016/7/layout/RepeatingBendingProcessNew"/>
    <dgm:cxn modelId="{7977205E-9FC6-4F42-847A-BBB96C0BC6C9}" type="presParOf" srcId="{D051162B-F509-4B60-BDB4-FFB0C0375EF2}" destId="{A92AAFBC-6DFF-4DF9-999C-49140E7AA5A7}" srcOrd="0" destOrd="0" presId="urn:microsoft.com/office/officeart/2016/7/layout/RepeatingBendingProcessNew"/>
    <dgm:cxn modelId="{4DE061C8-A9C3-4B26-827F-DC8E50E0CC6A}" type="presParOf" srcId="{A05E2F01-950C-4CD3-B178-6C785D1E9F40}" destId="{E5F3FA39-C4B7-44EB-BFFC-964CD4399C3E}" srcOrd="10" destOrd="0" presId="urn:microsoft.com/office/officeart/2016/7/layout/RepeatingBendingProcessNew"/>
    <dgm:cxn modelId="{2B8B3F98-99F4-447C-A41C-1F8D5AF906B9}" type="presParOf" srcId="{A05E2F01-950C-4CD3-B178-6C785D1E9F40}" destId="{D77A6FD2-99A8-4283-B51E-B4E0D91F91DE}" srcOrd="11" destOrd="0" presId="urn:microsoft.com/office/officeart/2016/7/layout/RepeatingBendingProcessNew"/>
    <dgm:cxn modelId="{89C1B373-0B50-42AF-9F0B-ADAFE485DB28}" type="presParOf" srcId="{D77A6FD2-99A8-4283-B51E-B4E0D91F91DE}" destId="{A22CF5A7-EF6D-4C30-95B3-D3C16D35CAF1}" srcOrd="0" destOrd="0" presId="urn:microsoft.com/office/officeart/2016/7/layout/RepeatingBendingProcessNew"/>
    <dgm:cxn modelId="{C6B9E086-A6B1-47DD-8FCE-6931FAFA645B}" type="presParOf" srcId="{A05E2F01-950C-4CD3-B178-6C785D1E9F40}" destId="{7E734366-6E2C-4CE5-B0A6-2B3B72217797}" srcOrd="1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AD7A0B-311A-4F10-AB6B-211BAB661915}" type="doc">
      <dgm:prSet loTypeId="urn:microsoft.com/office/officeart/2016/7/layout/BasicLinearProcessNumbered" loCatId="process" qsTypeId="urn:microsoft.com/office/officeart/2005/8/quickstyle/simple1" qsCatId="simple" csTypeId="urn:microsoft.com/office/officeart/2005/8/colors/colorful5" csCatId="colorful"/>
      <dgm:spPr/>
      <dgm:t>
        <a:bodyPr/>
        <a:lstStyle/>
        <a:p>
          <a:endParaRPr lang="en-US"/>
        </a:p>
      </dgm:t>
    </dgm:pt>
    <dgm:pt modelId="{ABE9D644-57EB-49F7-A4B3-5E166100166F}">
      <dgm:prSet/>
      <dgm:spPr/>
      <dgm:t>
        <a:bodyPr/>
        <a:lstStyle/>
        <a:p>
          <a:r>
            <a:rPr lang="en-US" b="1"/>
            <a:t>Educate Stakeholders</a:t>
          </a:r>
          <a:endParaRPr lang="en-US"/>
        </a:p>
      </dgm:t>
    </dgm:pt>
    <dgm:pt modelId="{4A015F3B-0007-4D4B-872F-F30E3E16C9E9}" type="parTrans" cxnId="{9DE9EA0D-FD9F-4534-9196-8B31ABCD5C60}">
      <dgm:prSet/>
      <dgm:spPr/>
      <dgm:t>
        <a:bodyPr/>
        <a:lstStyle/>
        <a:p>
          <a:endParaRPr lang="en-US"/>
        </a:p>
      </dgm:t>
    </dgm:pt>
    <dgm:pt modelId="{2E89AC46-9705-4F69-9A12-5912C53F1344}" type="sibTrans" cxnId="{9DE9EA0D-FD9F-4534-9196-8B31ABCD5C60}">
      <dgm:prSet phldrT="1" phldr="0"/>
      <dgm:spPr/>
      <dgm:t>
        <a:bodyPr/>
        <a:lstStyle/>
        <a:p>
          <a:r>
            <a:rPr lang="en-US"/>
            <a:t>1</a:t>
          </a:r>
        </a:p>
      </dgm:t>
    </dgm:pt>
    <dgm:pt modelId="{D7310AB2-837A-4666-84CD-6F6B22DE1E68}">
      <dgm:prSet/>
      <dgm:spPr/>
      <dgm:t>
        <a:bodyPr/>
        <a:lstStyle/>
        <a:p>
          <a:r>
            <a:rPr lang="en-US" b="1"/>
            <a:t>Protect and Grow Glass Recycling</a:t>
          </a:r>
          <a:endParaRPr lang="en-US"/>
        </a:p>
      </dgm:t>
    </dgm:pt>
    <dgm:pt modelId="{93F3FC44-A82C-4FA5-8C95-073AF2BD912C}" type="parTrans" cxnId="{23252485-2D72-4886-B2F8-0888D2B67A62}">
      <dgm:prSet/>
      <dgm:spPr/>
      <dgm:t>
        <a:bodyPr/>
        <a:lstStyle/>
        <a:p>
          <a:endParaRPr lang="en-US"/>
        </a:p>
      </dgm:t>
    </dgm:pt>
    <dgm:pt modelId="{BC2E9157-34C7-4735-A7C8-7C1C52301380}" type="sibTrans" cxnId="{23252485-2D72-4886-B2F8-0888D2B67A62}">
      <dgm:prSet phldrT="2" phldr="0"/>
      <dgm:spPr/>
      <dgm:t>
        <a:bodyPr/>
        <a:lstStyle/>
        <a:p>
          <a:r>
            <a:rPr lang="en-US"/>
            <a:t>2</a:t>
          </a:r>
        </a:p>
      </dgm:t>
    </dgm:pt>
    <dgm:pt modelId="{4B764353-794F-449B-ACE2-7CD19EABCDE8}">
      <dgm:prSet/>
      <dgm:spPr/>
      <dgm:t>
        <a:bodyPr/>
        <a:lstStyle/>
        <a:p>
          <a:r>
            <a:rPr lang="en-US" b="1"/>
            <a:t>Focus on Expansion and Modernization</a:t>
          </a:r>
          <a:endParaRPr lang="en-US"/>
        </a:p>
      </dgm:t>
    </dgm:pt>
    <dgm:pt modelId="{806585A0-F1CA-4961-A6AF-C9D786DB1F76}" type="parTrans" cxnId="{E9B721F5-98B0-4B00-BB38-92F2C7A8FD0F}">
      <dgm:prSet/>
      <dgm:spPr/>
      <dgm:t>
        <a:bodyPr/>
        <a:lstStyle/>
        <a:p>
          <a:endParaRPr lang="en-US"/>
        </a:p>
      </dgm:t>
    </dgm:pt>
    <dgm:pt modelId="{DBE103E2-B85E-4D4C-97A1-96FB9A454AC8}" type="sibTrans" cxnId="{E9B721F5-98B0-4B00-BB38-92F2C7A8FD0F}">
      <dgm:prSet phldrT="3" phldr="0"/>
      <dgm:spPr/>
      <dgm:t>
        <a:bodyPr/>
        <a:lstStyle/>
        <a:p>
          <a:r>
            <a:rPr lang="en-US"/>
            <a:t>3</a:t>
          </a:r>
        </a:p>
      </dgm:t>
    </dgm:pt>
    <dgm:pt modelId="{9B368D27-3808-4757-881D-8313D8C0E451}" type="pres">
      <dgm:prSet presAssocID="{24AD7A0B-311A-4F10-AB6B-211BAB661915}" presName="Name0" presStyleCnt="0">
        <dgm:presLayoutVars>
          <dgm:animLvl val="lvl"/>
          <dgm:resizeHandles val="exact"/>
        </dgm:presLayoutVars>
      </dgm:prSet>
      <dgm:spPr/>
    </dgm:pt>
    <dgm:pt modelId="{A2569CDD-A174-4392-B842-2E70BE1087F0}" type="pres">
      <dgm:prSet presAssocID="{ABE9D644-57EB-49F7-A4B3-5E166100166F}" presName="compositeNode" presStyleCnt="0">
        <dgm:presLayoutVars>
          <dgm:bulletEnabled val="1"/>
        </dgm:presLayoutVars>
      </dgm:prSet>
      <dgm:spPr/>
    </dgm:pt>
    <dgm:pt modelId="{0720F065-DCE8-4830-A9B6-2AA691F585DF}" type="pres">
      <dgm:prSet presAssocID="{ABE9D644-57EB-49F7-A4B3-5E166100166F}" presName="bgRect" presStyleLbl="bgAccFollowNode1" presStyleIdx="0" presStyleCnt="3"/>
      <dgm:spPr/>
    </dgm:pt>
    <dgm:pt modelId="{8DA3E8EC-897A-4F1C-A63C-07685777D79A}" type="pres">
      <dgm:prSet presAssocID="{2E89AC46-9705-4F69-9A12-5912C53F1344}" presName="sibTransNodeCircle" presStyleLbl="alignNode1" presStyleIdx="0" presStyleCnt="6">
        <dgm:presLayoutVars>
          <dgm:chMax val="0"/>
          <dgm:bulletEnabled/>
        </dgm:presLayoutVars>
      </dgm:prSet>
      <dgm:spPr/>
    </dgm:pt>
    <dgm:pt modelId="{C31C5C27-531E-4F09-8B1B-3B2DF9F2F6B9}" type="pres">
      <dgm:prSet presAssocID="{ABE9D644-57EB-49F7-A4B3-5E166100166F}" presName="bottomLine" presStyleLbl="alignNode1" presStyleIdx="1" presStyleCnt="6">
        <dgm:presLayoutVars/>
      </dgm:prSet>
      <dgm:spPr/>
    </dgm:pt>
    <dgm:pt modelId="{BE57F5E3-CC11-40B3-85EF-8ED1EC6026AB}" type="pres">
      <dgm:prSet presAssocID="{ABE9D644-57EB-49F7-A4B3-5E166100166F}" presName="nodeText" presStyleLbl="bgAccFollowNode1" presStyleIdx="0" presStyleCnt="3">
        <dgm:presLayoutVars>
          <dgm:bulletEnabled val="1"/>
        </dgm:presLayoutVars>
      </dgm:prSet>
      <dgm:spPr/>
    </dgm:pt>
    <dgm:pt modelId="{C0ED5F7D-FB37-4D6A-8BA7-2523D72A9138}" type="pres">
      <dgm:prSet presAssocID="{2E89AC46-9705-4F69-9A12-5912C53F1344}" presName="sibTrans" presStyleCnt="0"/>
      <dgm:spPr/>
    </dgm:pt>
    <dgm:pt modelId="{A90B24FE-FB94-4D44-81E7-7E6136D23543}" type="pres">
      <dgm:prSet presAssocID="{D7310AB2-837A-4666-84CD-6F6B22DE1E68}" presName="compositeNode" presStyleCnt="0">
        <dgm:presLayoutVars>
          <dgm:bulletEnabled val="1"/>
        </dgm:presLayoutVars>
      </dgm:prSet>
      <dgm:spPr/>
    </dgm:pt>
    <dgm:pt modelId="{4B863C8D-FA36-4A38-AAD5-CEDD3E4C9450}" type="pres">
      <dgm:prSet presAssocID="{D7310AB2-837A-4666-84CD-6F6B22DE1E68}" presName="bgRect" presStyleLbl="bgAccFollowNode1" presStyleIdx="1" presStyleCnt="3"/>
      <dgm:spPr/>
    </dgm:pt>
    <dgm:pt modelId="{CC4D6762-15F9-4C3C-BE25-A9A8FF827CFC}" type="pres">
      <dgm:prSet presAssocID="{BC2E9157-34C7-4735-A7C8-7C1C52301380}" presName="sibTransNodeCircle" presStyleLbl="alignNode1" presStyleIdx="2" presStyleCnt="6">
        <dgm:presLayoutVars>
          <dgm:chMax val="0"/>
          <dgm:bulletEnabled/>
        </dgm:presLayoutVars>
      </dgm:prSet>
      <dgm:spPr/>
    </dgm:pt>
    <dgm:pt modelId="{BCCBA88C-70D3-436B-9B84-ED52060787C4}" type="pres">
      <dgm:prSet presAssocID="{D7310AB2-837A-4666-84CD-6F6B22DE1E68}" presName="bottomLine" presStyleLbl="alignNode1" presStyleIdx="3" presStyleCnt="6">
        <dgm:presLayoutVars/>
      </dgm:prSet>
      <dgm:spPr/>
    </dgm:pt>
    <dgm:pt modelId="{870E86CC-F97F-4C61-8366-AFE2BD8421A4}" type="pres">
      <dgm:prSet presAssocID="{D7310AB2-837A-4666-84CD-6F6B22DE1E68}" presName="nodeText" presStyleLbl="bgAccFollowNode1" presStyleIdx="1" presStyleCnt="3">
        <dgm:presLayoutVars>
          <dgm:bulletEnabled val="1"/>
        </dgm:presLayoutVars>
      </dgm:prSet>
      <dgm:spPr/>
    </dgm:pt>
    <dgm:pt modelId="{A2F621E5-FCDA-424F-A340-FAC0CE4E9178}" type="pres">
      <dgm:prSet presAssocID="{BC2E9157-34C7-4735-A7C8-7C1C52301380}" presName="sibTrans" presStyleCnt="0"/>
      <dgm:spPr/>
    </dgm:pt>
    <dgm:pt modelId="{9CE6FE54-2F7D-43E6-B5BA-983B5100DEC3}" type="pres">
      <dgm:prSet presAssocID="{4B764353-794F-449B-ACE2-7CD19EABCDE8}" presName="compositeNode" presStyleCnt="0">
        <dgm:presLayoutVars>
          <dgm:bulletEnabled val="1"/>
        </dgm:presLayoutVars>
      </dgm:prSet>
      <dgm:spPr/>
    </dgm:pt>
    <dgm:pt modelId="{70BF814E-3032-4B02-A39C-73CCE6F29794}" type="pres">
      <dgm:prSet presAssocID="{4B764353-794F-449B-ACE2-7CD19EABCDE8}" presName="bgRect" presStyleLbl="bgAccFollowNode1" presStyleIdx="2" presStyleCnt="3"/>
      <dgm:spPr/>
    </dgm:pt>
    <dgm:pt modelId="{F0A1F6CE-D591-4358-B2A6-160E49A57B3A}" type="pres">
      <dgm:prSet presAssocID="{DBE103E2-B85E-4D4C-97A1-96FB9A454AC8}" presName="sibTransNodeCircle" presStyleLbl="alignNode1" presStyleIdx="4" presStyleCnt="6">
        <dgm:presLayoutVars>
          <dgm:chMax val="0"/>
          <dgm:bulletEnabled/>
        </dgm:presLayoutVars>
      </dgm:prSet>
      <dgm:spPr/>
    </dgm:pt>
    <dgm:pt modelId="{8FE1EC49-5DB2-4632-848F-3A26A1DAE7C9}" type="pres">
      <dgm:prSet presAssocID="{4B764353-794F-449B-ACE2-7CD19EABCDE8}" presName="bottomLine" presStyleLbl="alignNode1" presStyleIdx="5" presStyleCnt="6">
        <dgm:presLayoutVars/>
      </dgm:prSet>
      <dgm:spPr/>
    </dgm:pt>
    <dgm:pt modelId="{47A1D82B-CC32-455F-8701-7656A62BCEDD}" type="pres">
      <dgm:prSet presAssocID="{4B764353-794F-449B-ACE2-7CD19EABCDE8}" presName="nodeText" presStyleLbl="bgAccFollowNode1" presStyleIdx="2" presStyleCnt="3">
        <dgm:presLayoutVars>
          <dgm:bulletEnabled val="1"/>
        </dgm:presLayoutVars>
      </dgm:prSet>
      <dgm:spPr/>
    </dgm:pt>
  </dgm:ptLst>
  <dgm:cxnLst>
    <dgm:cxn modelId="{9DE9EA0D-FD9F-4534-9196-8B31ABCD5C60}" srcId="{24AD7A0B-311A-4F10-AB6B-211BAB661915}" destId="{ABE9D644-57EB-49F7-A4B3-5E166100166F}" srcOrd="0" destOrd="0" parTransId="{4A015F3B-0007-4D4B-872F-F30E3E16C9E9}" sibTransId="{2E89AC46-9705-4F69-9A12-5912C53F1344}"/>
    <dgm:cxn modelId="{7BBC9F3A-CCDA-437B-B1BC-9E146FFC0D53}" type="presOf" srcId="{4B764353-794F-449B-ACE2-7CD19EABCDE8}" destId="{47A1D82B-CC32-455F-8701-7656A62BCEDD}" srcOrd="1" destOrd="0" presId="urn:microsoft.com/office/officeart/2016/7/layout/BasicLinearProcessNumbered"/>
    <dgm:cxn modelId="{60D1A25C-43BA-4991-BFF0-20B7223AE94F}" type="presOf" srcId="{4B764353-794F-449B-ACE2-7CD19EABCDE8}" destId="{70BF814E-3032-4B02-A39C-73CCE6F29794}" srcOrd="0" destOrd="0" presId="urn:microsoft.com/office/officeart/2016/7/layout/BasicLinearProcessNumbered"/>
    <dgm:cxn modelId="{1BFC6B44-2A58-458D-8B69-5C8CE5688363}" type="presOf" srcId="{D7310AB2-837A-4666-84CD-6F6B22DE1E68}" destId="{870E86CC-F97F-4C61-8366-AFE2BD8421A4}" srcOrd="1" destOrd="0" presId="urn:microsoft.com/office/officeart/2016/7/layout/BasicLinearProcessNumbered"/>
    <dgm:cxn modelId="{8BF9366B-CD33-47E6-B624-E8E0EF88A08D}" type="presOf" srcId="{ABE9D644-57EB-49F7-A4B3-5E166100166F}" destId="{BE57F5E3-CC11-40B3-85EF-8ED1EC6026AB}" srcOrd="1" destOrd="0" presId="urn:microsoft.com/office/officeart/2016/7/layout/BasicLinearProcessNumbered"/>
    <dgm:cxn modelId="{23252485-2D72-4886-B2F8-0888D2B67A62}" srcId="{24AD7A0B-311A-4F10-AB6B-211BAB661915}" destId="{D7310AB2-837A-4666-84CD-6F6B22DE1E68}" srcOrd="1" destOrd="0" parTransId="{93F3FC44-A82C-4FA5-8C95-073AF2BD912C}" sibTransId="{BC2E9157-34C7-4735-A7C8-7C1C52301380}"/>
    <dgm:cxn modelId="{2BBFB98B-B55B-4AB6-8B5B-B8C0AB90AF81}" type="presOf" srcId="{2E89AC46-9705-4F69-9A12-5912C53F1344}" destId="{8DA3E8EC-897A-4F1C-A63C-07685777D79A}" srcOrd="0" destOrd="0" presId="urn:microsoft.com/office/officeart/2016/7/layout/BasicLinearProcessNumbered"/>
    <dgm:cxn modelId="{1DA7C69F-C8A4-4392-A631-CD643C184BFF}" type="presOf" srcId="{D7310AB2-837A-4666-84CD-6F6B22DE1E68}" destId="{4B863C8D-FA36-4A38-AAD5-CEDD3E4C9450}" srcOrd="0" destOrd="0" presId="urn:microsoft.com/office/officeart/2016/7/layout/BasicLinearProcessNumbered"/>
    <dgm:cxn modelId="{B60C87B9-1F68-45C1-AEBB-79D63C7C9C8E}" type="presOf" srcId="{DBE103E2-B85E-4D4C-97A1-96FB9A454AC8}" destId="{F0A1F6CE-D591-4358-B2A6-160E49A57B3A}" srcOrd="0" destOrd="0" presId="urn:microsoft.com/office/officeart/2016/7/layout/BasicLinearProcessNumbered"/>
    <dgm:cxn modelId="{CF411EBC-E04C-44F1-8255-5C7A218D200E}" type="presOf" srcId="{ABE9D644-57EB-49F7-A4B3-5E166100166F}" destId="{0720F065-DCE8-4830-A9B6-2AA691F585DF}" srcOrd="0" destOrd="0" presId="urn:microsoft.com/office/officeart/2016/7/layout/BasicLinearProcessNumbered"/>
    <dgm:cxn modelId="{48A02FEB-0B91-498D-97AE-B56A911A5DE4}" type="presOf" srcId="{24AD7A0B-311A-4F10-AB6B-211BAB661915}" destId="{9B368D27-3808-4757-881D-8313D8C0E451}" srcOrd="0" destOrd="0" presId="urn:microsoft.com/office/officeart/2016/7/layout/BasicLinearProcessNumbered"/>
    <dgm:cxn modelId="{54956AF4-1C98-4956-87E3-50E30B3D3511}" type="presOf" srcId="{BC2E9157-34C7-4735-A7C8-7C1C52301380}" destId="{CC4D6762-15F9-4C3C-BE25-A9A8FF827CFC}" srcOrd="0" destOrd="0" presId="urn:microsoft.com/office/officeart/2016/7/layout/BasicLinearProcessNumbered"/>
    <dgm:cxn modelId="{E9B721F5-98B0-4B00-BB38-92F2C7A8FD0F}" srcId="{24AD7A0B-311A-4F10-AB6B-211BAB661915}" destId="{4B764353-794F-449B-ACE2-7CD19EABCDE8}" srcOrd="2" destOrd="0" parTransId="{806585A0-F1CA-4961-A6AF-C9D786DB1F76}" sibTransId="{DBE103E2-B85E-4D4C-97A1-96FB9A454AC8}"/>
    <dgm:cxn modelId="{B5249B0F-BF71-4442-84D5-01D447577F65}" type="presParOf" srcId="{9B368D27-3808-4757-881D-8313D8C0E451}" destId="{A2569CDD-A174-4392-B842-2E70BE1087F0}" srcOrd="0" destOrd="0" presId="urn:microsoft.com/office/officeart/2016/7/layout/BasicLinearProcessNumbered"/>
    <dgm:cxn modelId="{34096C32-B7B2-4A27-A5C4-E84A80C6F227}" type="presParOf" srcId="{A2569CDD-A174-4392-B842-2E70BE1087F0}" destId="{0720F065-DCE8-4830-A9B6-2AA691F585DF}" srcOrd="0" destOrd="0" presId="urn:microsoft.com/office/officeart/2016/7/layout/BasicLinearProcessNumbered"/>
    <dgm:cxn modelId="{B7DA14E0-45F1-4E9F-8753-314F0F543FA0}" type="presParOf" srcId="{A2569CDD-A174-4392-B842-2E70BE1087F0}" destId="{8DA3E8EC-897A-4F1C-A63C-07685777D79A}" srcOrd="1" destOrd="0" presId="urn:microsoft.com/office/officeart/2016/7/layout/BasicLinearProcessNumbered"/>
    <dgm:cxn modelId="{5DDEA2CE-1EF1-4AC8-92D2-EB8D7F435B26}" type="presParOf" srcId="{A2569CDD-A174-4392-B842-2E70BE1087F0}" destId="{C31C5C27-531E-4F09-8B1B-3B2DF9F2F6B9}" srcOrd="2" destOrd="0" presId="urn:microsoft.com/office/officeart/2016/7/layout/BasicLinearProcessNumbered"/>
    <dgm:cxn modelId="{39A6BAF8-D9F5-4939-B72E-F9A8ED104462}" type="presParOf" srcId="{A2569CDD-A174-4392-B842-2E70BE1087F0}" destId="{BE57F5E3-CC11-40B3-85EF-8ED1EC6026AB}" srcOrd="3" destOrd="0" presId="urn:microsoft.com/office/officeart/2016/7/layout/BasicLinearProcessNumbered"/>
    <dgm:cxn modelId="{21416A67-F558-4103-A1FD-D8C980DF8886}" type="presParOf" srcId="{9B368D27-3808-4757-881D-8313D8C0E451}" destId="{C0ED5F7D-FB37-4D6A-8BA7-2523D72A9138}" srcOrd="1" destOrd="0" presId="urn:microsoft.com/office/officeart/2016/7/layout/BasicLinearProcessNumbered"/>
    <dgm:cxn modelId="{90ED490D-9A12-480D-AD31-99C5211B1EFB}" type="presParOf" srcId="{9B368D27-3808-4757-881D-8313D8C0E451}" destId="{A90B24FE-FB94-4D44-81E7-7E6136D23543}" srcOrd="2" destOrd="0" presId="urn:microsoft.com/office/officeart/2016/7/layout/BasicLinearProcessNumbered"/>
    <dgm:cxn modelId="{2B822636-1B5C-4E15-A473-DCC2323DB3DD}" type="presParOf" srcId="{A90B24FE-FB94-4D44-81E7-7E6136D23543}" destId="{4B863C8D-FA36-4A38-AAD5-CEDD3E4C9450}" srcOrd="0" destOrd="0" presId="urn:microsoft.com/office/officeart/2016/7/layout/BasicLinearProcessNumbered"/>
    <dgm:cxn modelId="{5F5C35C6-974D-46DE-9186-649DFA267797}" type="presParOf" srcId="{A90B24FE-FB94-4D44-81E7-7E6136D23543}" destId="{CC4D6762-15F9-4C3C-BE25-A9A8FF827CFC}" srcOrd="1" destOrd="0" presId="urn:microsoft.com/office/officeart/2016/7/layout/BasicLinearProcessNumbered"/>
    <dgm:cxn modelId="{0223D571-5106-4D49-9BEE-7DDA9245F2CE}" type="presParOf" srcId="{A90B24FE-FB94-4D44-81E7-7E6136D23543}" destId="{BCCBA88C-70D3-436B-9B84-ED52060787C4}" srcOrd="2" destOrd="0" presId="urn:microsoft.com/office/officeart/2016/7/layout/BasicLinearProcessNumbered"/>
    <dgm:cxn modelId="{261E32B2-EB4D-4316-9364-A3365C5B5519}" type="presParOf" srcId="{A90B24FE-FB94-4D44-81E7-7E6136D23543}" destId="{870E86CC-F97F-4C61-8366-AFE2BD8421A4}" srcOrd="3" destOrd="0" presId="urn:microsoft.com/office/officeart/2016/7/layout/BasicLinearProcessNumbered"/>
    <dgm:cxn modelId="{89351638-860C-4839-A7AD-6A1C41BD0AB9}" type="presParOf" srcId="{9B368D27-3808-4757-881D-8313D8C0E451}" destId="{A2F621E5-FCDA-424F-A340-FAC0CE4E9178}" srcOrd="3" destOrd="0" presId="urn:microsoft.com/office/officeart/2016/7/layout/BasicLinearProcessNumbered"/>
    <dgm:cxn modelId="{F8694BCA-1998-46C7-BA0A-D343E94D56A0}" type="presParOf" srcId="{9B368D27-3808-4757-881D-8313D8C0E451}" destId="{9CE6FE54-2F7D-43E6-B5BA-983B5100DEC3}" srcOrd="4" destOrd="0" presId="urn:microsoft.com/office/officeart/2016/7/layout/BasicLinearProcessNumbered"/>
    <dgm:cxn modelId="{44222FE7-C74B-4C2F-97B9-9153E146EA42}" type="presParOf" srcId="{9CE6FE54-2F7D-43E6-B5BA-983B5100DEC3}" destId="{70BF814E-3032-4B02-A39C-73CCE6F29794}" srcOrd="0" destOrd="0" presId="urn:microsoft.com/office/officeart/2016/7/layout/BasicLinearProcessNumbered"/>
    <dgm:cxn modelId="{820A7702-2344-4153-8BC3-B95D44027241}" type="presParOf" srcId="{9CE6FE54-2F7D-43E6-B5BA-983B5100DEC3}" destId="{F0A1F6CE-D591-4358-B2A6-160E49A57B3A}" srcOrd="1" destOrd="0" presId="urn:microsoft.com/office/officeart/2016/7/layout/BasicLinearProcessNumbered"/>
    <dgm:cxn modelId="{FFDFBC9A-2B32-497B-B477-D2723E216F3E}" type="presParOf" srcId="{9CE6FE54-2F7D-43E6-B5BA-983B5100DEC3}" destId="{8FE1EC49-5DB2-4632-848F-3A26A1DAE7C9}" srcOrd="2" destOrd="0" presId="urn:microsoft.com/office/officeart/2016/7/layout/BasicLinearProcessNumbered"/>
    <dgm:cxn modelId="{DA137436-A116-4786-8D16-806044A13141}" type="presParOf" srcId="{9CE6FE54-2F7D-43E6-B5BA-983B5100DEC3}" destId="{47A1D82B-CC32-455F-8701-7656A62BCEDD}"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47E8EF-2318-4CBD-B50C-EA5F06C97FA5}"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89A78C5C-B7E0-4DE6-9724-FBE1786B8197}">
      <dgm:prSet/>
      <dgm:spPr/>
      <dgm:t>
        <a:bodyPr/>
        <a:lstStyle/>
        <a:p>
          <a:r>
            <a:rPr lang="en-US" dirty="0"/>
            <a:t>Fiber glass could use a much higher recycled content if it were available</a:t>
          </a:r>
        </a:p>
      </dgm:t>
    </dgm:pt>
    <dgm:pt modelId="{2CA4F89A-A7F6-4443-844E-DBE47B7C266F}" type="parTrans" cxnId="{BEC17CD7-1CA8-445A-9653-EEF7E8DB52CE}">
      <dgm:prSet/>
      <dgm:spPr/>
      <dgm:t>
        <a:bodyPr/>
        <a:lstStyle/>
        <a:p>
          <a:endParaRPr lang="en-US"/>
        </a:p>
      </dgm:t>
    </dgm:pt>
    <dgm:pt modelId="{BA97E9BA-7A35-4CD3-A79F-F0EB4CE301F9}" type="sibTrans" cxnId="{BEC17CD7-1CA8-445A-9653-EEF7E8DB52CE}">
      <dgm:prSet/>
      <dgm:spPr/>
      <dgm:t>
        <a:bodyPr/>
        <a:lstStyle/>
        <a:p>
          <a:endParaRPr lang="en-US"/>
        </a:p>
      </dgm:t>
    </dgm:pt>
    <dgm:pt modelId="{C790FE66-ECE7-4403-B154-6695BEEE213D}">
      <dgm:prSet/>
      <dgm:spPr/>
      <dgm:t>
        <a:bodyPr/>
        <a:lstStyle/>
        <a:p>
          <a:r>
            <a:rPr lang="en-US" dirty="0"/>
            <a:t>Cullet is easier and most cost effective to melt</a:t>
          </a:r>
        </a:p>
      </dgm:t>
    </dgm:pt>
    <dgm:pt modelId="{756B995A-AF91-4746-93FC-900953546DBA}" type="parTrans" cxnId="{CED26B19-6A3D-4D7B-ABBA-FDA091D809C2}">
      <dgm:prSet/>
      <dgm:spPr/>
      <dgm:t>
        <a:bodyPr/>
        <a:lstStyle/>
        <a:p>
          <a:endParaRPr lang="en-US"/>
        </a:p>
      </dgm:t>
    </dgm:pt>
    <dgm:pt modelId="{DF1CD517-ED59-4948-B0B2-72A0F213EF32}" type="sibTrans" cxnId="{CED26B19-6A3D-4D7B-ABBA-FDA091D809C2}">
      <dgm:prSet/>
      <dgm:spPr/>
      <dgm:t>
        <a:bodyPr/>
        <a:lstStyle/>
        <a:p>
          <a:endParaRPr lang="en-US"/>
        </a:p>
      </dgm:t>
    </dgm:pt>
    <dgm:pt modelId="{7E0EE465-8849-4957-A4BD-C3C8FD4AFBB2}">
      <dgm:prSet/>
      <dgm:spPr/>
      <dgm:t>
        <a:bodyPr/>
        <a:lstStyle/>
        <a:p>
          <a:r>
            <a:rPr lang="en-US" dirty="0"/>
            <a:t>Clean cullet is the issue</a:t>
          </a:r>
        </a:p>
      </dgm:t>
    </dgm:pt>
    <dgm:pt modelId="{B5F97193-9A84-419E-9B03-8D65DE1B61C1}" type="parTrans" cxnId="{9338A9D8-BDEA-4F2F-BABA-133E1482233B}">
      <dgm:prSet/>
      <dgm:spPr/>
      <dgm:t>
        <a:bodyPr/>
        <a:lstStyle/>
        <a:p>
          <a:endParaRPr lang="en-US"/>
        </a:p>
      </dgm:t>
    </dgm:pt>
    <dgm:pt modelId="{5E7207FC-693B-4A19-9AF1-97A6A3F00963}" type="sibTrans" cxnId="{9338A9D8-BDEA-4F2F-BABA-133E1482233B}">
      <dgm:prSet/>
      <dgm:spPr/>
      <dgm:t>
        <a:bodyPr/>
        <a:lstStyle/>
        <a:p>
          <a:endParaRPr lang="en-US"/>
        </a:p>
      </dgm:t>
    </dgm:pt>
    <dgm:pt modelId="{1F98387C-17B9-4FFE-8DF0-DCF8028C07CF}">
      <dgm:prSet/>
      <dgm:spPr/>
      <dgm:t>
        <a:bodyPr/>
        <a:lstStyle/>
        <a:p>
          <a:r>
            <a:rPr lang="en-US" dirty="0"/>
            <a:t>Fiber glass insulation manufacturers are committed to the use of glass cullet</a:t>
          </a:r>
        </a:p>
      </dgm:t>
    </dgm:pt>
    <dgm:pt modelId="{FB21EE87-99BA-4101-961F-300687590824}" type="parTrans" cxnId="{FA5D531E-FEA1-484F-9585-B8028EBAC7CB}">
      <dgm:prSet/>
      <dgm:spPr/>
      <dgm:t>
        <a:bodyPr/>
        <a:lstStyle/>
        <a:p>
          <a:endParaRPr lang="en-US"/>
        </a:p>
      </dgm:t>
    </dgm:pt>
    <dgm:pt modelId="{51008C0B-3048-4497-944B-3DFFE5AF7963}" type="sibTrans" cxnId="{FA5D531E-FEA1-484F-9585-B8028EBAC7CB}">
      <dgm:prSet/>
      <dgm:spPr/>
      <dgm:t>
        <a:bodyPr/>
        <a:lstStyle/>
        <a:p>
          <a:endParaRPr lang="en-US"/>
        </a:p>
      </dgm:t>
    </dgm:pt>
    <dgm:pt modelId="{A42D9752-0993-4734-93D1-2350040198AE}">
      <dgm:prSet/>
      <dgm:spPr/>
      <dgm:t>
        <a:bodyPr/>
        <a:lstStyle/>
        <a:p>
          <a:r>
            <a:rPr lang="en-US" dirty="0"/>
            <a:t>Glass cullet is defined as glass product or portions of product usually suitable for addition to raw batch.  ASTM C162-05 (2015).  NAIMA has further identified the parameters for glass cullet acceptable for use in the manufacture of fiber glass insulation. </a:t>
          </a:r>
        </a:p>
      </dgm:t>
    </dgm:pt>
    <dgm:pt modelId="{6118C989-2685-47F9-BA4F-7F1C657734D3}" type="parTrans" cxnId="{2BB195C4-1C4C-46E3-B8A2-1439756591E7}">
      <dgm:prSet/>
      <dgm:spPr/>
      <dgm:t>
        <a:bodyPr/>
        <a:lstStyle/>
        <a:p>
          <a:endParaRPr lang="en-US"/>
        </a:p>
      </dgm:t>
    </dgm:pt>
    <dgm:pt modelId="{311C0270-AF26-4316-A787-37C37C8122E1}" type="sibTrans" cxnId="{2BB195C4-1C4C-46E3-B8A2-1439756591E7}">
      <dgm:prSet/>
      <dgm:spPr/>
      <dgm:t>
        <a:bodyPr/>
        <a:lstStyle/>
        <a:p>
          <a:endParaRPr lang="en-US"/>
        </a:p>
      </dgm:t>
    </dgm:pt>
    <dgm:pt modelId="{72B740F5-08A1-4A44-94DB-5DC4F48A0357}" type="pres">
      <dgm:prSet presAssocID="{DF47E8EF-2318-4CBD-B50C-EA5F06C97FA5}" presName="Name0" presStyleCnt="0">
        <dgm:presLayoutVars>
          <dgm:dir/>
          <dgm:animLvl val="lvl"/>
          <dgm:resizeHandles val="exact"/>
        </dgm:presLayoutVars>
      </dgm:prSet>
      <dgm:spPr/>
    </dgm:pt>
    <dgm:pt modelId="{AE585262-64D4-452F-9D4E-B17CEDA45DE9}" type="pres">
      <dgm:prSet presAssocID="{89A78C5C-B7E0-4DE6-9724-FBE1786B8197}" presName="composite" presStyleCnt="0"/>
      <dgm:spPr/>
    </dgm:pt>
    <dgm:pt modelId="{62A91799-AEFF-41DB-AD5B-C4D9601E65C1}" type="pres">
      <dgm:prSet presAssocID="{89A78C5C-B7E0-4DE6-9724-FBE1786B8197}" presName="parTx" presStyleLbl="alignNode1" presStyleIdx="0" presStyleCnt="2">
        <dgm:presLayoutVars>
          <dgm:chMax val="0"/>
          <dgm:chPref val="0"/>
          <dgm:bulletEnabled val="1"/>
        </dgm:presLayoutVars>
      </dgm:prSet>
      <dgm:spPr/>
    </dgm:pt>
    <dgm:pt modelId="{D7740A74-67E5-41AE-9CCA-C6DC540C1DE2}" type="pres">
      <dgm:prSet presAssocID="{89A78C5C-B7E0-4DE6-9724-FBE1786B8197}" presName="desTx" presStyleLbl="alignAccFollowNode1" presStyleIdx="0" presStyleCnt="2">
        <dgm:presLayoutVars>
          <dgm:bulletEnabled val="1"/>
        </dgm:presLayoutVars>
      </dgm:prSet>
      <dgm:spPr/>
    </dgm:pt>
    <dgm:pt modelId="{3BEAE9A5-18AE-4891-B80E-7886175CE0D0}" type="pres">
      <dgm:prSet presAssocID="{BA97E9BA-7A35-4CD3-A79F-F0EB4CE301F9}" presName="space" presStyleCnt="0"/>
      <dgm:spPr/>
    </dgm:pt>
    <dgm:pt modelId="{9A8184DC-34CE-42C7-92A3-98F5110B00CB}" type="pres">
      <dgm:prSet presAssocID="{A42D9752-0993-4734-93D1-2350040198AE}" presName="composite" presStyleCnt="0"/>
      <dgm:spPr/>
    </dgm:pt>
    <dgm:pt modelId="{3823D3C8-2B7F-4D0E-94B4-1A23DE2C5AEE}" type="pres">
      <dgm:prSet presAssocID="{A42D9752-0993-4734-93D1-2350040198AE}" presName="parTx" presStyleLbl="alignNode1" presStyleIdx="1" presStyleCnt="2">
        <dgm:presLayoutVars>
          <dgm:chMax val="0"/>
          <dgm:chPref val="0"/>
          <dgm:bulletEnabled val="1"/>
        </dgm:presLayoutVars>
      </dgm:prSet>
      <dgm:spPr/>
    </dgm:pt>
    <dgm:pt modelId="{B2D99502-CA61-4F2C-942C-A4C1241BD27C}" type="pres">
      <dgm:prSet presAssocID="{A42D9752-0993-4734-93D1-2350040198AE}" presName="desTx" presStyleLbl="alignAccFollowNode1" presStyleIdx="1" presStyleCnt="2">
        <dgm:presLayoutVars>
          <dgm:bulletEnabled val="1"/>
        </dgm:presLayoutVars>
      </dgm:prSet>
      <dgm:spPr/>
    </dgm:pt>
  </dgm:ptLst>
  <dgm:cxnLst>
    <dgm:cxn modelId="{D7C3B710-3003-486E-953C-7D2C412F0157}" type="presOf" srcId="{C790FE66-ECE7-4403-B154-6695BEEE213D}" destId="{D7740A74-67E5-41AE-9CCA-C6DC540C1DE2}" srcOrd="0" destOrd="0" presId="urn:microsoft.com/office/officeart/2005/8/layout/hList1"/>
    <dgm:cxn modelId="{CED26B19-6A3D-4D7B-ABBA-FDA091D809C2}" srcId="{89A78C5C-B7E0-4DE6-9724-FBE1786B8197}" destId="{C790FE66-ECE7-4403-B154-6695BEEE213D}" srcOrd="0" destOrd="0" parTransId="{756B995A-AF91-4746-93FC-900953546DBA}" sibTransId="{DF1CD517-ED59-4948-B0B2-72A0F213EF32}"/>
    <dgm:cxn modelId="{FA5D531E-FEA1-484F-9585-B8028EBAC7CB}" srcId="{89A78C5C-B7E0-4DE6-9724-FBE1786B8197}" destId="{1F98387C-17B9-4FFE-8DF0-DCF8028C07CF}" srcOrd="2" destOrd="0" parTransId="{FB21EE87-99BA-4101-961F-300687590824}" sibTransId="{51008C0B-3048-4497-944B-3DFFE5AF7963}"/>
    <dgm:cxn modelId="{828B6B71-55A2-45C3-975E-C74C8042E395}" type="presOf" srcId="{A42D9752-0993-4734-93D1-2350040198AE}" destId="{3823D3C8-2B7F-4D0E-94B4-1A23DE2C5AEE}" srcOrd="0" destOrd="0" presId="urn:microsoft.com/office/officeart/2005/8/layout/hList1"/>
    <dgm:cxn modelId="{AE1B788D-66F7-4331-924B-764640715071}" type="presOf" srcId="{1F98387C-17B9-4FFE-8DF0-DCF8028C07CF}" destId="{D7740A74-67E5-41AE-9CCA-C6DC540C1DE2}" srcOrd="0" destOrd="2" presId="urn:microsoft.com/office/officeart/2005/8/layout/hList1"/>
    <dgm:cxn modelId="{D4B256AB-8C92-4D77-AD94-DC32C673CC03}" type="presOf" srcId="{89A78C5C-B7E0-4DE6-9724-FBE1786B8197}" destId="{62A91799-AEFF-41DB-AD5B-C4D9601E65C1}" srcOrd="0" destOrd="0" presId="urn:microsoft.com/office/officeart/2005/8/layout/hList1"/>
    <dgm:cxn modelId="{2BB195C4-1C4C-46E3-B8A2-1439756591E7}" srcId="{DF47E8EF-2318-4CBD-B50C-EA5F06C97FA5}" destId="{A42D9752-0993-4734-93D1-2350040198AE}" srcOrd="1" destOrd="0" parTransId="{6118C989-2685-47F9-BA4F-7F1C657734D3}" sibTransId="{311C0270-AF26-4316-A787-37C37C8122E1}"/>
    <dgm:cxn modelId="{3A62D4D6-67D0-4CDD-ACCA-89D412BE1FB8}" type="presOf" srcId="{DF47E8EF-2318-4CBD-B50C-EA5F06C97FA5}" destId="{72B740F5-08A1-4A44-94DB-5DC4F48A0357}" srcOrd="0" destOrd="0" presId="urn:microsoft.com/office/officeart/2005/8/layout/hList1"/>
    <dgm:cxn modelId="{BEC17CD7-1CA8-445A-9653-EEF7E8DB52CE}" srcId="{DF47E8EF-2318-4CBD-B50C-EA5F06C97FA5}" destId="{89A78C5C-B7E0-4DE6-9724-FBE1786B8197}" srcOrd="0" destOrd="0" parTransId="{2CA4F89A-A7F6-4443-844E-DBE47B7C266F}" sibTransId="{BA97E9BA-7A35-4CD3-A79F-F0EB4CE301F9}"/>
    <dgm:cxn modelId="{9338A9D8-BDEA-4F2F-BABA-133E1482233B}" srcId="{89A78C5C-B7E0-4DE6-9724-FBE1786B8197}" destId="{7E0EE465-8849-4957-A4BD-C3C8FD4AFBB2}" srcOrd="1" destOrd="0" parTransId="{B5F97193-9A84-419E-9B03-8D65DE1B61C1}" sibTransId="{5E7207FC-693B-4A19-9AF1-97A6A3F00963}"/>
    <dgm:cxn modelId="{9202BEEC-E016-4D32-8D80-5C2CA6BDFC10}" type="presOf" srcId="{7E0EE465-8849-4957-A4BD-C3C8FD4AFBB2}" destId="{D7740A74-67E5-41AE-9CCA-C6DC540C1DE2}" srcOrd="0" destOrd="1" presId="urn:microsoft.com/office/officeart/2005/8/layout/hList1"/>
    <dgm:cxn modelId="{BF85FA37-0859-4583-93F7-D2C8C0E7C2F4}" type="presParOf" srcId="{72B740F5-08A1-4A44-94DB-5DC4F48A0357}" destId="{AE585262-64D4-452F-9D4E-B17CEDA45DE9}" srcOrd="0" destOrd="0" presId="urn:microsoft.com/office/officeart/2005/8/layout/hList1"/>
    <dgm:cxn modelId="{8CAE182A-E934-4B7A-AD82-03290A5878D3}" type="presParOf" srcId="{AE585262-64D4-452F-9D4E-B17CEDA45DE9}" destId="{62A91799-AEFF-41DB-AD5B-C4D9601E65C1}" srcOrd="0" destOrd="0" presId="urn:microsoft.com/office/officeart/2005/8/layout/hList1"/>
    <dgm:cxn modelId="{65A2F07D-7C04-4AC4-A904-5F98574974EC}" type="presParOf" srcId="{AE585262-64D4-452F-9D4E-B17CEDA45DE9}" destId="{D7740A74-67E5-41AE-9CCA-C6DC540C1DE2}" srcOrd="1" destOrd="0" presId="urn:microsoft.com/office/officeart/2005/8/layout/hList1"/>
    <dgm:cxn modelId="{1374E0F1-049A-49C9-A59C-EC88F0CC99A5}" type="presParOf" srcId="{72B740F5-08A1-4A44-94DB-5DC4F48A0357}" destId="{3BEAE9A5-18AE-4891-B80E-7886175CE0D0}" srcOrd="1" destOrd="0" presId="urn:microsoft.com/office/officeart/2005/8/layout/hList1"/>
    <dgm:cxn modelId="{F4E696A6-BB6F-41FA-A443-A97366D12AC8}" type="presParOf" srcId="{72B740F5-08A1-4A44-94DB-5DC4F48A0357}" destId="{9A8184DC-34CE-42C7-92A3-98F5110B00CB}" srcOrd="2" destOrd="0" presId="urn:microsoft.com/office/officeart/2005/8/layout/hList1"/>
    <dgm:cxn modelId="{5F0922E5-417B-4746-9008-CE6D7EC94D20}" type="presParOf" srcId="{9A8184DC-34CE-42C7-92A3-98F5110B00CB}" destId="{3823D3C8-2B7F-4D0E-94B4-1A23DE2C5AEE}" srcOrd="0" destOrd="0" presId="urn:microsoft.com/office/officeart/2005/8/layout/hList1"/>
    <dgm:cxn modelId="{DD67A8CD-2266-4804-A9B8-7E4525361EE4}" type="presParOf" srcId="{9A8184DC-34CE-42C7-92A3-98F5110B00CB}" destId="{B2D99502-CA61-4F2C-942C-A4C1241BD27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0F9B0-B4C1-4A36-8B4B-617A173A15E8}">
      <dsp:nvSpPr>
        <dsp:cNvPr id="0" name=""/>
        <dsp:cNvSpPr/>
      </dsp:nvSpPr>
      <dsp:spPr>
        <a:xfrm>
          <a:off x="2337641" y="604137"/>
          <a:ext cx="465702" cy="91440"/>
        </a:xfrm>
        <a:custGeom>
          <a:avLst/>
          <a:gdLst/>
          <a:ahLst/>
          <a:cxnLst/>
          <a:rect l="0" t="0" r="0" b="0"/>
          <a:pathLst>
            <a:path>
              <a:moveTo>
                <a:pt x="0" y="45720"/>
              </a:moveTo>
              <a:lnTo>
                <a:pt x="46570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a:off x="2558084" y="647373"/>
        <a:ext cx="24815" cy="4967"/>
      </dsp:txXfrm>
    </dsp:sp>
    <dsp:sp modelId="{995092E6-2CBF-4172-8CB5-7794F59F5240}">
      <dsp:nvSpPr>
        <dsp:cNvPr id="0" name=""/>
        <dsp:cNvSpPr/>
      </dsp:nvSpPr>
      <dsp:spPr>
        <a:xfrm>
          <a:off x="181605" y="2506"/>
          <a:ext cx="2157835" cy="129470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5736" tIns="110988" rIns="105736" bIns="110988" numCol="1" spcCol="1270" anchor="ctr" anchorCtr="0">
          <a:noAutofit/>
        </a:bodyPr>
        <a:lstStyle/>
        <a:p>
          <a:pPr marL="0" lvl="0" indent="0" algn="ctr" defTabSz="800100">
            <a:lnSpc>
              <a:spcPct val="90000"/>
            </a:lnSpc>
            <a:spcBef>
              <a:spcPct val="0"/>
            </a:spcBef>
            <a:spcAft>
              <a:spcPct val="35000"/>
            </a:spcAft>
            <a:buNone/>
          </a:pPr>
          <a:r>
            <a:rPr lang="en-US" sz="1800" b="1" kern="1200" dirty="0"/>
            <a:t>Insulation makes buildings more energy efficient</a:t>
          </a:r>
        </a:p>
      </dsp:txBody>
      <dsp:txXfrm>
        <a:off x="181605" y="2506"/>
        <a:ext cx="2157835" cy="1294701"/>
      </dsp:txXfrm>
    </dsp:sp>
    <dsp:sp modelId="{E35550FA-1768-4E06-9B9A-0F956AC18722}">
      <dsp:nvSpPr>
        <dsp:cNvPr id="0" name=""/>
        <dsp:cNvSpPr/>
      </dsp:nvSpPr>
      <dsp:spPr>
        <a:xfrm>
          <a:off x="4991779" y="604137"/>
          <a:ext cx="465702" cy="91440"/>
        </a:xfrm>
        <a:custGeom>
          <a:avLst/>
          <a:gdLst/>
          <a:ahLst/>
          <a:cxnLst/>
          <a:rect l="0" t="0" r="0" b="0"/>
          <a:pathLst>
            <a:path>
              <a:moveTo>
                <a:pt x="0" y="45720"/>
              </a:moveTo>
              <a:lnTo>
                <a:pt x="46570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a:off x="5212222" y="647373"/>
        <a:ext cx="24815" cy="4967"/>
      </dsp:txXfrm>
    </dsp:sp>
    <dsp:sp modelId="{C230F81A-DE21-4809-866B-F78C1D26F3E7}">
      <dsp:nvSpPr>
        <dsp:cNvPr id="0" name=""/>
        <dsp:cNvSpPr/>
      </dsp:nvSpPr>
      <dsp:spPr>
        <a:xfrm>
          <a:off x="2835743" y="2506"/>
          <a:ext cx="2157835" cy="129470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5736" tIns="110988" rIns="105736" bIns="110988" numCol="1" spcCol="1270" anchor="ctr" anchorCtr="0">
          <a:noAutofit/>
        </a:bodyPr>
        <a:lstStyle/>
        <a:p>
          <a:pPr marL="0" lvl="0" indent="0" algn="ctr" defTabSz="800100">
            <a:lnSpc>
              <a:spcPct val="90000"/>
            </a:lnSpc>
            <a:spcBef>
              <a:spcPct val="0"/>
            </a:spcBef>
            <a:spcAft>
              <a:spcPct val="35000"/>
            </a:spcAft>
            <a:buNone/>
          </a:pPr>
          <a:r>
            <a:rPr lang="en-US" sz="1800" b="1" kern="1200" dirty="0"/>
            <a:t>Insulation keeps buildings cool in the summer and warm in the winter</a:t>
          </a:r>
        </a:p>
      </dsp:txBody>
      <dsp:txXfrm>
        <a:off x="2835743" y="2506"/>
        <a:ext cx="2157835" cy="1294701"/>
      </dsp:txXfrm>
    </dsp:sp>
    <dsp:sp modelId="{0F923EA1-E96E-4FC4-9985-7F61FB566E23}">
      <dsp:nvSpPr>
        <dsp:cNvPr id="0" name=""/>
        <dsp:cNvSpPr/>
      </dsp:nvSpPr>
      <dsp:spPr>
        <a:xfrm>
          <a:off x="1260523" y="1295408"/>
          <a:ext cx="5308275" cy="465702"/>
        </a:xfrm>
        <a:custGeom>
          <a:avLst/>
          <a:gdLst/>
          <a:ahLst/>
          <a:cxnLst/>
          <a:rect l="0" t="0" r="0" b="0"/>
          <a:pathLst>
            <a:path>
              <a:moveTo>
                <a:pt x="5308275" y="0"/>
              </a:moveTo>
              <a:lnTo>
                <a:pt x="5308275" y="249951"/>
              </a:lnTo>
              <a:lnTo>
                <a:pt x="0" y="249951"/>
              </a:lnTo>
              <a:lnTo>
                <a:pt x="0" y="465702"/>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a:off x="3781375" y="1525775"/>
        <a:ext cx="266571" cy="4967"/>
      </dsp:txXfrm>
    </dsp:sp>
    <dsp:sp modelId="{4C757105-90B3-4334-AB45-978EFF298634}">
      <dsp:nvSpPr>
        <dsp:cNvPr id="0" name=""/>
        <dsp:cNvSpPr/>
      </dsp:nvSpPr>
      <dsp:spPr>
        <a:xfrm>
          <a:off x="5489881" y="2506"/>
          <a:ext cx="2157835" cy="129470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5736" tIns="110988" rIns="105736" bIns="110988"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prstClr val="white"/>
              </a:solidFill>
              <a:latin typeface="Calibri" panose="020F0502020204030204"/>
              <a:ea typeface="+mn-ea"/>
              <a:cs typeface="+mn-cs"/>
            </a:rPr>
            <a:t>Energy efficient buildings save money and lower utility bills</a:t>
          </a:r>
        </a:p>
      </dsp:txBody>
      <dsp:txXfrm>
        <a:off x="5489881" y="2506"/>
        <a:ext cx="2157835" cy="1294701"/>
      </dsp:txXfrm>
    </dsp:sp>
    <dsp:sp modelId="{6E8462A4-DC3D-49AC-9FBD-6E71876E0B13}">
      <dsp:nvSpPr>
        <dsp:cNvPr id="0" name=""/>
        <dsp:cNvSpPr/>
      </dsp:nvSpPr>
      <dsp:spPr>
        <a:xfrm>
          <a:off x="2337641" y="2395141"/>
          <a:ext cx="465702" cy="91440"/>
        </a:xfrm>
        <a:custGeom>
          <a:avLst/>
          <a:gdLst/>
          <a:ahLst/>
          <a:cxnLst/>
          <a:rect l="0" t="0" r="0" b="0"/>
          <a:pathLst>
            <a:path>
              <a:moveTo>
                <a:pt x="0" y="45720"/>
              </a:moveTo>
              <a:lnTo>
                <a:pt x="46570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a:off x="2558084" y="2438377"/>
        <a:ext cx="24815" cy="4967"/>
      </dsp:txXfrm>
    </dsp:sp>
    <dsp:sp modelId="{589B3DE5-19AF-4906-8D62-87C9DDD07029}">
      <dsp:nvSpPr>
        <dsp:cNvPr id="0" name=""/>
        <dsp:cNvSpPr/>
      </dsp:nvSpPr>
      <dsp:spPr>
        <a:xfrm>
          <a:off x="181605" y="1793510"/>
          <a:ext cx="2157835" cy="129470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5736" tIns="110988" rIns="105736" bIns="110988" numCol="1" spcCol="1270" anchor="ctr" anchorCtr="0">
          <a:noAutofit/>
        </a:bodyPr>
        <a:lstStyle/>
        <a:p>
          <a:pPr marL="0" lvl="0" indent="0" algn="ctr" defTabSz="800100">
            <a:lnSpc>
              <a:spcPct val="90000"/>
            </a:lnSpc>
            <a:spcBef>
              <a:spcPct val="0"/>
            </a:spcBef>
            <a:spcAft>
              <a:spcPct val="35000"/>
            </a:spcAft>
            <a:buNone/>
          </a:pPr>
          <a:r>
            <a:rPr lang="en-US" sz="1600" b="1" kern="1200" dirty="0">
              <a:solidFill>
                <a:prstClr val="white"/>
              </a:solidFill>
              <a:latin typeface="Calibri" panose="020F0502020204030204"/>
              <a:ea typeface="+mn-ea"/>
              <a:cs typeface="+mn-cs"/>
            </a:rPr>
            <a:t>A pound of fiber glass insulation saves 12 times as much energy in its first year in place as the energy used to produce it</a:t>
          </a:r>
        </a:p>
      </dsp:txBody>
      <dsp:txXfrm>
        <a:off x="181605" y="1793510"/>
        <a:ext cx="2157835" cy="1294701"/>
      </dsp:txXfrm>
    </dsp:sp>
    <dsp:sp modelId="{D051162B-F509-4B60-BDB4-FFB0C0375EF2}">
      <dsp:nvSpPr>
        <dsp:cNvPr id="0" name=""/>
        <dsp:cNvSpPr/>
      </dsp:nvSpPr>
      <dsp:spPr>
        <a:xfrm>
          <a:off x="4991779" y="2395141"/>
          <a:ext cx="465702" cy="91440"/>
        </a:xfrm>
        <a:custGeom>
          <a:avLst/>
          <a:gdLst/>
          <a:ahLst/>
          <a:cxnLst/>
          <a:rect l="0" t="0" r="0" b="0"/>
          <a:pathLst>
            <a:path>
              <a:moveTo>
                <a:pt x="0" y="45720"/>
              </a:moveTo>
              <a:lnTo>
                <a:pt x="46570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a:off x="5212222" y="2438377"/>
        <a:ext cx="24815" cy="4967"/>
      </dsp:txXfrm>
    </dsp:sp>
    <dsp:sp modelId="{720199FC-8302-4128-840B-9660C47D55BB}">
      <dsp:nvSpPr>
        <dsp:cNvPr id="0" name=""/>
        <dsp:cNvSpPr/>
      </dsp:nvSpPr>
      <dsp:spPr>
        <a:xfrm>
          <a:off x="2835743" y="1793510"/>
          <a:ext cx="2157835" cy="129470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5736" tIns="110988" rIns="105736" bIns="110988" numCol="1" spcCol="1270" anchor="ctr" anchorCtr="0">
          <a:noAutofit/>
        </a:bodyPr>
        <a:lstStyle/>
        <a:p>
          <a:pPr marL="0" lvl="0" indent="0" algn="ctr" defTabSz="800100">
            <a:lnSpc>
              <a:spcPct val="90000"/>
            </a:lnSpc>
            <a:spcBef>
              <a:spcPct val="0"/>
            </a:spcBef>
            <a:spcAft>
              <a:spcPct val="35000"/>
            </a:spcAft>
            <a:buNone/>
          </a:pPr>
          <a:r>
            <a:rPr lang="en-US" sz="1800" b="1" kern="1200" dirty="0"/>
            <a:t>Reduced energy consumption translates into reduction of air pollutants</a:t>
          </a:r>
        </a:p>
      </dsp:txBody>
      <dsp:txXfrm>
        <a:off x="2835743" y="1793510"/>
        <a:ext cx="2157835" cy="1294701"/>
      </dsp:txXfrm>
    </dsp:sp>
    <dsp:sp modelId="{D77A6FD2-99A8-4283-B51E-B4E0D91F91DE}">
      <dsp:nvSpPr>
        <dsp:cNvPr id="0" name=""/>
        <dsp:cNvSpPr/>
      </dsp:nvSpPr>
      <dsp:spPr>
        <a:xfrm>
          <a:off x="1260523" y="3086411"/>
          <a:ext cx="5308275" cy="465702"/>
        </a:xfrm>
        <a:custGeom>
          <a:avLst/>
          <a:gdLst/>
          <a:ahLst/>
          <a:cxnLst/>
          <a:rect l="0" t="0" r="0" b="0"/>
          <a:pathLst>
            <a:path>
              <a:moveTo>
                <a:pt x="5308275" y="0"/>
              </a:moveTo>
              <a:lnTo>
                <a:pt x="5308275" y="249951"/>
              </a:lnTo>
              <a:lnTo>
                <a:pt x="0" y="249951"/>
              </a:lnTo>
              <a:lnTo>
                <a:pt x="0" y="465702"/>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81375" y="3316778"/>
        <a:ext cx="266571" cy="4967"/>
      </dsp:txXfrm>
    </dsp:sp>
    <dsp:sp modelId="{E5F3FA39-C4B7-44EB-BFFC-964CD4399C3E}">
      <dsp:nvSpPr>
        <dsp:cNvPr id="0" name=""/>
        <dsp:cNvSpPr/>
      </dsp:nvSpPr>
      <dsp:spPr>
        <a:xfrm>
          <a:off x="5489881" y="1793510"/>
          <a:ext cx="2157835" cy="129470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5736" tIns="110988" rIns="105736" bIns="110988" numCol="1" spcCol="1270" anchor="ctr" anchorCtr="0">
          <a:noAutofit/>
        </a:bodyPr>
        <a:lstStyle/>
        <a:p>
          <a:pPr marL="0" lvl="0" indent="0" algn="ctr" defTabSz="533400">
            <a:lnSpc>
              <a:spcPct val="90000"/>
            </a:lnSpc>
            <a:spcBef>
              <a:spcPct val="0"/>
            </a:spcBef>
            <a:spcAft>
              <a:spcPct val="35000"/>
            </a:spcAft>
            <a:buNone/>
          </a:pPr>
          <a:r>
            <a:rPr lang="en-US" sz="1200" b="1" kern="1200" dirty="0"/>
            <a:t>The Harvard School of Public Health has published studies that show specific correlation between insulation and reduction of greenhouse gases</a:t>
          </a:r>
        </a:p>
      </dsp:txBody>
      <dsp:txXfrm>
        <a:off x="5489881" y="1793510"/>
        <a:ext cx="2157835" cy="1294701"/>
      </dsp:txXfrm>
    </dsp:sp>
    <dsp:sp modelId="{7E734366-6E2C-4CE5-B0A6-2B3B72217797}">
      <dsp:nvSpPr>
        <dsp:cNvPr id="0" name=""/>
        <dsp:cNvSpPr/>
      </dsp:nvSpPr>
      <dsp:spPr>
        <a:xfrm>
          <a:off x="181605" y="3584513"/>
          <a:ext cx="2157835" cy="129470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5736" tIns="110988" rIns="105736" bIns="110988" numCol="1" spcCol="1270" anchor="ctr" anchorCtr="0">
          <a:noAutofit/>
        </a:bodyPr>
        <a:lstStyle/>
        <a:p>
          <a:pPr marL="0" lvl="0" indent="0" algn="ctr" defTabSz="711200">
            <a:lnSpc>
              <a:spcPct val="90000"/>
            </a:lnSpc>
            <a:spcBef>
              <a:spcPct val="0"/>
            </a:spcBef>
            <a:spcAft>
              <a:spcPct val="35000"/>
            </a:spcAft>
            <a:buNone/>
          </a:pPr>
          <a:r>
            <a:rPr lang="en-US" sz="1600" b="1" kern="1200" dirty="0"/>
            <a:t>The same study concludes that insulation’s reduction of emissions greatly improves public health</a:t>
          </a:r>
        </a:p>
      </dsp:txBody>
      <dsp:txXfrm>
        <a:off x="181605" y="3584513"/>
        <a:ext cx="2157835" cy="12947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0F065-DCE8-4830-A9B6-2AA691F585DF}">
      <dsp:nvSpPr>
        <dsp:cNvPr id="0" name=""/>
        <dsp:cNvSpPr/>
      </dsp:nvSpPr>
      <dsp:spPr>
        <a:xfrm>
          <a:off x="0" y="0"/>
          <a:ext cx="3286125" cy="435133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a:lnSpc>
              <a:spcPct val="90000"/>
            </a:lnSpc>
            <a:spcBef>
              <a:spcPct val="0"/>
            </a:spcBef>
            <a:spcAft>
              <a:spcPct val="35000"/>
            </a:spcAft>
            <a:buNone/>
          </a:pPr>
          <a:r>
            <a:rPr lang="en-US" sz="2600" b="1" kern="1200"/>
            <a:t>Educate Stakeholders</a:t>
          </a:r>
          <a:endParaRPr lang="en-US" sz="2600" kern="1200"/>
        </a:p>
      </dsp:txBody>
      <dsp:txXfrm>
        <a:off x="0" y="1653508"/>
        <a:ext cx="3286125" cy="2610802"/>
      </dsp:txXfrm>
    </dsp:sp>
    <dsp:sp modelId="{8DA3E8EC-897A-4F1C-A63C-07685777D79A}">
      <dsp:nvSpPr>
        <dsp:cNvPr id="0" name=""/>
        <dsp:cNvSpPr/>
      </dsp:nvSpPr>
      <dsp:spPr>
        <a:xfrm>
          <a:off x="990361" y="435133"/>
          <a:ext cx="1305401" cy="1305401"/>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81533" y="626305"/>
        <a:ext cx="923057" cy="923057"/>
      </dsp:txXfrm>
    </dsp:sp>
    <dsp:sp modelId="{C31C5C27-531E-4F09-8B1B-3B2DF9F2F6B9}">
      <dsp:nvSpPr>
        <dsp:cNvPr id="0" name=""/>
        <dsp:cNvSpPr/>
      </dsp:nvSpPr>
      <dsp:spPr>
        <a:xfrm>
          <a:off x="0" y="4351266"/>
          <a:ext cx="3286125" cy="72"/>
        </a:xfrm>
        <a:prstGeom prst="rect">
          <a:avLst/>
        </a:prstGeom>
        <a:solidFill>
          <a:schemeClr val="accent5">
            <a:hueOff val="-1351709"/>
            <a:satOff val="-3484"/>
            <a:lumOff val="-2353"/>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863C8D-FA36-4A38-AAD5-CEDD3E4C9450}">
      <dsp:nvSpPr>
        <dsp:cNvPr id="0" name=""/>
        <dsp:cNvSpPr/>
      </dsp:nvSpPr>
      <dsp:spPr>
        <a:xfrm>
          <a:off x="3614737" y="0"/>
          <a:ext cx="3286125" cy="4351338"/>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a:lnSpc>
              <a:spcPct val="90000"/>
            </a:lnSpc>
            <a:spcBef>
              <a:spcPct val="0"/>
            </a:spcBef>
            <a:spcAft>
              <a:spcPct val="35000"/>
            </a:spcAft>
            <a:buNone/>
          </a:pPr>
          <a:r>
            <a:rPr lang="en-US" sz="2600" b="1" kern="1200"/>
            <a:t>Protect and Grow Glass Recycling</a:t>
          </a:r>
          <a:endParaRPr lang="en-US" sz="2600" kern="1200"/>
        </a:p>
      </dsp:txBody>
      <dsp:txXfrm>
        <a:off x="3614737" y="1653508"/>
        <a:ext cx="3286125" cy="2610802"/>
      </dsp:txXfrm>
    </dsp:sp>
    <dsp:sp modelId="{CC4D6762-15F9-4C3C-BE25-A9A8FF827CFC}">
      <dsp:nvSpPr>
        <dsp:cNvPr id="0" name=""/>
        <dsp:cNvSpPr/>
      </dsp:nvSpPr>
      <dsp:spPr>
        <a:xfrm>
          <a:off x="4605099" y="435133"/>
          <a:ext cx="1305401" cy="1305401"/>
        </a:xfrm>
        <a:prstGeom prst="ellipse">
          <a:avLst/>
        </a:prstGeom>
        <a:solidFill>
          <a:schemeClr val="accent5">
            <a:hueOff val="-2703417"/>
            <a:satOff val="-6968"/>
            <a:lumOff val="-4706"/>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796271" y="626305"/>
        <a:ext cx="923057" cy="923057"/>
      </dsp:txXfrm>
    </dsp:sp>
    <dsp:sp modelId="{BCCBA88C-70D3-436B-9B84-ED52060787C4}">
      <dsp:nvSpPr>
        <dsp:cNvPr id="0" name=""/>
        <dsp:cNvSpPr/>
      </dsp:nvSpPr>
      <dsp:spPr>
        <a:xfrm>
          <a:off x="3614737" y="4351266"/>
          <a:ext cx="3286125" cy="72"/>
        </a:xfrm>
        <a:prstGeom prst="rect">
          <a:avLst/>
        </a:prstGeom>
        <a:solidFill>
          <a:schemeClr val="accent5">
            <a:hueOff val="-4055126"/>
            <a:satOff val="-10451"/>
            <a:lumOff val="-7059"/>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BF814E-3032-4B02-A39C-73CCE6F29794}">
      <dsp:nvSpPr>
        <dsp:cNvPr id="0" name=""/>
        <dsp:cNvSpPr/>
      </dsp:nvSpPr>
      <dsp:spPr>
        <a:xfrm>
          <a:off x="7229475" y="0"/>
          <a:ext cx="3286125" cy="4351338"/>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55700">
            <a:lnSpc>
              <a:spcPct val="90000"/>
            </a:lnSpc>
            <a:spcBef>
              <a:spcPct val="0"/>
            </a:spcBef>
            <a:spcAft>
              <a:spcPct val="35000"/>
            </a:spcAft>
            <a:buNone/>
          </a:pPr>
          <a:r>
            <a:rPr lang="en-US" sz="2600" b="1" kern="1200"/>
            <a:t>Focus on Expansion and Modernization</a:t>
          </a:r>
          <a:endParaRPr lang="en-US" sz="2600" kern="1200"/>
        </a:p>
      </dsp:txBody>
      <dsp:txXfrm>
        <a:off x="7229475" y="1653508"/>
        <a:ext cx="3286125" cy="2610802"/>
      </dsp:txXfrm>
    </dsp:sp>
    <dsp:sp modelId="{F0A1F6CE-D591-4358-B2A6-160E49A57B3A}">
      <dsp:nvSpPr>
        <dsp:cNvPr id="0" name=""/>
        <dsp:cNvSpPr/>
      </dsp:nvSpPr>
      <dsp:spPr>
        <a:xfrm>
          <a:off x="8219836" y="435133"/>
          <a:ext cx="1305401" cy="1305401"/>
        </a:xfrm>
        <a:prstGeom prst="ellipse">
          <a:avLst/>
        </a:prstGeom>
        <a:solidFill>
          <a:schemeClr val="accent5">
            <a:hueOff val="-5406834"/>
            <a:satOff val="-13935"/>
            <a:lumOff val="-9412"/>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11008" y="626305"/>
        <a:ext cx="923057" cy="923057"/>
      </dsp:txXfrm>
    </dsp:sp>
    <dsp:sp modelId="{8FE1EC49-5DB2-4632-848F-3A26A1DAE7C9}">
      <dsp:nvSpPr>
        <dsp:cNvPr id="0" name=""/>
        <dsp:cNvSpPr/>
      </dsp:nvSpPr>
      <dsp:spPr>
        <a:xfrm>
          <a:off x="7229475" y="4351266"/>
          <a:ext cx="3286125" cy="72"/>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91799-AEFF-41DB-AD5B-C4D9601E65C1}">
      <dsp:nvSpPr>
        <dsp:cNvPr id="0" name=""/>
        <dsp:cNvSpPr/>
      </dsp:nvSpPr>
      <dsp:spPr>
        <a:xfrm>
          <a:off x="53" y="45273"/>
          <a:ext cx="5106412" cy="184205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Fiber glass could use a much higher recycled content if it were available</a:t>
          </a:r>
        </a:p>
      </dsp:txBody>
      <dsp:txXfrm>
        <a:off x="53" y="45273"/>
        <a:ext cx="5106412" cy="1842057"/>
      </dsp:txXfrm>
    </dsp:sp>
    <dsp:sp modelId="{D7740A74-67E5-41AE-9CCA-C6DC540C1DE2}">
      <dsp:nvSpPr>
        <dsp:cNvPr id="0" name=""/>
        <dsp:cNvSpPr/>
      </dsp:nvSpPr>
      <dsp:spPr>
        <a:xfrm>
          <a:off x="53" y="1887331"/>
          <a:ext cx="5106412" cy="175680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Cullet is easier and most cost effective to melt</a:t>
          </a:r>
        </a:p>
        <a:p>
          <a:pPr marL="228600" lvl="1" indent="-228600" algn="l" defTabSz="889000">
            <a:lnSpc>
              <a:spcPct val="90000"/>
            </a:lnSpc>
            <a:spcBef>
              <a:spcPct val="0"/>
            </a:spcBef>
            <a:spcAft>
              <a:spcPct val="15000"/>
            </a:spcAft>
            <a:buChar char="•"/>
          </a:pPr>
          <a:r>
            <a:rPr lang="en-US" sz="2000" kern="1200" dirty="0"/>
            <a:t>Clean cullet is the issue</a:t>
          </a:r>
        </a:p>
        <a:p>
          <a:pPr marL="228600" lvl="1" indent="-228600" algn="l" defTabSz="889000">
            <a:lnSpc>
              <a:spcPct val="90000"/>
            </a:lnSpc>
            <a:spcBef>
              <a:spcPct val="0"/>
            </a:spcBef>
            <a:spcAft>
              <a:spcPct val="15000"/>
            </a:spcAft>
            <a:buChar char="•"/>
          </a:pPr>
          <a:r>
            <a:rPr lang="en-US" sz="2000" kern="1200" dirty="0"/>
            <a:t>Fiber glass insulation manufacturers are committed to the use of glass cullet</a:t>
          </a:r>
        </a:p>
      </dsp:txBody>
      <dsp:txXfrm>
        <a:off x="53" y="1887331"/>
        <a:ext cx="5106412" cy="1756800"/>
      </dsp:txXfrm>
    </dsp:sp>
    <dsp:sp modelId="{3823D3C8-2B7F-4D0E-94B4-1A23DE2C5AEE}">
      <dsp:nvSpPr>
        <dsp:cNvPr id="0" name=""/>
        <dsp:cNvSpPr/>
      </dsp:nvSpPr>
      <dsp:spPr>
        <a:xfrm>
          <a:off x="5821363" y="45273"/>
          <a:ext cx="5106412" cy="1842057"/>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Glass cullet is defined as glass product or portions of product usually suitable for addition to raw batch.  ASTM C162-05 (2015).  NAIMA has further identified the parameters for glass cullet acceptable for use in the manufacture of fiber glass insulation. </a:t>
          </a:r>
        </a:p>
      </dsp:txBody>
      <dsp:txXfrm>
        <a:off x="5821363" y="45273"/>
        <a:ext cx="5106412" cy="1842057"/>
      </dsp:txXfrm>
    </dsp:sp>
    <dsp:sp modelId="{B2D99502-CA61-4F2C-942C-A4C1241BD27C}">
      <dsp:nvSpPr>
        <dsp:cNvPr id="0" name=""/>
        <dsp:cNvSpPr/>
      </dsp:nvSpPr>
      <dsp:spPr>
        <a:xfrm>
          <a:off x="5821363" y="1887331"/>
          <a:ext cx="5106412" cy="1756800"/>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347B58-C443-4E9B-915B-897A92E62EFD}" type="datetimeFigureOut">
              <a:rPr lang="en-US" smtClean="0"/>
              <a:t>9/26/2022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66A66-7794-44A2-9EB7-14F55579A0B8}" type="slidenum">
              <a:rPr lang="en-US" smtClean="0"/>
              <a:t>‹#›</a:t>
            </a:fld>
            <a:endParaRPr lang="en-US"/>
          </a:p>
        </p:txBody>
      </p:sp>
    </p:spTree>
    <p:extLst>
      <p:ext uri="{BB962C8B-B14F-4D97-AF65-F5344CB8AC3E}">
        <p14:creationId xmlns:p14="http://schemas.microsoft.com/office/powerpoint/2010/main" val="60870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t>
            </a:r>
          </a:p>
          <a:p>
            <a:r>
              <a:rPr lang="en-US" dirty="0"/>
              <a:t>I am representing NAIMA.</a:t>
            </a:r>
          </a:p>
          <a:p>
            <a:endParaRPr lang="en-US" dirty="0"/>
          </a:p>
          <a:p>
            <a:r>
              <a:rPr lang="en-US" dirty="0"/>
              <a:t>First I have a question, How many people have fiberglass insulation in you home, Apt. or condo?</a:t>
            </a:r>
          </a:p>
          <a:p>
            <a:r>
              <a:rPr lang="en-US" dirty="0"/>
              <a:t>Keep you hands up…..102</a:t>
            </a:r>
          </a:p>
          <a:p>
            <a:r>
              <a:rPr lang="en-US" dirty="0"/>
              <a:t>How many of you know that the fiber glass insulation industry wants more glass and that it is the #1 product made from recycled glass in GA?</a:t>
            </a:r>
          </a:p>
        </p:txBody>
      </p:sp>
      <p:sp>
        <p:nvSpPr>
          <p:cNvPr id="4" name="Slide Number Placeholder 3"/>
          <p:cNvSpPr>
            <a:spLocks noGrp="1"/>
          </p:cNvSpPr>
          <p:nvPr>
            <p:ph type="sldNum" sz="quarter" idx="5"/>
          </p:nvPr>
        </p:nvSpPr>
        <p:spPr/>
        <p:txBody>
          <a:bodyPr/>
          <a:lstStyle/>
          <a:p>
            <a:fld id="{78F66A66-7794-44A2-9EB7-14F55579A0B8}" type="slidenum">
              <a:rPr lang="en-US" smtClean="0"/>
              <a:t>1</a:t>
            </a:fld>
            <a:endParaRPr lang="en-US"/>
          </a:p>
        </p:txBody>
      </p:sp>
    </p:spTree>
    <p:extLst>
      <p:ext uri="{BB962C8B-B14F-4D97-AF65-F5344CB8AC3E}">
        <p14:creationId xmlns:p14="http://schemas.microsoft.com/office/powerpoint/2010/main" val="1058793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FC638-455E-4B10-976C-B37F4C2D32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1DD57E-0F01-467A-A18D-03136BDECD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BACB2A-6271-4A13-B0DD-BC6B126F03AD}"/>
              </a:ext>
            </a:extLst>
          </p:cNvPr>
          <p:cNvSpPr>
            <a:spLocks noGrp="1"/>
          </p:cNvSpPr>
          <p:nvPr>
            <p:ph type="dt" sz="half" idx="10"/>
          </p:nvPr>
        </p:nvSpPr>
        <p:spPr/>
        <p:txBody>
          <a:bodyPr/>
          <a:lstStyle/>
          <a:p>
            <a:fld id="{B7D710FA-1032-4BB6-A488-84DF741BBCAA}" type="datetimeFigureOut">
              <a:rPr lang="en-US" smtClean="0"/>
              <a:t>9/26/2022</a:t>
            </a:fld>
            <a:endParaRPr lang="en-US" dirty="0"/>
          </a:p>
        </p:txBody>
      </p:sp>
      <p:sp>
        <p:nvSpPr>
          <p:cNvPr id="5" name="Footer Placeholder 4">
            <a:extLst>
              <a:ext uri="{FF2B5EF4-FFF2-40B4-BE49-F238E27FC236}">
                <a16:creationId xmlns:a16="http://schemas.microsoft.com/office/drawing/2014/main" id="{2CCFFA7A-5AA4-41B5-8234-4739FD17AC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4F3056-CFE8-427D-8E8C-065E10AA5C3E}"/>
              </a:ext>
            </a:extLst>
          </p:cNvPr>
          <p:cNvSpPr>
            <a:spLocks noGrp="1"/>
          </p:cNvSpPr>
          <p:nvPr>
            <p:ph type="sldNum" sz="quarter" idx="12"/>
          </p:nvPr>
        </p:nvSpPr>
        <p:spPr/>
        <p:txBody>
          <a:bodyPr/>
          <a:lstStyle/>
          <a:p>
            <a:fld id="{F3EC753B-C949-4274-BCBA-42D81EB823FD}" type="slidenum">
              <a:rPr lang="en-US" smtClean="0"/>
              <a:t>‹#›</a:t>
            </a:fld>
            <a:endParaRPr lang="en-US" dirty="0"/>
          </a:p>
        </p:txBody>
      </p:sp>
    </p:spTree>
    <p:extLst>
      <p:ext uri="{BB962C8B-B14F-4D97-AF65-F5344CB8AC3E}">
        <p14:creationId xmlns:p14="http://schemas.microsoft.com/office/powerpoint/2010/main" val="3783428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39E3-0701-41E8-A23F-569476421A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EA1FE-7844-4715-B7C7-62E0E159F9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F116C-9F2F-49B3-B9DC-323483296E58}"/>
              </a:ext>
            </a:extLst>
          </p:cNvPr>
          <p:cNvSpPr>
            <a:spLocks noGrp="1"/>
          </p:cNvSpPr>
          <p:nvPr>
            <p:ph type="dt" sz="half" idx="10"/>
          </p:nvPr>
        </p:nvSpPr>
        <p:spPr/>
        <p:txBody>
          <a:bodyPr/>
          <a:lstStyle/>
          <a:p>
            <a:fld id="{B7D710FA-1032-4BB6-A488-84DF741BBCAA}" type="datetimeFigureOut">
              <a:rPr lang="en-US" smtClean="0"/>
              <a:t>9/26/2022</a:t>
            </a:fld>
            <a:endParaRPr lang="en-US" dirty="0"/>
          </a:p>
        </p:txBody>
      </p:sp>
      <p:sp>
        <p:nvSpPr>
          <p:cNvPr id="5" name="Footer Placeholder 4">
            <a:extLst>
              <a:ext uri="{FF2B5EF4-FFF2-40B4-BE49-F238E27FC236}">
                <a16:creationId xmlns:a16="http://schemas.microsoft.com/office/drawing/2014/main" id="{69D679C7-6D79-4548-B6CC-A3A411C265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B16082-304E-4D93-8347-B2CF8DED5D35}"/>
              </a:ext>
            </a:extLst>
          </p:cNvPr>
          <p:cNvSpPr>
            <a:spLocks noGrp="1"/>
          </p:cNvSpPr>
          <p:nvPr>
            <p:ph type="sldNum" sz="quarter" idx="12"/>
          </p:nvPr>
        </p:nvSpPr>
        <p:spPr/>
        <p:txBody>
          <a:bodyPr/>
          <a:lstStyle/>
          <a:p>
            <a:fld id="{F3EC753B-C949-4274-BCBA-42D81EB823FD}" type="slidenum">
              <a:rPr lang="en-US" smtClean="0"/>
              <a:t>‹#›</a:t>
            </a:fld>
            <a:endParaRPr lang="en-US" dirty="0"/>
          </a:p>
        </p:txBody>
      </p:sp>
    </p:spTree>
    <p:extLst>
      <p:ext uri="{BB962C8B-B14F-4D97-AF65-F5344CB8AC3E}">
        <p14:creationId xmlns:p14="http://schemas.microsoft.com/office/powerpoint/2010/main" val="1655094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0FADDD-6C23-4436-9397-54A2208518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41523B-11AB-4591-94F5-62729CD346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BB17-8E9B-4641-8A32-8F541B1EECB8}"/>
              </a:ext>
            </a:extLst>
          </p:cNvPr>
          <p:cNvSpPr>
            <a:spLocks noGrp="1"/>
          </p:cNvSpPr>
          <p:nvPr>
            <p:ph type="dt" sz="half" idx="10"/>
          </p:nvPr>
        </p:nvSpPr>
        <p:spPr/>
        <p:txBody>
          <a:bodyPr/>
          <a:lstStyle/>
          <a:p>
            <a:fld id="{B7D710FA-1032-4BB6-A488-84DF741BBCAA}" type="datetimeFigureOut">
              <a:rPr lang="en-US" smtClean="0"/>
              <a:t>9/26/2022</a:t>
            </a:fld>
            <a:endParaRPr lang="en-US" dirty="0"/>
          </a:p>
        </p:txBody>
      </p:sp>
      <p:sp>
        <p:nvSpPr>
          <p:cNvPr id="5" name="Footer Placeholder 4">
            <a:extLst>
              <a:ext uri="{FF2B5EF4-FFF2-40B4-BE49-F238E27FC236}">
                <a16:creationId xmlns:a16="http://schemas.microsoft.com/office/drawing/2014/main" id="{D1E407F0-9223-40F5-8CAD-80AC151767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F9D85E-BA46-406B-9F76-BFBC16BC2C87}"/>
              </a:ext>
            </a:extLst>
          </p:cNvPr>
          <p:cNvSpPr>
            <a:spLocks noGrp="1"/>
          </p:cNvSpPr>
          <p:nvPr>
            <p:ph type="sldNum" sz="quarter" idx="12"/>
          </p:nvPr>
        </p:nvSpPr>
        <p:spPr/>
        <p:txBody>
          <a:bodyPr/>
          <a:lstStyle/>
          <a:p>
            <a:fld id="{F3EC753B-C949-4274-BCBA-42D81EB823FD}" type="slidenum">
              <a:rPr lang="en-US" smtClean="0"/>
              <a:t>‹#›</a:t>
            </a:fld>
            <a:endParaRPr lang="en-US" dirty="0"/>
          </a:p>
        </p:txBody>
      </p:sp>
    </p:spTree>
    <p:extLst>
      <p:ext uri="{BB962C8B-B14F-4D97-AF65-F5344CB8AC3E}">
        <p14:creationId xmlns:p14="http://schemas.microsoft.com/office/powerpoint/2010/main" val="1763421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riple Timeline">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14742123-85C4-4775-80AC-721BD7C16285}"/>
              </a:ext>
            </a:extLst>
          </p:cNvPr>
          <p:cNvSpPr>
            <a:spLocks noGrp="1"/>
          </p:cNvSpPr>
          <p:nvPr>
            <p:ph type="body" sz="quarter" idx="10" hasCustomPrompt="1"/>
          </p:nvPr>
        </p:nvSpPr>
        <p:spPr>
          <a:xfrm>
            <a:off x="1580060" y="1776098"/>
            <a:ext cx="2159000" cy="302186"/>
          </a:xfrm>
        </p:spPr>
        <p:txBody>
          <a:bodyPr>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1" name="Text Placeholder 50">
            <a:extLst>
              <a:ext uri="{FF2B5EF4-FFF2-40B4-BE49-F238E27FC236}">
                <a16:creationId xmlns:a16="http://schemas.microsoft.com/office/drawing/2014/main" id="{E1001174-581F-41A6-864B-D3BE932C2E47}"/>
              </a:ext>
            </a:extLst>
          </p:cNvPr>
          <p:cNvSpPr>
            <a:spLocks noGrp="1"/>
          </p:cNvSpPr>
          <p:nvPr>
            <p:ph type="body" sz="quarter" idx="11"/>
          </p:nvPr>
        </p:nvSpPr>
        <p:spPr>
          <a:xfrm>
            <a:off x="1580060" y="2111375"/>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2" name="Text Placeholder 48">
            <a:extLst>
              <a:ext uri="{FF2B5EF4-FFF2-40B4-BE49-F238E27FC236}">
                <a16:creationId xmlns:a16="http://schemas.microsoft.com/office/drawing/2014/main" id="{2B649793-2AFC-43EE-8172-0EAB326F1130}"/>
              </a:ext>
            </a:extLst>
          </p:cNvPr>
          <p:cNvSpPr>
            <a:spLocks noGrp="1"/>
          </p:cNvSpPr>
          <p:nvPr>
            <p:ph type="body" sz="quarter" idx="12" hasCustomPrompt="1"/>
          </p:nvPr>
        </p:nvSpPr>
        <p:spPr>
          <a:xfrm>
            <a:off x="5674540" y="1776098"/>
            <a:ext cx="2159000" cy="302186"/>
          </a:xfrm>
        </p:spPr>
        <p:txBody>
          <a:bodyPr>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3" name="Text Placeholder 50">
            <a:extLst>
              <a:ext uri="{FF2B5EF4-FFF2-40B4-BE49-F238E27FC236}">
                <a16:creationId xmlns:a16="http://schemas.microsoft.com/office/drawing/2014/main" id="{5B27745F-27CA-45D0-BE8E-A9C3B168F465}"/>
              </a:ext>
            </a:extLst>
          </p:cNvPr>
          <p:cNvSpPr>
            <a:spLocks noGrp="1"/>
          </p:cNvSpPr>
          <p:nvPr>
            <p:ph type="body" sz="quarter" idx="13"/>
          </p:nvPr>
        </p:nvSpPr>
        <p:spPr>
          <a:xfrm>
            <a:off x="5674540" y="2111375"/>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4" name="Text Placeholder 48">
            <a:extLst>
              <a:ext uri="{FF2B5EF4-FFF2-40B4-BE49-F238E27FC236}">
                <a16:creationId xmlns:a16="http://schemas.microsoft.com/office/drawing/2014/main" id="{58782C77-F426-4586-AF09-D07E1E8737F4}"/>
              </a:ext>
            </a:extLst>
          </p:cNvPr>
          <p:cNvSpPr>
            <a:spLocks noGrp="1"/>
          </p:cNvSpPr>
          <p:nvPr>
            <p:ph type="body" sz="quarter" idx="14" hasCustomPrompt="1"/>
          </p:nvPr>
        </p:nvSpPr>
        <p:spPr>
          <a:xfrm>
            <a:off x="9697900" y="1776098"/>
            <a:ext cx="2159000" cy="302186"/>
          </a:xfrm>
        </p:spPr>
        <p:txBody>
          <a:bodyPr>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5" name="Text Placeholder 50">
            <a:extLst>
              <a:ext uri="{FF2B5EF4-FFF2-40B4-BE49-F238E27FC236}">
                <a16:creationId xmlns:a16="http://schemas.microsoft.com/office/drawing/2014/main" id="{E04DA729-6A59-4BC5-8955-DF4D12F1259F}"/>
              </a:ext>
            </a:extLst>
          </p:cNvPr>
          <p:cNvSpPr>
            <a:spLocks noGrp="1"/>
          </p:cNvSpPr>
          <p:nvPr>
            <p:ph type="body" sz="quarter" idx="15"/>
          </p:nvPr>
        </p:nvSpPr>
        <p:spPr>
          <a:xfrm>
            <a:off x="9697900" y="2111375"/>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6" name="Text Placeholder 48">
            <a:extLst>
              <a:ext uri="{FF2B5EF4-FFF2-40B4-BE49-F238E27FC236}">
                <a16:creationId xmlns:a16="http://schemas.microsoft.com/office/drawing/2014/main" id="{F6AF03D4-E441-4447-876C-A1B030223E2D}"/>
              </a:ext>
            </a:extLst>
          </p:cNvPr>
          <p:cNvSpPr>
            <a:spLocks noGrp="1"/>
          </p:cNvSpPr>
          <p:nvPr>
            <p:ph type="body" sz="quarter" idx="16" hasCustomPrompt="1"/>
          </p:nvPr>
        </p:nvSpPr>
        <p:spPr>
          <a:xfrm>
            <a:off x="1580060" y="2914739"/>
            <a:ext cx="2159000" cy="302186"/>
          </a:xfrm>
        </p:spPr>
        <p:txBody>
          <a:bodyPr>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7" name="Text Placeholder 50">
            <a:extLst>
              <a:ext uri="{FF2B5EF4-FFF2-40B4-BE49-F238E27FC236}">
                <a16:creationId xmlns:a16="http://schemas.microsoft.com/office/drawing/2014/main" id="{679D428E-9700-4E19-8364-70006C3E765E}"/>
              </a:ext>
            </a:extLst>
          </p:cNvPr>
          <p:cNvSpPr>
            <a:spLocks noGrp="1"/>
          </p:cNvSpPr>
          <p:nvPr>
            <p:ph type="body" sz="quarter" idx="17"/>
          </p:nvPr>
        </p:nvSpPr>
        <p:spPr>
          <a:xfrm>
            <a:off x="1580060" y="3254810"/>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8" name="Text Placeholder 48">
            <a:extLst>
              <a:ext uri="{FF2B5EF4-FFF2-40B4-BE49-F238E27FC236}">
                <a16:creationId xmlns:a16="http://schemas.microsoft.com/office/drawing/2014/main" id="{5B64A0D9-EA5C-4EC1-981A-0FD223A62FB0}"/>
              </a:ext>
            </a:extLst>
          </p:cNvPr>
          <p:cNvSpPr>
            <a:spLocks noGrp="1"/>
          </p:cNvSpPr>
          <p:nvPr>
            <p:ph type="body" sz="quarter" idx="18" hasCustomPrompt="1"/>
          </p:nvPr>
        </p:nvSpPr>
        <p:spPr>
          <a:xfrm>
            <a:off x="5674540" y="2914739"/>
            <a:ext cx="2159000" cy="302186"/>
          </a:xfrm>
        </p:spPr>
        <p:txBody>
          <a:bodyPr>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9" name="Text Placeholder 50">
            <a:extLst>
              <a:ext uri="{FF2B5EF4-FFF2-40B4-BE49-F238E27FC236}">
                <a16:creationId xmlns:a16="http://schemas.microsoft.com/office/drawing/2014/main" id="{7F9CD6F4-7AEE-42A4-B26D-96BE3E900368}"/>
              </a:ext>
            </a:extLst>
          </p:cNvPr>
          <p:cNvSpPr>
            <a:spLocks noGrp="1"/>
          </p:cNvSpPr>
          <p:nvPr>
            <p:ph type="body" sz="quarter" idx="19"/>
          </p:nvPr>
        </p:nvSpPr>
        <p:spPr>
          <a:xfrm>
            <a:off x="5674540" y="3254810"/>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0" name="Text Placeholder 48">
            <a:extLst>
              <a:ext uri="{FF2B5EF4-FFF2-40B4-BE49-F238E27FC236}">
                <a16:creationId xmlns:a16="http://schemas.microsoft.com/office/drawing/2014/main" id="{82EA5B58-66CC-4197-BAC3-D0A39558DB0F}"/>
              </a:ext>
            </a:extLst>
          </p:cNvPr>
          <p:cNvSpPr>
            <a:spLocks noGrp="1"/>
          </p:cNvSpPr>
          <p:nvPr>
            <p:ph type="body" sz="quarter" idx="20" hasCustomPrompt="1"/>
          </p:nvPr>
        </p:nvSpPr>
        <p:spPr>
          <a:xfrm>
            <a:off x="9697900" y="2914739"/>
            <a:ext cx="2159000" cy="302186"/>
          </a:xfrm>
        </p:spPr>
        <p:txBody>
          <a:bodyPr>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1" name="Text Placeholder 50">
            <a:extLst>
              <a:ext uri="{FF2B5EF4-FFF2-40B4-BE49-F238E27FC236}">
                <a16:creationId xmlns:a16="http://schemas.microsoft.com/office/drawing/2014/main" id="{B76C47B4-A585-4CAC-933A-2E6D1938D171}"/>
              </a:ext>
            </a:extLst>
          </p:cNvPr>
          <p:cNvSpPr>
            <a:spLocks noGrp="1"/>
          </p:cNvSpPr>
          <p:nvPr>
            <p:ph type="body" sz="quarter" idx="21"/>
          </p:nvPr>
        </p:nvSpPr>
        <p:spPr>
          <a:xfrm>
            <a:off x="9697900" y="3254810"/>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2" name="Text Placeholder 48">
            <a:extLst>
              <a:ext uri="{FF2B5EF4-FFF2-40B4-BE49-F238E27FC236}">
                <a16:creationId xmlns:a16="http://schemas.microsoft.com/office/drawing/2014/main" id="{563D0C18-5125-4D0F-B46D-76AE182B3FA2}"/>
              </a:ext>
            </a:extLst>
          </p:cNvPr>
          <p:cNvSpPr>
            <a:spLocks noGrp="1"/>
          </p:cNvSpPr>
          <p:nvPr>
            <p:ph type="body" sz="quarter" idx="22" hasCustomPrompt="1"/>
          </p:nvPr>
        </p:nvSpPr>
        <p:spPr>
          <a:xfrm>
            <a:off x="1580060" y="4057987"/>
            <a:ext cx="2159000" cy="302186"/>
          </a:xfrm>
        </p:spPr>
        <p:txBody>
          <a:bodyPr>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3" name="Text Placeholder 50">
            <a:extLst>
              <a:ext uri="{FF2B5EF4-FFF2-40B4-BE49-F238E27FC236}">
                <a16:creationId xmlns:a16="http://schemas.microsoft.com/office/drawing/2014/main" id="{10634501-CE83-42B9-8572-5C6B73710869}"/>
              </a:ext>
            </a:extLst>
          </p:cNvPr>
          <p:cNvSpPr>
            <a:spLocks noGrp="1"/>
          </p:cNvSpPr>
          <p:nvPr>
            <p:ph type="body" sz="quarter" idx="23"/>
          </p:nvPr>
        </p:nvSpPr>
        <p:spPr>
          <a:xfrm>
            <a:off x="1580060" y="4392591"/>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4" name="Text Placeholder 48">
            <a:extLst>
              <a:ext uri="{FF2B5EF4-FFF2-40B4-BE49-F238E27FC236}">
                <a16:creationId xmlns:a16="http://schemas.microsoft.com/office/drawing/2014/main" id="{54844B85-1B28-4340-AA8C-10A0C2A36C9E}"/>
              </a:ext>
            </a:extLst>
          </p:cNvPr>
          <p:cNvSpPr>
            <a:spLocks noGrp="1"/>
          </p:cNvSpPr>
          <p:nvPr>
            <p:ph type="body" sz="quarter" idx="24" hasCustomPrompt="1"/>
          </p:nvPr>
        </p:nvSpPr>
        <p:spPr>
          <a:xfrm>
            <a:off x="5674540" y="4057987"/>
            <a:ext cx="2159000" cy="302186"/>
          </a:xfrm>
        </p:spPr>
        <p:txBody>
          <a:bodyPr>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5" name="Text Placeholder 50">
            <a:extLst>
              <a:ext uri="{FF2B5EF4-FFF2-40B4-BE49-F238E27FC236}">
                <a16:creationId xmlns:a16="http://schemas.microsoft.com/office/drawing/2014/main" id="{31BB84F0-3823-46DB-BCEF-5EF3F8E680CF}"/>
              </a:ext>
            </a:extLst>
          </p:cNvPr>
          <p:cNvSpPr>
            <a:spLocks noGrp="1"/>
          </p:cNvSpPr>
          <p:nvPr>
            <p:ph type="body" sz="quarter" idx="25"/>
          </p:nvPr>
        </p:nvSpPr>
        <p:spPr>
          <a:xfrm>
            <a:off x="5674540" y="4392591"/>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6" name="Text Placeholder 48">
            <a:extLst>
              <a:ext uri="{FF2B5EF4-FFF2-40B4-BE49-F238E27FC236}">
                <a16:creationId xmlns:a16="http://schemas.microsoft.com/office/drawing/2014/main" id="{D4D4EE7B-E029-47B3-BC18-D53E810711CE}"/>
              </a:ext>
            </a:extLst>
          </p:cNvPr>
          <p:cNvSpPr>
            <a:spLocks noGrp="1"/>
          </p:cNvSpPr>
          <p:nvPr>
            <p:ph type="body" sz="quarter" idx="26" hasCustomPrompt="1"/>
          </p:nvPr>
        </p:nvSpPr>
        <p:spPr>
          <a:xfrm>
            <a:off x="9697900" y="4057987"/>
            <a:ext cx="2159000" cy="302186"/>
          </a:xfrm>
        </p:spPr>
        <p:txBody>
          <a:bodyPr>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7" name="Text Placeholder 50">
            <a:extLst>
              <a:ext uri="{FF2B5EF4-FFF2-40B4-BE49-F238E27FC236}">
                <a16:creationId xmlns:a16="http://schemas.microsoft.com/office/drawing/2014/main" id="{C088BE45-14DC-4551-A5FC-93D0BA991882}"/>
              </a:ext>
            </a:extLst>
          </p:cNvPr>
          <p:cNvSpPr>
            <a:spLocks noGrp="1"/>
          </p:cNvSpPr>
          <p:nvPr>
            <p:ph type="body" sz="quarter" idx="27"/>
          </p:nvPr>
        </p:nvSpPr>
        <p:spPr>
          <a:xfrm>
            <a:off x="9697900" y="4392591"/>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8" name="Text Placeholder 48">
            <a:extLst>
              <a:ext uri="{FF2B5EF4-FFF2-40B4-BE49-F238E27FC236}">
                <a16:creationId xmlns:a16="http://schemas.microsoft.com/office/drawing/2014/main" id="{120E072F-4FF5-422F-B7FD-BE3DF026010F}"/>
              </a:ext>
            </a:extLst>
          </p:cNvPr>
          <p:cNvSpPr>
            <a:spLocks noGrp="1"/>
          </p:cNvSpPr>
          <p:nvPr>
            <p:ph type="body" sz="quarter" idx="28" hasCustomPrompt="1"/>
          </p:nvPr>
        </p:nvSpPr>
        <p:spPr>
          <a:xfrm>
            <a:off x="1580060" y="5231920"/>
            <a:ext cx="2159000" cy="302186"/>
          </a:xfrm>
        </p:spPr>
        <p:txBody>
          <a:bodyPr>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9" name="Text Placeholder 50">
            <a:extLst>
              <a:ext uri="{FF2B5EF4-FFF2-40B4-BE49-F238E27FC236}">
                <a16:creationId xmlns:a16="http://schemas.microsoft.com/office/drawing/2014/main" id="{E73E6162-F4E3-4F6D-BA12-6B5918E23B8E}"/>
              </a:ext>
            </a:extLst>
          </p:cNvPr>
          <p:cNvSpPr>
            <a:spLocks noGrp="1"/>
          </p:cNvSpPr>
          <p:nvPr>
            <p:ph type="body" sz="quarter" idx="29"/>
          </p:nvPr>
        </p:nvSpPr>
        <p:spPr>
          <a:xfrm>
            <a:off x="1580060" y="5566524"/>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70" name="Text Placeholder 48">
            <a:extLst>
              <a:ext uri="{FF2B5EF4-FFF2-40B4-BE49-F238E27FC236}">
                <a16:creationId xmlns:a16="http://schemas.microsoft.com/office/drawing/2014/main" id="{C9938F8E-67A2-401C-882C-ED04C7E5224B}"/>
              </a:ext>
            </a:extLst>
          </p:cNvPr>
          <p:cNvSpPr>
            <a:spLocks noGrp="1"/>
          </p:cNvSpPr>
          <p:nvPr>
            <p:ph type="body" sz="quarter" idx="30" hasCustomPrompt="1"/>
          </p:nvPr>
        </p:nvSpPr>
        <p:spPr>
          <a:xfrm>
            <a:off x="5674540" y="5231920"/>
            <a:ext cx="2159000" cy="302186"/>
          </a:xfrm>
        </p:spPr>
        <p:txBody>
          <a:bodyPr>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71" name="Text Placeholder 50">
            <a:extLst>
              <a:ext uri="{FF2B5EF4-FFF2-40B4-BE49-F238E27FC236}">
                <a16:creationId xmlns:a16="http://schemas.microsoft.com/office/drawing/2014/main" id="{E683DBE3-DCA5-4538-A253-E60ED2C4B621}"/>
              </a:ext>
            </a:extLst>
          </p:cNvPr>
          <p:cNvSpPr>
            <a:spLocks noGrp="1"/>
          </p:cNvSpPr>
          <p:nvPr>
            <p:ph type="body" sz="quarter" idx="31"/>
          </p:nvPr>
        </p:nvSpPr>
        <p:spPr>
          <a:xfrm>
            <a:off x="5674540" y="5566524"/>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72" name="Text Placeholder 48">
            <a:extLst>
              <a:ext uri="{FF2B5EF4-FFF2-40B4-BE49-F238E27FC236}">
                <a16:creationId xmlns:a16="http://schemas.microsoft.com/office/drawing/2014/main" id="{6F8B9E2C-BE06-4536-A348-4640A2DA1BFC}"/>
              </a:ext>
            </a:extLst>
          </p:cNvPr>
          <p:cNvSpPr>
            <a:spLocks noGrp="1"/>
          </p:cNvSpPr>
          <p:nvPr>
            <p:ph type="body" sz="quarter" idx="32" hasCustomPrompt="1"/>
          </p:nvPr>
        </p:nvSpPr>
        <p:spPr>
          <a:xfrm>
            <a:off x="9697900" y="5231920"/>
            <a:ext cx="2159000" cy="302186"/>
          </a:xfrm>
        </p:spPr>
        <p:txBody>
          <a:bodyPr>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73" name="Text Placeholder 50">
            <a:extLst>
              <a:ext uri="{FF2B5EF4-FFF2-40B4-BE49-F238E27FC236}">
                <a16:creationId xmlns:a16="http://schemas.microsoft.com/office/drawing/2014/main" id="{B9A57CE7-FAE2-490F-A8F8-402B5F3A7443}"/>
              </a:ext>
            </a:extLst>
          </p:cNvPr>
          <p:cNvSpPr>
            <a:spLocks noGrp="1"/>
          </p:cNvSpPr>
          <p:nvPr>
            <p:ph type="body" sz="quarter" idx="33"/>
          </p:nvPr>
        </p:nvSpPr>
        <p:spPr>
          <a:xfrm>
            <a:off x="9697900" y="5566524"/>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 name="Title 1">
            <a:extLst>
              <a:ext uri="{FF2B5EF4-FFF2-40B4-BE49-F238E27FC236}">
                <a16:creationId xmlns:a16="http://schemas.microsoft.com/office/drawing/2014/main" id="{AA611859-7CC8-480B-BA0E-18BB16B304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3878835"/>
      </p:ext>
    </p:extLst>
  </p:cSld>
  <p:clrMapOvr>
    <a:masterClrMapping/>
  </p:clrMapOvr>
  <p:extLst>
    <p:ext uri="{DCECCB84-F9BA-43D5-87BE-67443E8EF086}">
      <p15:sldGuideLst xmlns:p15="http://schemas.microsoft.com/office/powerpoint/2012/main">
        <p15:guide id="1" pos="2544">
          <p15:clr>
            <a:srgbClr val="FBAE40"/>
          </p15:clr>
        </p15:guide>
        <p15:guide id="2" pos="5112">
          <p15:clr>
            <a:srgbClr val="FBAE40"/>
          </p15:clr>
        </p15:guide>
        <p15:guide id="4" pos="5256">
          <p15:clr>
            <a:srgbClr val="5ACBF0"/>
          </p15:clr>
        </p15:guide>
        <p15:guide id="5" pos="4968">
          <p15:clr>
            <a:srgbClr val="5ACBF0"/>
          </p15:clr>
        </p15:guide>
        <p15:guide id="6" pos="2688">
          <p15:clr>
            <a:srgbClr val="5ACBF0"/>
          </p15:clr>
        </p15:guide>
        <p15:guide id="7" pos="2400">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4485-82BA-4843-872A-4D4CCC442C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92D774-EF34-4727-A56E-CB00822598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3C93A-9A27-456A-9D3F-AC8AD03218D6}"/>
              </a:ext>
            </a:extLst>
          </p:cNvPr>
          <p:cNvSpPr>
            <a:spLocks noGrp="1"/>
          </p:cNvSpPr>
          <p:nvPr>
            <p:ph type="dt" sz="half" idx="10"/>
          </p:nvPr>
        </p:nvSpPr>
        <p:spPr/>
        <p:txBody>
          <a:bodyPr/>
          <a:lstStyle/>
          <a:p>
            <a:fld id="{B7D710FA-1032-4BB6-A488-84DF741BBCAA}" type="datetimeFigureOut">
              <a:rPr lang="en-US" smtClean="0"/>
              <a:t>9/26/2022</a:t>
            </a:fld>
            <a:endParaRPr lang="en-US" dirty="0"/>
          </a:p>
        </p:txBody>
      </p:sp>
      <p:sp>
        <p:nvSpPr>
          <p:cNvPr id="5" name="Footer Placeholder 4">
            <a:extLst>
              <a:ext uri="{FF2B5EF4-FFF2-40B4-BE49-F238E27FC236}">
                <a16:creationId xmlns:a16="http://schemas.microsoft.com/office/drawing/2014/main" id="{2A8E95C2-409B-4186-8D5F-D2688955A2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32F903-2796-496E-986C-63FFB915E2EA}"/>
              </a:ext>
            </a:extLst>
          </p:cNvPr>
          <p:cNvSpPr>
            <a:spLocks noGrp="1"/>
          </p:cNvSpPr>
          <p:nvPr>
            <p:ph type="sldNum" sz="quarter" idx="12"/>
          </p:nvPr>
        </p:nvSpPr>
        <p:spPr/>
        <p:txBody>
          <a:bodyPr/>
          <a:lstStyle/>
          <a:p>
            <a:fld id="{F3EC753B-C949-4274-BCBA-42D81EB823FD}" type="slidenum">
              <a:rPr lang="en-US" smtClean="0"/>
              <a:t>‹#›</a:t>
            </a:fld>
            <a:endParaRPr lang="en-US" dirty="0"/>
          </a:p>
        </p:txBody>
      </p:sp>
    </p:spTree>
    <p:extLst>
      <p:ext uri="{BB962C8B-B14F-4D97-AF65-F5344CB8AC3E}">
        <p14:creationId xmlns:p14="http://schemas.microsoft.com/office/powerpoint/2010/main" val="3965635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E572F-4FF1-4ABF-8E93-BF54AF8201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4AB588-2974-4921-B95E-CE3723FD79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64D764-FAA1-4DCA-B6AC-76293EEFCDA8}"/>
              </a:ext>
            </a:extLst>
          </p:cNvPr>
          <p:cNvSpPr>
            <a:spLocks noGrp="1"/>
          </p:cNvSpPr>
          <p:nvPr>
            <p:ph type="dt" sz="half" idx="10"/>
          </p:nvPr>
        </p:nvSpPr>
        <p:spPr/>
        <p:txBody>
          <a:bodyPr/>
          <a:lstStyle/>
          <a:p>
            <a:fld id="{B7D710FA-1032-4BB6-A488-84DF741BBCAA}" type="datetimeFigureOut">
              <a:rPr lang="en-US" smtClean="0"/>
              <a:t>9/26/2022</a:t>
            </a:fld>
            <a:endParaRPr lang="en-US" dirty="0"/>
          </a:p>
        </p:txBody>
      </p:sp>
      <p:sp>
        <p:nvSpPr>
          <p:cNvPr id="5" name="Footer Placeholder 4">
            <a:extLst>
              <a:ext uri="{FF2B5EF4-FFF2-40B4-BE49-F238E27FC236}">
                <a16:creationId xmlns:a16="http://schemas.microsoft.com/office/drawing/2014/main" id="{1ABD3132-8900-46E3-88BE-DA5E82C5A5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CE46B3-E40E-487E-B24F-3F3C85ADE645}"/>
              </a:ext>
            </a:extLst>
          </p:cNvPr>
          <p:cNvSpPr>
            <a:spLocks noGrp="1"/>
          </p:cNvSpPr>
          <p:nvPr>
            <p:ph type="sldNum" sz="quarter" idx="12"/>
          </p:nvPr>
        </p:nvSpPr>
        <p:spPr/>
        <p:txBody>
          <a:bodyPr/>
          <a:lstStyle/>
          <a:p>
            <a:fld id="{F3EC753B-C949-4274-BCBA-42D81EB823FD}" type="slidenum">
              <a:rPr lang="en-US" smtClean="0"/>
              <a:t>‹#›</a:t>
            </a:fld>
            <a:endParaRPr lang="en-US" dirty="0"/>
          </a:p>
        </p:txBody>
      </p:sp>
    </p:spTree>
    <p:extLst>
      <p:ext uri="{BB962C8B-B14F-4D97-AF65-F5344CB8AC3E}">
        <p14:creationId xmlns:p14="http://schemas.microsoft.com/office/powerpoint/2010/main" val="3774551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B9C8-6095-45B1-A355-8CBE3D4DAF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BEB4E1-6068-4578-B2EF-948358DF4B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2FE313-1288-4668-8400-9CF2D0F748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C59F73-A2CC-4D0D-9D0A-E82748AC968F}"/>
              </a:ext>
            </a:extLst>
          </p:cNvPr>
          <p:cNvSpPr>
            <a:spLocks noGrp="1"/>
          </p:cNvSpPr>
          <p:nvPr>
            <p:ph type="dt" sz="half" idx="10"/>
          </p:nvPr>
        </p:nvSpPr>
        <p:spPr/>
        <p:txBody>
          <a:bodyPr/>
          <a:lstStyle/>
          <a:p>
            <a:fld id="{B7D710FA-1032-4BB6-A488-84DF741BBCAA}" type="datetimeFigureOut">
              <a:rPr lang="en-US" smtClean="0"/>
              <a:t>9/26/2022</a:t>
            </a:fld>
            <a:endParaRPr lang="en-US" dirty="0"/>
          </a:p>
        </p:txBody>
      </p:sp>
      <p:sp>
        <p:nvSpPr>
          <p:cNvPr id="6" name="Footer Placeholder 5">
            <a:extLst>
              <a:ext uri="{FF2B5EF4-FFF2-40B4-BE49-F238E27FC236}">
                <a16:creationId xmlns:a16="http://schemas.microsoft.com/office/drawing/2014/main" id="{A7ECF074-FCAB-4384-B960-B3C3DE0B258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1A542C-C64F-4627-9D92-CB19ABD2D1EA}"/>
              </a:ext>
            </a:extLst>
          </p:cNvPr>
          <p:cNvSpPr>
            <a:spLocks noGrp="1"/>
          </p:cNvSpPr>
          <p:nvPr>
            <p:ph type="sldNum" sz="quarter" idx="12"/>
          </p:nvPr>
        </p:nvSpPr>
        <p:spPr/>
        <p:txBody>
          <a:bodyPr/>
          <a:lstStyle/>
          <a:p>
            <a:fld id="{F3EC753B-C949-4274-BCBA-42D81EB823FD}" type="slidenum">
              <a:rPr lang="en-US" smtClean="0"/>
              <a:t>‹#›</a:t>
            </a:fld>
            <a:endParaRPr lang="en-US" dirty="0"/>
          </a:p>
        </p:txBody>
      </p:sp>
    </p:spTree>
    <p:extLst>
      <p:ext uri="{BB962C8B-B14F-4D97-AF65-F5344CB8AC3E}">
        <p14:creationId xmlns:p14="http://schemas.microsoft.com/office/powerpoint/2010/main" val="2537292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2B146-5F28-4ED2-A0EE-E59EC46169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A28418-616A-4704-8716-4F4EBD49AA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6F0766-04BB-48C9-B211-885E21DD00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616455-7B85-4C32-AEB7-5D2E43A10D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6CBFAB-29D0-4C02-AF7B-2D44751A42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1E50E7-DC79-4D7F-91C6-DBE43A350084}"/>
              </a:ext>
            </a:extLst>
          </p:cNvPr>
          <p:cNvSpPr>
            <a:spLocks noGrp="1"/>
          </p:cNvSpPr>
          <p:nvPr>
            <p:ph type="dt" sz="half" idx="10"/>
          </p:nvPr>
        </p:nvSpPr>
        <p:spPr/>
        <p:txBody>
          <a:bodyPr/>
          <a:lstStyle/>
          <a:p>
            <a:fld id="{B7D710FA-1032-4BB6-A488-84DF741BBCAA}" type="datetimeFigureOut">
              <a:rPr lang="en-US" smtClean="0"/>
              <a:t>9/26/2022</a:t>
            </a:fld>
            <a:endParaRPr lang="en-US" dirty="0"/>
          </a:p>
        </p:txBody>
      </p:sp>
      <p:sp>
        <p:nvSpPr>
          <p:cNvPr id="8" name="Footer Placeholder 7">
            <a:extLst>
              <a:ext uri="{FF2B5EF4-FFF2-40B4-BE49-F238E27FC236}">
                <a16:creationId xmlns:a16="http://schemas.microsoft.com/office/drawing/2014/main" id="{50AA538A-0110-45CA-94E1-C4DC87E3A35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97BB7E0-75DE-4BC8-9107-F8650E104276}"/>
              </a:ext>
            </a:extLst>
          </p:cNvPr>
          <p:cNvSpPr>
            <a:spLocks noGrp="1"/>
          </p:cNvSpPr>
          <p:nvPr>
            <p:ph type="sldNum" sz="quarter" idx="12"/>
          </p:nvPr>
        </p:nvSpPr>
        <p:spPr/>
        <p:txBody>
          <a:bodyPr/>
          <a:lstStyle/>
          <a:p>
            <a:fld id="{F3EC753B-C949-4274-BCBA-42D81EB823FD}" type="slidenum">
              <a:rPr lang="en-US" smtClean="0"/>
              <a:t>‹#›</a:t>
            </a:fld>
            <a:endParaRPr lang="en-US" dirty="0"/>
          </a:p>
        </p:txBody>
      </p:sp>
    </p:spTree>
    <p:extLst>
      <p:ext uri="{BB962C8B-B14F-4D97-AF65-F5344CB8AC3E}">
        <p14:creationId xmlns:p14="http://schemas.microsoft.com/office/powerpoint/2010/main" val="367696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0901C-0A70-4952-9C8D-09DB433706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38D3F3-47A5-4F16-943A-98A925BF7DDC}"/>
              </a:ext>
            </a:extLst>
          </p:cNvPr>
          <p:cNvSpPr>
            <a:spLocks noGrp="1"/>
          </p:cNvSpPr>
          <p:nvPr>
            <p:ph type="dt" sz="half" idx="10"/>
          </p:nvPr>
        </p:nvSpPr>
        <p:spPr/>
        <p:txBody>
          <a:bodyPr/>
          <a:lstStyle/>
          <a:p>
            <a:fld id="{B7D710FA-1032-4BB6-A488-84DF741BBCAA}" type="datetimeFigureOut">
              <a:rPr lang="en-US" smtClean="0"/>
              <a:t>9/26/2022</a:t>
            </a:fld>
            <a:endParaRPr lang="en-US" dirty="0"/>
          </a:p>
        </p:txBody>
      </p:sp>
      <p:sp>
        <p:nvSpPr>
          <p:cNvPr id="4" name="Footer Placeholder 3">
            <a:extLst>
              <a:ext uri="{FF2B5EF4-FFF2-40B4-BE49-F238E27FC236}">
                <a16:creationId xmlns:a16="http://schemas.microsoft.com/office/drawing/2014/main" id="{65846C79-7590-4A54-BECF-7A90CBCB3DE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89D1346-E034-4185-A358-0ECA9671472E}"/>
              </a:ext>
            </a:extLst>
          </p:cNvPr>
          <p:cNvSpPr>
            <a:spLocks noGrp="1"/>
          </p:cNvSpPr>
          <p:nvPr>
            <p:ph type="sldNum" sz="quarter" idx="12"/>
          </p:nvPr>
        </p:nvSpPr>
        <p:spPr/>
        <p:txBody>
          <a:bodyPr/>
          <a:lstStyle/>
          <a:p>
            <a:fld id="{F3EC753B-C949-4274-BCBA-42D81EB823FD}" type="slidenum">
              <a:rPr lang="en-US" smtClean="0"/>
              <a:t>‹#›</a:t>
            </a:fld>
            <a:endParaRPr lang="en-US" dirty="0"/>
          </a:p>
        </p:txBody>
      </p:sp>
    </p:spTree>
    <p:extLst>
      <p:ext uri="{BB962C8B-B14F-4D97-AF65-F5344CB8AC3E}">
        <p14:creationId xmlns:p14="http://schemas.microsoft.com/office/powerpoint/2010/main" val="1090007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1B79A1-298D-498A-828A-0369A5FDF3DF}"/>
              </a:ext>
            </a:extLst>
          </p:cNvPr>
          <p:cNvSpPr>
            <a:spLocks noGrp="1"/>
          </p:cNvSpPr>
          <p:nvPr>
            <p:ph type="dt" sz="half" idx="10"/>
          </p:nvPr>
        </p:nvSpPr>
        <p:spPr/>
        <p:txBody>
          <a:bodyPr/>
          <a:lstStyle/>
          <a:p>
            <a:fld id="{B7D710FA-1032-4BB6-A488-84DF741BBCAA}" type="datetimeFigureOut">
              <a:rPr lang="en-US" smtClean="0"/>
              <a:t>9/26/2022</a:t>
            </a:fld>
            <a:endParaRPr lang="en-US" dirty="0"/>
          </a:p>
        </p:txBody>
      </p:sp>
      <p:sp>
        <p:nvSpPr>
          <p:cNvPr id="3" name="Footer Placeholder 2">
            <a:extLst>
              <a:ext uri="{FF2B5EF4-FFF2-40B4-BE49-F238E27FC236}">
                <a16:creationId xmlns:a16="http://schemas.microsoft.com/office/drawing/2014/main" id="{FCC41FD8-9DBC-4310-8079-96798E4882C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171801B-9868-4D5B-B3EB-2C14F589635A}"/>
              </a:ext>
            </a:extLst>
          </p:cNvPr>
          <p:cNvSpPr>
            <a:spLocks noGrp="1"/>
          </p:cNvSpPr>
          <p:nvPr>
            <p:ph type="sldNum" sz="quarter" idx="12"/>
          </p:nvPr>
        </p:nvSpPr>
        <p:spPr/>
        <p:txBody>
          <a:bodyPr/>
          <a:lstStyle/>
          <a:p>
            <a:fld id="{F3EC753B-C949-4274-BCBA-42D81EB823FD}" type="slidenum">
              <a:rPr lang="en-US" smtClean="0"/>
              <a:t>‹#›</a:t>
            </a:fld>
            <a:endParaRPr lang="en-US" dirty="0"/>
          </a:p>
        </p:txBody>
      </p:sp>
    </p:spTree>
    <p:extLst>
      <p:ext uri="{BB962C8B-B14F-4D97-AF65-F5344CB8AC3E}">
        <p14:creationId xmlns:p14="http://schemas.microsoft.com/office/powerpoint/2010/main" val="2387622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1D5BB-E71D-4968-BC00-7CBAF20009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50E879-E5B1-4A51-9CCE-079E881EF1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7C0649-089D-4C1F-949D-4FC1B5A9FC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D0D5EB-DE6E-44D3-A02D-4059C6B9D2FC}"/>
              </a:ext>
            </a:extLst>
          </p:cNvPr>
          <p:cNvSpPr>
            <a:spLocks noGrp="1"/>
          </p:cNvSpPr>
          <p:nvPr>
            <p:ph type="dt" sz="half" idx="10"/>
          </p:nvPr>
        </p:nvSpPr>
        <p:spPr/>
        <p:txBody>
          <a:bodyPr/>
          <a:lstStyle/>
          <a:p>
            <a:fld id="{B7D710FA-1032-4BB6-A488-84DF741BBCAA}" type="datetimeFigureOut">
              <a:rPr lang="en-US" smtClean="0"/>
              <a:t>9/26/2022</a:t>
            </a:fld>
            <a:endParaRPr lang="en-US" dirty="0"/>
          </a:p>
        </p:txBody>
      </p:sp>
      <p:sp>
        <p:nvSpPr>
          <p:cNvPr id="6" name="Footer Placeholder 5">
            <a:extLst>
              <a:ext uri="{FF2B5EF4-FFF2-40B4-BE49-F238E27FC236}">
                <a16:creationId xmlns:a16="http://schemas.microsoft.com/office/drawing/2014/main" id="{3B9C5B21-6233-458F-BA79-9A8D7F38664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E8CCCD5-F528-40CA-82CE-7006CB21B463}"/>
              </a:ext>
            </a:extLst>
          </p:cNvPr>
          <p:cNvSpPr>
            <a:spLocks noGrp="1"/>
          </p:cNvSpPr>
          <p:nvPr>
            <p:ph type="sldNum" sz="quarter" idx="12"/>
          </p:nvPr>
        </p:nvSpPr>
        <p:spPr/>
        <p:txBody>
          <a:bodyPr/>
          <a:lstStyle/>
          <a:p>
            <a:fld id="{F3EC753B-C949-4274-BCBA-42D81EB823FD}" type="slidenum">
              <a:rPr lang="en-US" smtClean="0"/>
              <a:t>‹#›</a:t>
            </a:fld>
            <a:endParaRPr lang="en-US" dirty="0"/>
          </a:p>
        </p:txBody>
      </p:sp>
    </p:spTree>
    <p:extLst>
      <p:ext uri="{BB962C8B-B14F-4D97-AF65-F5344CB8AC3E}">
        <p14:creationId xmlns:p14="http://schemas.microsoft.com/office/powerpoint/2010/main" val="107118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45A40-1217-4AF3-9192-CE71C182E4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916981-5DB3-4677-B4A5-6000002F2D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EF93BFD-CB25-4C08-8D0C-EF8F16B067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D00397-4674-4B25-81E0-6696B7ECA1FF}"/>
              </a:ext>
            </a:extLst>
          </p:cNvPr>
          <p:cNvSpPr>
            <a:spLocks noGrp="1"/>
          </p:cNvSpPr>
          <p:nvPr>
            <p:ph type="dt" sz="half" idx="10"/>
          </p:nvPr>
        </p:nvSpPr>
        <p:spPr/>
        <p:txBody>
          <a:bodyPr/>
          <a:lstStyle/>
          <a:p>
            <a:fld id="{B7D710FA-1032-4BB6-A488-84DF741BBCAA}" type="datetimeFigureOut">
              <a:rPr lang="en-US" smtClean="0"/>
              <a:t>9/26/2022</a:t>
            </a:fld>
            <a:endParaRPr lang="en-US" dirty="0"/>
          </a:p>
        </p:txBody>
      </p:sp>
      <p:sp>
        <p:nvSpPr>
          <p:cNvPr id="6" name="Footer Placeholder 5">
            <a:extLst>
              <a:ext uri="{FF2B5EF4-FFF2-40B4-BE49-F238E27FC236}">
                <a16:creationId xmlns:a16="http://schemas.microsoft.com/office/drawing/2014/main" id="{53DC1BE7-7F15-4039-98A6-68FA5927DE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B8784D-553C-4464-B5A7-8156AF35EAA9}"/>
              </a:ext>
            </a:extLst>
          </p:cNvPr>
          <p:cNvSpPr>
            <a:spLocks noGrp="1"/>
          </p:cNvSpPr>
          <p:nvPr>
            <p:ph type="sldNum" sz="quarter" idx="12"/>
          </p:nvPr>
        </p:nvSpPr>
        <p:spPr/>
        <p:txBody>
          <a:bodyPr/>
          <a:lstStyle/>
          <a:p>
            <a:fld id="{F3EC753B-C949-4274-BCBA-42D81EB823FD}" type="slidenum">
              <a:rPr lang="en-US" smtClean="0"/>
              <a:t>‹#›</a:t>
            </a:fld>
            <a:endParaRPr lang="en-US" dirty="0"/>
          </a:p>
        </p:txBody>
      </p:sp>
    </p:spTree>
    <p:extLst>
      <p:ext uri="{BB962C8B-B14F-4D97-AF65-F5344CB8AC3E}">
        <p14:creationId xmlns:p14="http://schemas.microsoft.com/office/powerpoint/2010/main" val="687788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567E27-34B3-4F57-9CCD-2D96EEF483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E6DEE5-F266-44D8-91C3-4889EEEC3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3BFDD-9EA3-4643-B6D8-F2FB490A21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710FA-1032-4BB6-A488-84DF741BBCAA}" type="datetimeFigureOut">
              <a:rPr lang="en-US" smtClean="0"/>
              <a:t>9/26/2022</a:t>
            </a:fld>
            <a:endParaRPr lang="en-US" dirty="0"/>
          </a:p>
        </p:txBody>
      </p:sp>
      <p:sp>
        <p:nvSpPr>
          <p:cNvPr id="5" name="Footer Placeholder 4">
            <a:extLst>
              <a:ext uri="{FF2B5EF4-FFF2-40B4-BE49-F238E27FC236}">
                <a16:creationId xmlns:a16="http://schemas.microsoft.com/office/drawing/2014/main" id="{A319A56B-9DB8-4D5E-9B81-944A88615E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3BBA4A0-F2EC-4514-B21F-993E53B880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C753B-C949-4274-BCBA-42D81EB823FD}" type="slidenum">
              <a:rPr lang="en-US" smtClean="0"/>
              <a:t>‹#›</a:t>
            </a:fld>
            <a:endParaRPr lang="en-US" dirty="0"/>
          </a:p>
        </p:txBody>
      </p:sp>
    </p:spTree>
    <p:extLst>
      <p:ext uri="{BB962C8B-B14F-4D97-AF65-F5344CB8AC3E}">
        <p14:creationId xmlns:p14="http://schemas.microsoft.com/office/powerpoint/2010/main" val="1332671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commons.wikimedia.org/wiki/File:Glas_aus_Aufbereitungsanlage_gr%C3%BCn_-_glass_cullet_green_(Alter_Fritz).JPG" TargetMode="Externa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arenamontanus/3492062162"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atmos-chem-phys.net/18/8183/2018/"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list25.com/bizarre-things-you-wont-believe-were-found-in-a-human-stomach/"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bestoftrieste.com/2018/05/09/the-3-meals-in-3-countries-challenge/"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File:North_America.PNG"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hyperlink" Target="https://d.docs.live.net/c0976f7f3e929ea9/Documents/2022/NAIMA/The%20Uppcycling%20Company/The%20Upcycling%20Company%20-%20General%20Intro%20Presentation%20(2).pdf" TargetMode="External"/><Relationship Id="rId4" Type="http://schemas.openxmlformats.org/officeDocument/2006/relationships/image" Target="../media/image19.png"/><Relationship Id="rId9" Type="http://schemas.openxmlformats.org/officeDocument/2006/relationships/image" Target="../media/image24.sv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sv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18" Type="http://schemas.openxmlformats.org/officeDocument/2006/relationships/image" Target="../media/image59.png"/><Relationship Id="rId3" Type="http://schemas.openxmlformats.org/officeDocument/2006/relationships/image" Target="../media/image44.svg"/><Relationship Id="rId21" Type="http://schemas.openxmlformats.org/officeDocument/2006/relationships/image" Target="../media/image62.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5" Type="http://schemas.openxmlformats.org/officeDocument/2006/relationships/image" Target="../media/image66.svg"/><Relationship Id="rId2" Type="http://schemas.openxmlformats.org/officeDocument/2006/relationships/image" Target="../media/image43.png"/><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52.svg"/><Relationship Id="rId24" Type="http://schemas.openxmlformats.org/officeDocument/2006/relationships/image" Target="../media/image65.png"/><Relationship Id="rId5" Type="http://schemas.openxmlformats.org/officeDocument/2006/relationships/image" Target="../media/image46.svg"/><Relationship Id="rId15" Type="http://schemas.openxmlformats.org/officeDocument/2006/relationships/image" Target="../media/image56.svg"/><Relationship Id="rId23" Type="http://schemas.openxmlformats.org/officeDocument/2006/relationships/image" Target="../media/image64.svg"/><Relationship Id="rId10" Type="http://schemas.openxmlformats.org/officeDocument/2006/relationships/image" Target="../media/image51.png"/><Relationship Id="rId19" Type="http://schemas.openxmlformats.org/officeDocument/2006/relationships/image" Target="../media/image60.sv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 Id="rId22" Type="http://schemas.openxmlformats.org/officeDocument/2006/relationships/image" Target="../media/image6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hyperlink" Target="mailto:abbey.m.Patterson@gmail.com"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thebluediamondgallery.com/wooden-tile/b/benefits.html" TargetMode="External"/><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en.wikipedia.org/wiki/Georgia_gubernatorial_election,_2014" TargetMode="External"/><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en.wikipedia.org/wiki/Cathode_ray_tube" TargetMode="External"/><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2012.igem.org/Team:Rutgers/ref"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tribework.blogspot.com/2012/07/advocacy-purpose-beyond-pain.html" TargetMode="External"/><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3" Type="http://schemas.openxmlformats.org/officeDocument/2006/relationships/hyperlink" Target="https://en.wikipedia.org/wiki/Glass_recycling" TargetMode="Externa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ipkitten.blogspot.com/2014/03/monday-miscellany.html" TargetMode="External"/><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www.freestockphotos.biz/stockphoto/17135"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Video 28">
            <a:extLst>
              <a:ext uri="{FF2B5EF4-FFF2-40B4-BE49-F238E27FC236}">
                <a16:creationId xmlns:a16="http://schemas.microsoft.com/office/drawing/2014/main" id="{26631D94-2C73-6F5E-BB4C-69D8991600C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3047" y="10"/>
            <a:ext cx="12191999" cy="6857990"/>
          </a:xfrm>
          <a:prstGeom prst="rect">
            <a:avLst/>
          </a:prstGeom>
        </p:spPr>
      </p:pic>
      <p:sp>
        <p:nvSpPr>
          <p:cNvPr id="35" name="Rectangle 3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08E02B-B93F-423E-8F1C-902012AF8A61}"/>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ormAutofit/>
          </a:bodyPr>
          <a:lstStyle/>
          <a:p>
            <a:r>
              <a:rPr lang="en-US" sz="5200" kern="1200" dirty="0">
                <a:solidFill>
                  <a:srgbClr val="FFFFFF"/>
                </a:solidFill>
                <a:latin typeface="+mj-lt"/>
                <a:ea typeface="+mj-ea"/>
                <a:cs typeface="+mj-cs"/>
              </a:rPr>
              <a:t>THE USE OF GLASS CULLET IN FIBER GLASS INSULATION</a:t>
            </a:r>
          </a:p>
        </p:txBody>
      </p:sp>
      <p:sp>
        <p:nvSpPr>
          <p:cNvPr id="3" name="Subtitle 2">
            <a:extLst>
              <a:ext uri="{FF2B5EF4-FFF2-40B4-BE49-F238E27FC236}">
                <a16:creationId xmlns:a16="http://schemas.microsoft.com/office/drawing/2014/main" id="{64C12E74-91CA-4056-AAA4-0332440EA319}"/>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r>
              <a:rPr lang="en-US" sz="4000" b="1" dirty="0">
                <a:solidFill>
                  <a:srgbClr val="FFFFFF"/>
                </a:solidFill>
              </a:rPr>
              <a:t>North American Insulation Manufacturers Association</a:t>
            </a:r>
          </a:p>
        </p:txBody>
      </p:sp>
    </p:spTree>
    <p:extLst>
      <p:ext uri="{BB962C8B-B14F-4D97-AF65-F5344CB8AC3E}">
        <p14:creationId xmlns:p14="http://schemas.microsoft.com/office/powerpoint/2010/main" val="66727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9"/>
                                        </p:tgtEl>
                                      </p:cBhvr>
                                    </p:cmd>
                                  </p:childTnLst>
                                </p:cTn>
                              </p:par>
                            </p:childTnLst>
                          </p:cTn>
                        </p:par>
                      </p:childTnLst>
                    </p:cTn>
                  </p:par>
                </p:childTnLst>
              </p:cTn>
              <p:nextCondLst>
                <p:cond evt="onClick" delay="0">
                  <p:tgtEl>
                    <p:spTgt spid="29"/>
                  </p:tgtEl>
                </p:cond>
              </p:nextCondLst>
            </p:seq>
            <p:video>
              <p:cMediaNode mute="1">
                <p:cTn id="12" repeatCount="indefinite" fill="hold" display="0">
                  <p:stCondLst>
                    <p:cond delay="indefinite"/>
                  </p:stCondLst>
                </p:cTn>
                <p:tgtEl>
                  <p:spTgt spid="2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DFC1F52-E828-41EE-8D34-700489660033}"/>
              </a:ext>
            </a:extLst>
          </p:cNvPr>
          <p:cNvSpPr>
            <a:spLocks noGrp="1"/>
          </p:cNvSpPr>
          <p:nvPr>
            <p:ph type="title"/>
          </p:nvPr>
        </p:nvSpPr>
        <p:spPr>
          <a:xfrm>
            <a:off x="7835104" y="1213968"/>
            <a:ext cx="3220127" cy="1212361"/>
          </a:xfrm>
        </p:spPr>
        <p:txBody>
          <a:bodyPr anchor="b">
            <a:normAutofit/>
          </a:bodyPr>
          <a:lstStyle/>
          <a:p>
            <a:r>
              <a:rPr lang="en-US" sz="3600" dirty="0">
                <a:solidFill>
                  <a:srgbClr val="FFFFFF"/>
                </a:solidFill>
              </a:rPr>
              <a:t>Glass Cullet Supply Issues</a:t>
            </a:r>
          </a:p>
        </p:txBody>
      </p:sp>
      <p:pic>
        <p:nvPicPr>
          <p:cNvPr id="5" name="Picture 4">
            <a:extLst>
              <a:ext uri="{FF2B5EF4-FFF2-40B4-BE49-F238E27FC236}">
                <a16:creationId xmlns:a16="http://schemas.microsoft.com/office/drawing/2014/main" id="{30ED6C67-0DB9-4659-A259-630608B8DED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906" r="938" b="-2"/>
          <a:stretch/>
        </p:blipFill>
        <p:spPr>
          <a:xfrm>
            <a:off x="804101" y="804101"/>
            <a:ext cx="6730556" cy="5249798"/>
          </a:xfrm>
          <a:prstGeom prst="rect">
            <a:avLst/>
          </a:prstGeom>
        </p:spPr>
      </p:pic>
      <p:sp>
        <p:nvSpPr>
          <p:cNvPr id="3" name="Content Placeholder 2">
            <a:extLst>
              <a:ext uri="{FF2B5EF4-FFF2-40B4-BE49-F238E27FC236}">
                <a16:creationId xmlns:a16="http://schemas.microsoft.com/office/drawing/2014/main" id="{D84F9C69-ED6D-4A13-9C01-8DE03EA0A3F4}"/>
              </a:ext>
            </a:extLst>
          </p:cNvPr>
          <p:cNvSpPr>
            <a:spLocks noGrp="1"/>
          </p:cNvSpPr>
          <p:nvPr>
            <p:ph idx="1"/>
          </p:nvPr>
        </p:nvSpPr>
        <p:spPr>
          <a:xfrm>
            <a:off x="7835105" y="2569462"/>
            <a:ext cx="3264916" cy="3163430"/>
          </a:xfrm>
        </p:spPr>
        <p:txBody>
          <a:bodyPr anchor="t">
            <a:normAutofit lnSpcReduction="10000"/>
          </a:bodyPr>
          <a:lstStyle/>
          <a:p>
            <a:r>
              <a:rPr lang="en-US" sz="1600" dirty="0">
                <a:solidFill>
                  <a:srgbClr val="FFFFFF"/>
                </a:solidFill>
              </a:rPr>
              <a:t>Past Practices</a:t>
            </a:r>
          </a:p>
          <a:p>
            <a:pPr lvl="1"/>
            <a:r>
              <a:rPr lang="en-US" sz="1600" dirty="0">
                <a:solidFill>
                  <a:srgbClr val="FFFFFF"/>
                </a:solidFill>
              </a:rPr>
              <a:t>Waste Companies found collecting glass unprofitable</a:t>
            </a:r>
          </a:p>
          <a:p>
            <a:pPr lvl="1"/>
            <a:r>
              <a:rPr lang="en-US" sz="1600" dirty="0">
                <a:solidFill>
                  <a:srgbClr val="FFFFFF"/>
                </a:solidFill>
              </a:rPr>
              <a:t>Attempts were made to re-write their contracts with local governments by demanding that glass collection be removed from the contract</a:t>
            </a:r>
          </a:p>
          <a:p>
            <a:pPr lvl="1"/>
            <a:r>
              <a:rPr lang="en-US" sz="1600" dirty="0">
                <a:solidFill>
                  <a:srgbClr val="FFFFFF"/>
                </a:solidFill>
              </a:rPr>
              <a:t>Suggested/stated there is not a market for glass cullet</a:t>
            </a:r>
          </a:p>
          <a:p>
            <a:r>
              <a:rPr lang="en-US" sz="1600" dirty="0">
                <a:solidFill>
                  <a:srgbClr val="FFFFFF"/>
                </a:solidFill>
              </a:rPr>
              <a:t>NAIMA is actively stepping in to set the record straight</a:t>
            </a:r>
          </a:p>
          <a:p>
            <a:endParaRPr lang="en-US" sz="1400" dirty="0">
              <a:solidFill>
                <a:srgbClr val="FFFFFF"/>
              </a:solidFill>
            </a:endParaRPr>
          </a:p>
        </p:txBody>
      </p:sp>
      <p:sp>
        <p:nvSpPr>
          <p:cNvPr id="26"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54A71120-B564-4DC7-B60F-4054C2A4E21B}"/>
              </a:ext>
            </a:extLst>
          </p:cNvPr>
          <p:cNvSpPr txBox="1"/>
          <p:nvPr/>
        </p:nvSpPr>
        <p:spPr>
          <a:xfrm>
            <a:off x="5227615" y="5853844"/>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commons.wikimedia.org/wiki/File:Glas_aus_Aufbereitungsanlage_gr%C3%BCn_-_glass_cullet_green_(Alter_Fritz).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648428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Rectangle 40">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Rectangle 44">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47" name="Freeform: Shape 46">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Shape 48">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AB185D4F-BEC7-E5C5-8F1D-43BA9E1FAB04}"/>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dirty="0">
                <a:solidFill>
                  <a:srgbClr val="080808"/>
                </a:solidFill>
                <a:latin typeface="+mj-lt"/>
                <a:ea typeface="+mj-ea"/>
                <a:cs typeface="+mj-cs"/>
              </a:rPr>
              <a:t>There is a Market for Glass Cullet……..</a:t>
            </a:r>
            <a:r>
              <a:rPr lang="en-US" sz="3600" i="1" kern="1200" dirty="0">
                <a:solidFill>
                  <a:srgbClr val="080808"/>
                </a:solidFill>
                <a:latin typeface="+mj-lt"/>
                <a:ea typeface="+mj-ea"/>
                <a:cs typeface="+mj-cs"/>
              </a:rPr>
              <a:t>It just takes some collaborations</a:t>
            </a:r>
          </a:p>
        </p:txBody>
      </p:sp>
      <p:sp>
        <p:nvSpPr>
          <p:cNvPr id="51" name="Freeform: Shape 50">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Rectangle 52">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4031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2F3105-EB56-45BE-935C-A55B3151AA05}"/>
              </a:ext>
            </a:extLst>
          </p:cNvPr>
          <p:cNvSpPr>
            <a:spLocks noGrp="1"/>
          </p:cNvSpPr>
          <p:nvPr>
            <p:ph type="title"/>
          </p:nvPr>
        </p:nvSpPr>
        <p:spPr>
          <a:xfrm>
            <a:off x="643467" y="321734"/>
            <a:ext cx="10905066" cy="1135737"/>
          </a:xfrm>
        </p:spPr>
        <p:txBody>
          <a:bodyPr>
            <a:normAutofit/>
          </a:bodyPr>
          <a:lstStyle/>
          <a:p>
            <a:r>
              <a:rPr lang="en-US" sz="3600" dirty="0"/>
              <a:t>Recycling Data Summary</a:t>
            </a:r>
          </a:p>
        </p:txBody>
      </p:sp>
      <p:sp>
        <p:nvSpPr>
          <p:cNvPr id="3" name="Content Placeholder 2">
            <a:extLst>
              <a:ext uri="{FF2B5EF4-FFF2-40B4-BE49-F238E27FC236}">
                <a16:creationId xmlns:a16="http://schemas.microsoft.com/office/drawing/2014/main" id="{A4BBEACD-A21C-4EE8-93A7-39600986C32F}"/>
              </a:ext>
            </a:extLst>
          </p:cNvPr>
          <p:cNvSpPr>
            <a:spLocks noGrp="1"/>
          </p:cNvSpPr>
          <p:nvPr>
            <p:ph idx="1"/>
          </p:nvPr>
        </p:nvSpPr>
        <p:spPr>
          <a:xfrm>
            <a:off x="643468" y="1527243"/>
            <a:ext cx="7712592" cy="4649720"/>
          </a:xfrm>
        </p:spPr>
        <p:txBody>
          <a:bodyPr>
            <a:noAutofit/>
          </a:bodyPr>
          <a:lstStyle/>
          <a:p>
            <a:r>
              <a:rPr lang="en-US" sz="2400" dirty="0"/>
              <a:t>The most recent survey showed that in 2021, NAIMA member companies in the United States and Canada used more than </a:t>
            </a:r>
            <a:r>
              <a:rPr lang="en-US" sz="2400" b="1" dirty="0">
                <a:solidFill>
                  <a:srgbClr val="00B0F0"/>
                </a:solidFill>
              </a:rPr>
              <a:t>3.3 billion pounds </a:t>
            </a:r>
            <a:r>
              <a:rPr lang="en-US" sz="2400" dirty="0"/>
              <a:t>of recycled glass</a:t>
            </a:r>
          </a:p>
          <a:p>
            <a:r>
              <a:rPr lang="en-US" sz="2400" dirty="0"/>
              <a:t>The data showed that in 2021, facilities in the </a:t>
            </a:r>
            <a:r>
              <a:rPr lang="en-US" sz="2400" b="1" dirty="0">
                <a:solidFill>
                  <a:srgbClr val="00B0F0"/>
                </a:solidFill>
              </a:rPr>
              <a:t>United States</a:t>
            </a:r>
            <a:r>
              <a:rPr lang="en-US" sz="2400" dirty="0">
                <a:solidFill>
                  <a:srgbClr val="00B0F0"/>
                </a:solidFill>
              </a:rPr>
              <a:t> </a:t>
            </a:r>
            <a:r>
              <a:rPr lang="en-US" sz="2400" dirty="0"/>
              <a:t>used more than </a:t>
            </a:r>
            <a:r>
              <a:rPr lang="en-US" sz="2400" b="1" dirty="0">
                <a:solidFill>
                  <a:srgbClr val="00B0F0"/>
                </a:solidFill>
              </a:rPr>
              <a:t>2.2 billion pounds </a:t>
            </a:r>
            <a:r>
              <a:rPr lang="en-US" sz="2400" dirty="0"/>
              <a:t>of recycled glass</a:t>
            </a:r>
          </a:p>
          <a:p>
            <a:pPr algn="l"/>
            <a:r>
              <a:rPr lang="en-US" sz="2400" b="1" i="0" u="none" strike="noStrike" baseline="0" dirty="0">
                <a:solidFill>
                  <a:srgbClr val="00AEF0"/>
                </a:solidFill>
                <a:latin typeface="HelveticaLTStd-BoldCond"/>
              </a:rPr>
              <a:t>Extends the life span of fiber glass furnaces </a:t>
            </a:r>
            <a:r>
              <a:rPr lang="en-US" sz="2400" dirty="0"/>
              <a:t>by </a:t>
            </a:r>
            <a:r>
              <a:rPr lang="en-US" sz="2400" dirty="0">
                <a:solidFill>
                  <a:srgbClr val="00B0F0"/>
                </a:solidFill>
              </a:rPr>
              <a:t>30%</a:t>
            </a:r>
          </a:p>
          <a:p>
            <a:r>
              <a:rPr lang="en-US" sz="2400" dirty="0"/>
              <a:t>Since 1992, when NAIMA started collecting recycling data, </a:t>
            </a:r>
            <a:r>
              <a:rPr lang="en-US" sz="2400" dirty="0">
                <a:solidFill>
                  <a:srgbClr val="00B0F0"/>
                </a:solidFill>
              </a:rPr>
              <a:t>71.2 billion pounds </a:t>
            </a:r>
            <a:r>
              <a:rPr lang="en-US" sz="2400" dirty="0"/>
              <a:t>of recycled material have been diverted from the waste stream</a:t>
            </a:r>
          </a:p>
          <a:p>
            <a:r>
              <a:rPr lang="en-US" sz="2400" dirty="0"/>
              <a:t>NAIMA tracks the use of pre- and post-consumer glass cullet</a:t>
            </a:r>
          </a:p>
          <a:p>
            <a:endParaRPr lang="en-US" sz="2400" dirty="0"/>
          </a:p>
        </p:txBody>
      </p:sp>
      <p:pic>
        <p:nvPicPr>
          <p:cNvPr id="5" name="Picture 4">
            <a:extLst>
              <a:ext uri="{FF2B5EF4-FFF2-40B4-BE49-F238E27FC236}">
                <a16:creationId xmlns:a16="http://schemas.microsoft.com/office/drawing/2014/main" id="{0A13CA2B-B9BF-46C6-9C00-635A7F06E1B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121" r="15054" b="-3"/>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8C33384-34EB-4CA3-8E54-77F9B7D0828F}"/>
              </a:ext>
            </a:extLst>
          </p:cNvPr>
          <p:cNvSpPr txBox="1"/>
          <p:nvPr/>
        </p:nvSpPr>
        <p:spPr>
          <a:xfrm>
            <a:off x="12007269" y="6657945"/>
            <a:ext cx="184731" cy="200055"/>
          </a:xfrm>
          <a:prstGeom prst="rect">
            <a:avLst/>
          </a:prstGeom>
          <a:solidFill>
            <a:srgbClr val="000000"/>
          </a:solidFill>
        </p:spPr>
        <p:txBody>
          <a:bodyPr wrap="none" rtlCol="0">
            <a:spAutoFit/>
          </a:bodyPr>
          <a:lstStyle/>
          <a:p>
            <a:pPr algn="r">
              <a:spcAft>
                <a:spcPts val="600"/>
              </a:spcAft>
            </a:pPr>
            <a:endParaRPr lang="en-US" sz="700" dirty="0">
              <a:solidFill>
                <a:srgbClr val="FFFFFF"/>
              </a:solidFill>
            </a:endParaRPr>
          </a:p>
        </p:txBody>
      </p:sp>
    </p:spTree>
    <p:extLst>
      <p:ext uri="{BB962C8B-B14F-4D97-AF65-F5344CB8AC3E}">
        <p14:creationId xmlns:p14="http://schemas.microsoft.com/office/powerpoint/2010/main" val="2867672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2234-8639-49A1-944B-98C5C63D15E0}"/>
              </a:ext>
            </a:extLst>
          </p:cNvPr>
          <p:cNvSpPr>
            <a:spLocks noGrp="1"/>
          </p:cNvSpPr>
          <p:nvPr>
            <p:ph type="ctrTitle"/>
          </p:nvPr>
        </p:nvSpPr>
        <p:spPr>
          <a:xfrm>
            <a:off x="2918927" y="2586039"/>
            <a:ext cx="7772400" cy="1829761"/>
          </a:xfrm>
        </p:spPr>
        <p:txBody>
          <a:bodyPr/>
          <a:lstStyle/>
          <a:p>
            <a:endParaRPr lang="en-US" dirty="0"/>
          </a:p>
        </p:txBody>
      </p:sp>
      <p:sp>
        <p:nvSpPr>
          <p:cNvPr id="3" name="Subtitle 2">
            <a:extLst>
              <a:ext uri="{FF2B5EF4-FFF2-40B4-BE49-F238E27FC236}">
                <a16:creationId xmlns:a16="http://schemas.microsoft.com/office/drawing/2014/main" id="{4F3A237F-383E-4858-87D3-A793629D89BD}"/>
              </a:ext>
            </a:extLst>
          </p:cNvPr>
          <p:cNvSpPr>
            <a:spLocks noGrp="1"/>
          </p:cNvSpPr>
          <p:nvPr>
            <p:ph type="subTitle" idx="1"/>
          </p:nvPr>
        </p:nvSpPr>
        <p:spPr/>
        <p:txBody>
          <a:bodyPr/>
          <a:lstStyle/>
          <a:p>
            <a:endParaRPr lang="en-US" dirty="0"/>
          </a:p>
        </p:txBody>
      </p:sp>
      <p:pic>
        <p:nvPicPr>
          <p:cNvPr id="1026" name="Chart 1" descr="image001">
            <a:extLst>
              <a:ext uri="{FF2B5EF4-FFF2-40B4-BE49-F238E27FC236}">
                <a16:creationId xmlns:a16="http://schemas.microsoft.com/office/drawing/2014/main" id="{06D9F622-50CA-404F-9F0F-AA63C0E21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8839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3575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9"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115249B-23F0-4EED-B5D8-E2AFCC633EC1}"/>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Southeastern United States</a:t>
            </a:r>
          </a:p>
        </p:txBody>
      </p:sp>
      <p:pic>
        <p:nvPicPr>
          <p:cNvPr id="5" name="Picture 4">
            <a:extLst>
              <a:ext uri="{FF2B5EF4-FFF2-40B4-BE49-F238E27FC236}">
                <a16:creationId xmlns:a16="http://schemas.microsoft.com/office/drawing/2014/main" id="{D89EC19E-C7C2-4184-98C9-9CFCF799502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0945" y="2843972"/>
            <a:ext cx="4960315" cy="3563159"/>
          </a:xfrm>
          <a:prstGeom prst="rect">
            <a:avLst/>
          </a:prstGeom>
        </p:spPr>
      </p:pic>
      <p:sp>
        <p:nvSpPr>
          <p:cNvPr id="3" name="Content Placeholder 2">
            <a:extLst>
              <a:ext uri="{FF2B5EF4-FFF2-40B4-BE49-F238E27FC236}">
                <a16:creationId xmlns:a16="http://schemas.microsoft.com/office/drawing/2014/main" id="{C7AEF169-A00D-476C-9A3F-A37AE3232961}"/>
              </a:ext>
            </a:extLst>
          </p:cNvPr>
          <p:cNvSpPr>
            <a:spLocks noGrp="1"/>
          </p:cNvSpPr>
          <p:nvPr>
            <p:ph idx="1"/>
          </p:nvPr>
        </p:nvSpPr>
        <p:spPr>
          <a:xfrm>
            <a:off x="5295569" y="2494450"/>
            <a:ext cx="5471529" cy="3563159"/>
          </a:xfrm>
        </p:spPr>
        <p:txBody>
          <a:bodyPr>
            <a:normAutofit/>
          </a:bodyPr>
          <a:lstStyle/>
          <a:p>
            <a:pPr marL="0" indent="0">
              <a:buNone/>
            </a:pPr>
            <a:r>
              <a:rPr lang="en-US" sz="2000" dirty="0">
                <a:solidFill>
                  <a:srgbClr val="00B0F0"/>
                </a:solidFill>
              </a:rPr>
              <a:t>Southeast Region Glass Cullet Use:</a:t>
            </a:r>
          </a:p>
          <a:p>
            <a:pPr lvl="1"/>
            <a:r>
              <a:rPr lang="en-US" sz="2000" dirty="0"/>
              <a:t>2019 – </a:t>
            </a:r>
            <a:r>
              <a:rPr lang="en-US" sz="1800" b="0" i="0" u="none" strike="noStrike" baseline="0" dirty="0">
                <a:solidFill>
                  <a:srgbClr val="EE6C45"/>
                </a:solidFill>
                <a:latin typeface="HelveticaLTStd-Blk"/>
              </a:rPr>
              <a:t>413,063,800</a:t>
            </a:r>
            <a:r>
              <a:rPr lang="en-US" sz="2000" dirty="0"/>
              <a:t> pounds of glass cullet used in the Southeastern United States</a:t>
            </a:r>
          </a:p>
          <a:p>
            <a:pPr lvl="1"/>
            <a:r>
              <a:rPr lang="en-US" sz="2000" dirty="0"/>
              <a:t>The yearly average of these plants would be approximately </a:t>
            </a:r>
            <a:r>
              <a:rPr lang="en-US" sz="1800" b="0" i="0" u="none" strike="noStrike" baseline="0" dirty="0">
                <a:solidFill>
                  <a:srgbClr val="EE6C45"/>
                </a:solidFill>
                <a:latin typeface="HelveticaLTStd-Blk"/>
              </a:rPr>
              <a:t>428,838,382 </a:t>
            </a:r>
            <a:r>
              <a:rPr lang="en-US" sz="2000" dirty="0"/>
              <a:t>million pounds</a:t>
            </a:r>
          </a:p>
          <a:p>
            <a:pPr lvl="1"/>
            <a:r>
              <a:rPr lang="en-US" sz="2000" dirty="0"/>
              <a:t>These combined operations employ over 950 workers</a:t>
            </a:r>
          </a:p>
          <a:p>
            <a:pPr lvl="1"/>
            <a:r>
              <a:rPr lang="en-US" sz="2000" dirty="0"/>
              <a:t>These combined operations provide 3,080 indirect employment opportunities throughout the Southeast</a:t>
            </a:r>
          </a:p>
          <a:p>
            <a:endParaRPr lang="en-US" sz="2000" dirty="0"/>
          </a:p>
        </p:txBody>
      </p:sp>
      <p:sp>
        <p:nvSpPr>
          <p:cNvPr id="6" name="TextBox 5">
            <a:extLst>
              <a:ext uri="{FF2B5EF4-FFF2-40B4-BE49-F238E27FC236}">
                <a16:creationId xmlns:a16="http://schemas.microsoft.com/office/drawing/2014/main" id="{035002C9-7A0A-4245-9D1A-2B0E47AEC0D9}"/>
              </a:ext>
            </a:extLst>
          </p:cNvPr>
          <p:cNvSpPr txBox="1"/>
          <p:nvPr/>
        </p:nvSpPr>
        <p:spPr>
          <a:xfrm>
            <a:off x="11363801" y="5393579"/>
            <a:ext cx="184731" cy="200055"/>
          </a:xfrm>
          <a:prstGeom prst="rect">
            <a:avLst/>
          </a:prstGeom>
          <a:solidFill>
            <a:srgbClr val="000000"/>
          </a:solidFill>
        </p:spPr>
        <p:txBody>
          <a:bodyPr wrap="none" rtlCol="0">
            <a:spAutoFit/>
          </a:bodyPr>
          <a:lstStyle/>
          <a:p>
            <a:pPr algn="r">
              <a:spcAft>
                <a:spcPts val="600"/>
              </a:spcAft>
            </a:pPr>
            <a:endParaRPr lang="en-US" sz="700" dirty="0">
              <a:solidFill>
                <a:srgbClr val="FFFFFF"/>
              </a:solidFill>
            </a:endParaRPr>
          </a:p>
        </p:txBody>
      </p:sp>
    </p:spTree>
    <p:extLst>
      <p:ext uri="{BB962C8B-B14F-4D97-AF65-F5344CB8AC3E}">
        <p14:creationId xmlns:p14="http://schemas.microsoft.com/office/powerpoint/2010/main" val="3897218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11A6C77-6109-4F77-975B-C375615A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CB343D17-9934-455E-B326-2F39206BA4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3"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26">
              <a:extLst>
                <a:ext uri="{FF2B5EF4-FFF2-40B4-BE49-F238E27FC236}">
                  <a16:creationId xmlns:a16="http://schemas.microsoft.com/office/drawing/2014/main" id="{EC1741C3-592F-47B5-93A0-66FC0BB97E4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6E588480-3FC6-4698-8E54-42280C0C5397}"/>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Fiber Glass Plants in the Southeast United States</a:t>
            </a:r>
          </a:p>
        </p:txBody>
      </p:sp>
      <p:sp>
        <p:nvSpPr>
          <p:cNvPr id="3" name="Content Placeholder 2">
            <a:extLst>
              <a:ext uri="{FF2B5EF4-FFF2-40B4-BE49-F238E27FC236}">
                <a16:creationId xmlns:a16="http://schemas.microsoft.com/office/drawing/2014/main" id="{C35E7F76-3C01-443C-B134-CDD76E5540C8}"/>
              </a:ext>
            </a:extLst>
          </p:cNvPr>
          <p:cNvSpPr>
            <a:spLocks noGrp="1"/>
          </p:cNvSpPr>
          <p:nvPr>
            <p:ph idx="1"/>
          </p:nvPr>
        </p:nvSpPr>
        <p:spPr>
          <a:xfrm>
            <a:off x="5496128" y="2378076"/>
            <a:ext cx="5621166" cy="4151200"/>
          </a:xfrm>
        </p:spPr>
        <p:txBody>
          <a:bodyPr>
            <a:noAutofit/>
          </a:bodyPr>
          <a:lstStyle/>
          <a:p>
            <a:pPr marL="0" indent="0">
              <a:buNone/>
            </a:pPr>
            <a:r>
              <a:rPr lang="en-US" sz="2000" b="1" u="sng" dirty="0">
                <a:solidFill>
                  <a:srgbClr val="00B0F0"/>
                </a:solidFill>
              </a:rPr>
              <a:t>Fiber Glass Plants In Georgia </a:t>
            </a:r>
          </a:p>
          <a:p>
            <a:pPr lvl="1"/>
            <a:r>
              <a:rPr lang="en-US" sz="2000" dirty="0"/>
              <a:t>Owens Corning – Fairburn, Georgia</a:t>
            </a:r>
          </a:p>
          <a:p>
            <a:pPr lvl="1"/>
            <a:r>
              <a:rPr lang="en-US" sz="2000" dirty="0"/>
              <a:t>Johns Manville – Winder, Georgia</a:t>
            </a:r>
          </a:p>
          <a:p>
            <a:pPr lvl="1"/>
            <a:r>
              <a:rPr lang="en-US" sz="2000" dirty="0"/>
              <a:t>CertainTeed – Athens, Georgia</a:t>
            </a:r>
          </a:p>
          <a:p>
            <a:pPr marL="0" indent="0">
              <a:buNone/>
            </a:pPr>
            <a:r>
              <a:rPr lang="en-US" sz="2000" b="1" u="sng" dirty="0">
                <a:solidFill>
                  <a:srgbClr val="00B0F0"/>
                </a:solidFill>
              </a:rPr>
              <a:t>Other Plants in the Southeast</a:t>
            </a:r>
          </a:p>
          <a:p>
            <a:pPr lvl="1"/>
            <a:r>
              <a:rPr lang="en-US" sz="2000" dirty="0"/>
              <a:t>Knauf – Lanett, Alabama</a:t>
            </a:r>
          </a:p>
          <a:p>
            <a:pPr lvl="1"/>
            <a:r>
              <a:rPr lang="en-US" sz="2000" dirty="0"/>
              <a:t>Owens Corning – Lakeland, Florida</a:t>
            </a:r>
          </a:p>
          <a:p>
            <a:r>
              <a:rPr lang="en-US" sz="2000" dirty="0"/>
              <a:t>The Georgia plants employ approximately </a:t>
            </a:r>
            <a:r>
              <a:rPr lang="en-US" sz="2000" dirty="0">
                <a:solidFill>
                  <a:srgbClr val="00B0F0"/>
                </a:solidFill>
              </a:rPr>
              <a:t>760 workers</a:t>
            </a:r>
          </a:p>
          <a:p>
            <a:r>
              <a:rPr lang="en-US" sz="2000" dirty="0"/>
              <a:t>These plants provide approximately 2,700 indirect employment opportunities in the State of Georgia, some of which are in the cullet industry</a:t>
            </a:r>
          </a:p>
          <a:p>
            <a:endParaRPr lang="en-US" sz="2000" dirty="0"/>
          </a:p>
        </p:txBody>
      </p:sp>
      <p:pic>
        <p:nvPicPr>
          <p:cNvPr id="4" name="Picture 2">
            <a:extLst>
              <a:ext uri="{FF2B5EF4-FFF2-40B4-BE49-F238E27FC236}">
                <a16:creationId xmlns:a16="http://schemas.microsoft.com/office/drawing/2014/main" id="{947B7BD3-7001-A41D-8E4C-BA6019DEE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543" y="3014916"/>
            <a:ext cx="4616745" cy="346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0025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1"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24">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A18C960C-E12C-482F-8A3F-BE1CA9A18523}"/>
              </a:ext>
            </a:extLst>
          </p:cNvPr>
          <p:cNvSpPr>
            <a:spLocks noGrp="1"/>
          </p:cNvSpPr>
          <p:nvPr>
            <p:ph type="title"/>
          </p:nvPr>
        </p:nvSpPr>
        <p:spPr>
          <a:xfrm>
            <a:off x="1047280" y="759805"/>
            <a:ext cx="10306520" cy="1325563"/>
          </a:xfrm>
        </p:spPr>
        <p:txBody>
          <a:bodyPr>
            <a:normAutofit/>
          </a:bodyPr>
          <a:lstStyle/>
          <a:p>
            <a:r>
              <a:rPr lang="en-US" sz="4000" dirty="0">
                <a:solidFill>
                  <a:srgbClr val="FFFFFF"/>
                </a:solidFill>
              </a:rPr>
              <a:t>Recycling Data Summary</a:t>
            </a:r>
          </a:p>
        </p:txBody>
      </p:sp>
      <p:sp>
        <p:nvSpPr>
          <p:cNvPr id="3" name="Content Placeholder 2">
            <a:extLst>
              <a:ext uri="{FF2B5EF4-FFF2-40B4-BE49-F238E27FC236}">
                <a16:creationId xmlns:a16="http://schemas.microsoft.com/office/drawing/2014/main" id="{B270205F-C78A-4E86-9030-FC214A419AF6}"/>
              </a:ext>
            </a:extLst>
          </p:cNvPr>
          <p:cNvSpPr>
            <a:spLocks noGrp="1"/>
          </p:cNvSpPr>
          <p:nvPr>
            <p:ph idx="1"/>
          </p:nvPr>
        </p:nvSpPr>
        <p:spPr>
          <a:xfrm>
            <a:off x="1424904" y="2494450"/>
            <a:ext cx="4053545" cy="3563159"/>
          </a:xfrm>
        </p:spPr>
        <p:txBody>
          <a:bodyPr>
            <a:normAutofit/>
          </a:bodyPr>
          <a:lstStyle/>
          <a:p>
            <a:r>
              <a:rPr lang="en-US" sz="2000" dirty="0"/>
              <a:t>Fiber glass insulation is the </a:t>
            </a:r>
            <a:r>
              <a:rPr lang="en-US" sz="2000" b="1" dirty="0">
                <a:solidFill>
                  <a:srgbClr val="00B0F0"/>
                </a:solidFill>
              </a:rPr>
              <a:t>second largest user</a:t>
            </a:r>
            <a:r>
              <a:rPr lang="en-US" sz="2000" dirty="0">
                <a:solidFill>
                  <a:srgbClr val="00B0F0"/>
                </a:solidFill>
              </a:rPr>
              <a:t> </a:t>
            </a:r>
            <a:r>
              <a:rPr lang="en-US" sz="2000" dirty="0"/>
              <a:t>of glass cullet</a:t>
            </a:r>
          </a:p>
          <a:p>
            <a:r>
              <a:rPr lang="en-US" sz="2000" b="1" dirty="0">
                <a:solidFill>
                  <a:srgbClr val="00B0F0"/>
                </a:solidFill>
              </a:rPr>
              <a:t>Fiber glass insulation is the largest user </a:t>
            </a:r>
            <a:r>
              <a:rPr lang="en-US" sz="2000" dirty="0">
                <a:solidFill>
                  <a:srgbClr val="00B0F0"/>
                </a:solidFill>
              </a:rPr>
              <a:t>of glass cullet in </a:t>
            </a:r>
            <a:r>
              <a:rPr lang="en-US" sz="2000" b="1" dirty="0">
                <a:solidFill>
                  <a:srgbClr val="00B0F0"/>
                </a:solidFill>
              </a:rPr>
              <a:t>Georgia</a:t>
            </a:r>
          </a:p>
          <a:p>
            <a:r>
              <a:rPr lang="en-US" sz="2000" dirty="0"/>
              <a:t>Fiber</a:t>
            </a:r>
            <a:r>
              <a:rPr lang="en-US" sz="2000" dirty="0">
                <a:solidFill>
                  <a:srgbClr val="00B0F0"/>
                </a:solidFill>
              </a:rPr>
              <a:t> </a:t>
            </a:r>
            <a:r>
              <a:rPr lang="en-US" sz="2000" dirty="0"/>
              <a:t>glass insulation manufacturers are the highest users of mixed bottle cullet (a mix of flint, amber, and green) and, as such, are responsible for recycling more of this material than any other source</a:t>
            </a:r>
          </a:p>
          <a:p>
            <a:endParaRPr lang="en-US" sz="2000" dirty="0"/>
          </a:p>
        </p:txBody>
      </p:sp>
      <p:pic>
        <p:nvPicPr>
          <p:cNvPr id="5" name="Picture 4">
            <a:extLst>
              <a:ext uri="{FF2B5EF4-FFF2-40B4-BE49-F238E27FC236}">
                <a16:creationId xmlns:a16="http://schemas.microsoft.com/office/drawing/2014/main" id="{557D8726-9F12-4A06-809D-448DA1DF5B4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2282" r="1" b="540"/>
          <a:stretch/>
        </p:blipFill>
        <p:spPr>
          <a:xfrm>
            <a:off x="6098892" y="2876757"/>
            <a:ext cx="4802404" cy="2794610"/>
          </a:xfrm>
          <a:prstGeom prst="rect">
            <a:avLst/>
          </a:prstGeom>
        </p:spPr>
      </p:pic>
      <p:sp>
        <p:nvSpPr>
          <p:cNvPr id="6" name="TextBox 5">
            <a:extLst>
              <a:ext uri="{FF2B5EF4-FFF2-40B4-BE49-F238E27FC236}">
                <a16:creationId xmlns:a16="http://schemas.microsoft.com/office/drawing/2014/main" id="{49B3309A-815E-4A92-98E4-657088C5373C}"/>
              </a:ext>
            </a:extLst>
          </p:cNvPr>
          <p:cNvSpPr txBox="1"/>
          <p:nvPr/>
        </p:nvSpPr>
        <p:spPr>
          <a:xfrm>
            <a:off x="8594254" y="5471312"/>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list25.com/bizarre-things-you-wont-believe-were-found-in-a-human-stomach/">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1937788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5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1C29D1-6666-4D00-8EA7-F294FD29060B}"/>
              </a:ext>
            </a:extLst>
          </p:cNvPr>
          <p:cNvSpPr>
            <a:spLocks noGrp="1"/>
          </p:cNvSpPr>
          <p:nvPr>
            <p:ph type="title"/>
          </p:nvPr>
        </p:nvSpPr>
        <p:spPr>
          <a:xfrm>
            <a:off x="643467" y="321734"/>
            <a:ext cx="10905066" cy="1135737"/>
          </a:xfrm>
        </p:spPr>
        <p:txBody>
          <a:bodyPr>
            <a:normAutofit/>
          </a:bodyPr>
          <a:lstStyle/>
          <a:p>
            <a:r>
              <a:rPr lang="en-US" sz="3600"/>
              <a:t>Sustainable Benefits of Insulation</a:t>
            </a:r>
          </a:p>
        </p:txBody>
      </p:sp>
      <p:pic>
        <p:nvPicPr>
          <p:cNvPr id="15" name="Picture 14" descr="Background pattern&#10;&#10;Description automatically generated">
            <a:extLst>
              <a:ext uri="{FF2B5EF4-FFF2-40B4-BE49-F238E27FC236}">
                <a16:creationId xmlns:a16="http://schemas.microsoft.com/office/drawing/2014/main" id="{6EB90F29-C6E9-4C6A-B51A-1B762A8C1A81}"/>
              </a:ext>
            </a:extLst>
          </p:cNvPr>
          <p:cNvPicPr>
            <a:picLocks noChangeAspect="1"/>
          </p:cNvPicPr>
          <p:nvPr/>
        </p:nvPicPr>
        <p:blipFill rotWithShape="1">
          <a:blip r:embed="rId2"/>
          <a:srcRect l="23767" r="15871" b="2"/>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
        <p:nvSpPr>
          <p:cNvPr id="63" name="Rectangle 5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5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5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5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ontent Placeholder 2">
            <a:extLst>
              <a:ext uri="{FF2B5EF4-FFF2-40B4-BE49-F238E27FC236}">
                <a16:creationId xmlns:a16="http://schemas.microsoft.com/office/drawing/2014/main" id="{D4F89E5A-6F80-4E3D-8ED1-F1226D138B13}"/>
              </a:ext>
            </a:extLst>
          </p:cNvPr>
          <p:cNvGraphicFramePr>
            <a:graphicFrameLocks noGrp="1"/>
          </p:cNvGraphicFramePr>
          <p:nvPr>
            <p:ph idx="1"/>
            <p:extLst>
              <p:ext uri="{D42A27DB-BD31-4B8C-83A1-F6EECF244321}">
                <p14:modId xmlns:p14="http://schemas.microsoft.com/office/powerpoint/2010/main" val="3725546637"/>
              </p:ext>
            </p:extLst>
          </p:nvPr>
        </p:nvGraphicFramePr>
        <p:xfrm>
          <a:off x="628186" y="1402991"/>
          <a:ext cx="7829323" cy="4881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9769244"/>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D917471-834C-433E-8CAE-BB77CC6CED1F}"/>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543" r="1" b="12218"/>
          <a:stretch/>
        </p:blipFill>
        <p:spPr>
          <a:xfrm>
            <a:off x="-4243" y="10"/>
            <a:ext cx="12196243" cy="6857990"/>
          </a:xfrm>
          <a:prstGeom prst="rect">
            <a:avLst/>
          </a:prstGeom>
        </p:spPr>
      </p:pic>
      <p:sp>
        <p:nvSpPr>
          <p:cNvPr id="2" name="Title 1">
            <a:extLst>
              <a:ext uri="{FF2B5EF4-FFF2-40B4-BE49-F238E27FC236}">
                <a16:creationId xmlns:a16="http://schemas.microsoft.com/office/drawing/2014/main" id="{E3EEFC4D-A6A9-4990-88B4-3DDFAFF45EF6}"/>
              </a:ext>
            </a:extLst>
          </p:cNvPr>
          <p:cNvSpPr>
            <a:spLocks noGrp="1"/>
          </p:cNvSpPr>
          <p:nvPr>
            <p:ph type="title"/>
          </p:nvPr>
        </p:nvSpPr>
        <p:spPr>
          <a:xfrm>
            <a:off x="643467" y="321734"/>
            <a:ext cx="10905066" cy="1135737"/>
          </a:xfrm>
        </p:spPr>
        <p:txBody>
          <a:bodyPr>
            <a:normAutofit/>
          </a:bodyPr>
          <a:lstStyle/>
          <a:p>
            <a:r>
              <a:rPr lang="en-US" sz="5400" b="1" dirty="0"/>
              <a:t>Glass Cullet Challenges</a:t>
            </a:r>
          </a:p>
        </p:txBody>
      </p:sp>
      <p:sp>
        <p:nvSpPr>
          <p:cNvPr id="3" name="Content Placeholder 2">
            <a:extLst>
              <a:ext uri="{FF2B5EF4-FFF2-40B4-BE49-F238E27FC236}">
                <a16:creationId xmlns:a16="http://schemas.microsoft.com/office/drawing/2014/main" id="{E51D1034-0AC2-4954-ACB4-ECAC76CEA1E8}"/>
              </a:ext>
            </a:extLst>
          </p:cNvPr>
          <p:cNvSpPr>
            <a:spLocks noGrp="1"/>
          </p:cNvSpPr>
          <p:nvPr>
            <p:ph idx="1"/>
          </p:nvPr>
        </p:nvSpPr>
        <p:spPr>
          <a:xfrm>
            <a:off x="643467" y="1782981"/>
            <a:ext cx="10905066" cy="4393982"/>
          </a:xfrm>
        </p:spPr>
        <p:txBody>
          <a:bodyPr>
            <a:normAutofit/>
          </a:bodyPr>
          <a:lstStyle/>
          <a:p>
            <a:r>
              <a:rPr lang="en-US" sz="3200" b="1" dirty="0"/>
              <a:t>Supply is not always consistent</a:t>
            </a:r>
          </a:p>
          <a:p>
            <a:pPr marL="0" indent="0">
              <a:buNone/>
            </a:pPr>
            <a:endParaRPr lang="en-US" sz="3200" b="1" dirty="0"/>
          </a:p>
          <a:p>
            <a:r>
              <a:rPr lang="en-US" sz="3200" b="1" dirty="0"/>
              <a:t>Contaminants in glass cullet can wreak havoc with the manufacturing process</a:t>
            </a:r>
          </a:p>
          <a:p>
            <a:pPr marL="0" indent="0">
              <a:buNone/>
            </a:pPr>
            <a:endParaRPr lang="en-US" sz="3200" b="1" dirty="0"/>
          </a:p>
          <a:p>
            <a:r>
              <a:rPr lang="en-US" sz="3200" b="1" dirty="0"/>
              <a:t>Paper and plastic labels, caps, cork, and other debris</a:t>
            </a:r>
          </a:p>
          <a:p>
            <a:pPr marL="0" indent="0">
              <a:buNone/>
            </a:pPr>
            <a:endParaRPr lang="en-US" sz="3200" b="1" dirty="0"/>
          </a:p>
          <a:p>
            <a:r>
              <a:rPr lang="en-US" sz="3200" b="1" dirty="0"/>
              <a:t>The Myth has to be demystified!</a:t>
            </a:r>
          </a:p>
        </p:txBody>
      </p:sp>
      <p:sp>
        <p:nvSpPr>
          <p:cNvPr id="46" name="Rectangle 4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DFD9121-A693-4A99-8F90-1B0AF041EC74}"/>
              </a:ext>
            </a:extLst>
          </p:cNvPr>
          <p:cNvSpPr txBox="1"/>
          <p:nvPr/>
        </p:nvSpPr>
        <p:spPr>
          <a:xfrm>
            <a:off x="9751910" y="6657945"/>
            <a:ext cx="2440091"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bestoftrieste.com/2018/05/09/the-3-meals-in-3-countries-challenge/">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spTree>
    <p:extLst>
      <p:ext uri="{BB962C8B-B14F-4D97-AF65-F5344CB8AC3E}">
        <p14:creationId xmlns:p14="http://schemas.microsoft.com/office/powerpoint/2010/main" val="432237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CF1AED0-D64A-C3A9-7D1E-2993692929BE}"/>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rPr>
              <a:t>What We Are Doing to Change the False Narrative about </a:t>
            </a:r>
            <a:br>
              <a:rPr lang="en-US" sz="5400" dirty="0">
                <a:solidFill>
                  <a:schemeClr val="bg1">
                    <a:lumMod val="95000"/>
                    <a:lumOff val="5000"/>
                  </a:schemeClr>
                </a:solidFill>
              </a:rPr>
            </a:br>
            <a:r>
              <a:rPr lang="en-US" sz="5400" dirty="0">
                <a:solidFill>
                  <a:schemeClr val="bg1">
                    <a:lumMod val="95000"/>
                    <a:lumOff val="5000"/>
                  </a:schemeClr>
                </a:solidFill>
              </a:rPr>
              <a:t>“No Markets for Glass”</a:t>
            </a:r>
          </a:p>
        </p:txBody>
      </p:sp>
    </p:spTree>
    <p:extLst>
      <p:ext uri="{BB962C8B-B14F-4D97-AF65-F5344CB8AC3E}">
        <p14:creationId xmlns:p14="http://schemas.microsoft.com/office/powerpoint/2010/main" val="393114636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11A6C77-6109-4F77-975B-C375615A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CB343D17-9934-455E-B326-2F39206BA4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9"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EC1741C3-592F-47B5-93A0-66FC0BB97E4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3E77D909-4613-4936-91DB-0879CEAB7AD0}"/>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WHO IS NAIMA?</a:t>
            </a:r>
          </a:p>
        </p:txBody>
      </p:sp>
      <p:pic>
        <p:nvPicPr>
          <p:cNvPr id="5" name="Picture 4">
            <a:extLst>
              <a:ext uri="{FF2B5EF4-FFF2-40B4-BE49-F238E27FC236}">
                <a16:creationId xmlns:a16="http://schemas.microsoft.com/office/drawing/2014/main" id="{D32E629B-8CED-467D-82C9-099A092135E3}"/>
              </a:ext>
            </a:extLst>
          </p:cNvPr>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260" r="4712" b="6"/>
          <a:stretch/>
        </p:blipFill>
        <p:spPr>
          <a:xfrm>
            <a:off x="1424902" y="2492376"/>
            <a:ext cx="3209779" cy="3563372"/>
          </a:xfrm>
          <a:prstGeom prst="rect">
            <a:avLst/>
          </a:prstGeom>
        </p:spPr>
      </p:pic>
      <p:sp>
        <p:nvSpPr>
          <p:cNvPr id="3" name="Content Placeholder 2">
            <a:extLst>
              <a:ext uri="{FF2B5EF4-FFF2-40B4-BE49-F238E27FC236}">
                <a16:creationId xmlns:a16="http://schemas.microsoft.com/office/drawing/2014/main" id="{FFE41C0F-D57A-4AA7-94E5-6CBDEF9DDABA}"/>
              </a:ext>
            </a:extLst>
          </p:cNvPr>
          <p:cNvSpPr>
            <a:spLocks noGrp="1"/>
          </p:cNvSpPr>
          <p:nvPr>
            <p:ph idx="1"/>
          </p:nvPr>
        </p:nvSpPr>
        <p:spPr>
          <a:xfrm>
            <a:off x="5295569" y="2494450"/>
            <a:ext cx="5471529" cy="3563159"/>
          </a:xfrm>
        </p:spPr>
        <p:txBody>
          <a:bodyPr>
            <a:normAutofit/>
          </a:bodyPr>
          <a:lstStyle/>
          <a:p>
            <a:r>
              <a:rPr lang="en-US" sz="2400"/>
              <a:t>The North American Insulation Manufacturers Association (“NAIMA”) is the trade association for North American manufacturers of fiber glass and rock and slag wool (mineral wool) insulation</a:t>
            </a:r>
          </a:p>
          <a:p>
            <a:r>
              <a:rPr lang="en-US" sz="2400"/>
              <a:t>NAIMA promotes the energy savings and energy efficiency achieved through the use of fiber glass and mineral wool insulation</a:t>
            </a:r>
          </a:p>
          <a:p>
            <a:endParaRPr lang="en-US" sz="2400"/>
          </a:p>
        </p:txBody>
      </p:sp>
      <p:sp>
        <p:nvSpPr>
          <p:cNvPr id="6" name="TextBox 5">
            <a:extLst>
              <a:ext uri="{FF2B5EF4-FFF2-40B4-BE49-F238E27FC236}">
                <a16:creationId xmlns:a16="http://schemas.microsoft.com/office/drawing/2014/main" id="{686935E6-EF3A-43B5-AE25-8D6A30C9C733}"/>
              </a:ext>
            </a:extLst>
          </p:cNvPr>
          <p:cNvSpPr txBox="1"/>
          <p:nvPr/>
        </p:nvSpPr>
        <p:spPr>
          <a:xfrm>
            <a:off x="12007270" y="6657945"/>
            <a:ext cx="184730" cy="200055"/>
          </a:xfrm>
          <a:prstGeom prst="rect">
            <a:avLst/>
          </a:prstGeom>
          <a:solidFill>
            <a:srgbClr val="000000"/>
          </a:solidFill>
        </p:spPr>
        <p:txBody>
          <a:bodyPr wrap="none" rtlCol="0">
            <a:spAutoFit/>
          </a:bodyPr>
          <a:lstStyle/>
          <a:p>
            <a:pPr algn="r">
              <a:spcAft>
                <a:spcPts val="600"/>
              </a:spcAft>
            </a:pPr>
            <a:endParaRPr lang="en-US" sz="700" dirty="0">
              <a:solidFill>
                <a:srgbClr val="FFFFFF"/>
              </a:solidFill>
            </a:endParaRPr>
          </a:p>
        </p:txBody>
      </p:sp>
    </p:spTree>
    <p:extLst>
      <p:ext uri="{BB962C8B-B14F-4D97-AF65-F5344CB8AC3E}">
        <p14:creationId xmlns:p14="http://schemas.microsoft.com/office/powerpoint/2010/main" val="3342165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718051-1AE6-BC89-B405-EBAB1691CF4F}"/>
              </a:ext>
            </a:extLst>
          </p:cNvPr>
          <p:cNvSpPr>
            <a:spLocks noGrp="1"/>
          </p:cNvSpPr>
          <p:nvPr>
            <p:ph type="title"/>
          </p:nvPr>
        </p:nvSpPr>
        <p:spPr>
          <a:xfrm>
            <a:off x="643467" y="321734"/>
            <a:ext cx="10905066" cy="1135737"/>
          </a:xfrm>
        </p:spPr>
        <p:txBody>
          <a:bodyPr>
            <a:normAutofit/>
          </a:bodyPr>
          <a:lstStyle/>
          <a:p>
            <a:r>
              <a:rPr lang="en-US" sz="2800" b="1" dirty="0"/>
              <a:t>Road Map for Glass Recovery for Insulation Manufacturers  in Georgia</a:t>
            </a:r>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B2FFED2-22B9-6323-33E1-4ECE982408FB}"/>
              </a:ext>
            </a:extLst>
          </p:cNvPr>
          <p:cNvGraphicFramePr>
            <a:graphicFrameLocks noGrp="1"/>
          </p:cNvGraphicFramePr>
          <p:nvPr>
            <p:ph idx="1"/>
            <p:extLst>
              <p:ext uri="{D42A27DB-BD31-4B8C-83A1-F6EECF244321}">
                <p14:modId xmlns:p14="http://schemas.microsoft.com/office/powerpoint/2010/main" val="309854281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3456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6ACB1AF1-0C92-7884-42A1-A9E0D2F2A71B}"/>
              </a:ext>
            </a:extLst>
          </p:cNvPr>
          <p:cNvSpPr>
            <a:spLocks noGrp="1"/>
          </p:cNvSpPr>
          <p:nvPr>
            <p:ph type="title"/>
          </p:nvPr>
        </p:nvSpPr>
        <p:spPr/>
        <p:txBody>
          <a:bodyPr/>
          <a:lstStyle/>
          <a:p>
            <a:r>
              <a:rPr lang="en-US" dirty="0"/>
              <a:t>Educating Stakeholders</a:t>
            </a:r>
          </a:p>
        </p:txBody>
      </p:sp>
      <p:pic>
        <p:nvPicPr>
          <p:cNvPr id="29" name="Graphic 28" descr="Lecturer outline">
            <a:extLst>
              <a:ext uri="{FF2B5EF4-FFF2-40B4-BE49-F238E27FC236}">
                <a16:creationId xmlns:a16="http://schemas.microsoft.com/office/drawing/2014/main" id="{09D1F896-170A-1040-9D6B-AC0D87054E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8679" y="1555025"/>
            <a:ext cx="914400" cy="914400"/>
          </a:xfrm>
          <a:prstGeom prst="rect">
            <a:avLst/>
          </a:prstGeom>
        </p:spPr>
      </p:pic>
      <p:pic>
        <p:nvPicPr>
          <p:cNvPr id="30" name="Graphic 29" descr="Playbook outline">
            <a:extLst>
              <a:ext uri="{FF2B5EF4-FFF2-40B4-BE49-F238E27FC236}">
                <a16:creationId xmlns:a16="http://schemas.microsoft.com/office/drawing/2014/main" id="{C8B58688-C83D-1DA7-56E1-E424F43F5F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60664" y="1555025"/>
            <a:ext cx="914400" cy="914400"/>
          </a:xfrm>
          <a:prstGeom prst="rect">
            <a:avLst/>
          </a:prstGeom>
        </p:spPr>
      </p:pic>
      <p:pic>
        <p:nvPicPr>
          <p:cNvPr id="31" name="Graphic 30" descr="Podium outline">
            <a:extLst>
              <a:ext uri="{FF2B5EF4-FFF2-40B4-BE49-F238E27FC236}">
                <a16:creationId xmlns:a16="http://schemas.microsoft.com/office/drawing/2014/main" id="{79C504BB-AFD1-7AD8-DAB4-78E2119346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35294" y="1619077"/>
            <a:ext cx="808649" cy="808649"/>
          </a:xfrm>
          <a:prstGeom prst="rect">
            <a:avLst/>
          </a:prstGeom>
        </p:spPr>
      </p:pic>
      <p:pic>
        <p:nvPicPr>
          <p:cNvPr id="32" name="Graphic 31" descr="Online Network outline">
            <a:extLst>
              <a:ext uri="{FF2B5EF4-FFF2-40B4-BE49-F238E27FC236}">
                <a16:creationId xmlns:a16="http://schemas.microsoft.com/office/drawing/2014/main" id="{39669D2D-9286-27D3-24C0-C127681F86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52459" y="1529258"/>
            <a:ext cx="914400" cy="898468"/>
          </a:xfrm>
          <a:prstGeom prst="rect">
            <a:avLst/>
          </a:prstGeom>
        </p:spPr>
      </p:pic>
      <p:sp>
        <p:nvSpPr>
          <p:cNvPr id="36" name="Text Placeholder 32">
            <a:extLst>
              <a:ext uri="{FF2B5EF4-FFF2-40B4-BE49-F238E27FC236}">
                <a16:creationId xmlns:a16="http://schemas.microsoft.com/office/drawing/2014/main" id="{982E25C1-3F10-1C57-5B67-574EF8A9CCFF}"/>
              </a:ext>
            </a:extLst>
          </p:cNvPr>
          <p:cNvSpPr txBox="1">
            <a:spLocks/>
          </p:cNvSpPr>
          <p:nvPr/>
        </p:nvSpPr>
        <p:spPr>
          <a:xfrm>
            <a:off x="233466" y="3307399"/>
            <a:ext cx="3064213" cy="226654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2400" dirty="0">
                <a:solidFill>
                  <a:schemeClr val="accent1"/>
                </a:solidFill>
              </a:rPr>
              <a:t>Presenting/attending at Recycling/Industry Conferences</a:t>
            </a:r>
          </a:p>
          <a:p>
            <a:pPr marL="171450" indent="-171450">
              <a:buFont typeface="Arial" panose="020B0604020202020204" pitchFamily="34" charset="0"/>
              <a:buChar char="•"/>
            </a:pPr>
            <a:r>
              <a:rPr lang="en-US" sz="2400" dirty="0">
                <a:solidFill>
                  <a:schemeClr val="accent1"/>
                </a:solidFill>
              </a:rPr>
              <a:t>Creating new targets for 2022/2023</a:t>
            </a:r>
          </a:p>
        </p:txBody>
      </p:sp>
      <p:sp>
        <p:nvSpPr>
          <p:cNvPr id="37" name="Text Placeholder 32">
            <a:extLst>
              <a:ext uri="{FF2B5EF4-FFF2-40B4-BE49-F238E27FC236}">
                <a16:creationId xmlns:a16="http://schemas.microsoft.com/office/drawing/2014/main" id="{CD8A5207-37C1-9049-1834-C7EF177C125C}"/>
              </a:ext>
            </a:extLst>
          </p:cNvPr>
          <p:cNvSpPr txBox="1">
            <a:spLocks/>
          </p:cNvSpPr>
          <p:nvPr/>
        </p:nvSpPr>
        <p:spPr>
          <a:xfrm>
            <a:off x="3430622" y="3132306"/>
            <a:ext cx="3064213" cy="226654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sp>
        <p:nvSpPr>
          <p:cNvPr id="39" name="TextBox 38">
            <a:extLst>
              <a:ext uri="{FF2B5EF4-FFF2-40B4-BE49-F238E27FC236}">
                <a16:creationId xmlns:a16="http://schemas.microsoft.com/office/drawing/2014/main" id="{CC8D3E59-8C2E-CAB0-EFE8-785556A8586B}"/>
              </a:ext>
            </a:extLst>
          </p:cNvPr>
          <p:cNvSpPr txBox="1"/>
          <p:nvPr/>
        </p:nvSpPr>
        <p:spPr>
          <a:xfrm>
            <a:off x="3540868" y="3210128"/>
            <a:ext cx="2953968" cy="3046988"/>
          </a:xfrm>
          <a:prstGeom prst="rect">
            <a:avLst/>
          </a:prstGeom>
          <a:noFill/>
        </p:spPr>
        <p:txBody>
          <a:bodyPr wrap="square" rtlCol="0">
            <a:spAutoFit/>
          </a:bodyPr>
          <a:lstStyle/>
          <a:p>
            <a:pPr marL="171450" indent="-171450">
              <a:buFont typeface="Arial" panose="020B0604020202020204" pitchFamily="34" charset="0"/>
              <a:buChar char="•"/>
            </a:pPr>
            <a:r>
              <a:rPr lang="en-US" sz="2400" dirty="0">
                <a:solidFill>
                  <a:schemeClr val="accent6"/>
                </a:solidFill>
              </a:rPr>
              <a:t>Educating local MRF’s and Major National Company</a:t>
            </a:r>
          </a:p>
          <a:p>
            <a:pPr marL="171450" indent="-171450">
              <a:buFont typeface="Arial" panose="020B0604020202020204" pitchFamily="34" charset="0"/>
              <a:buChar char="•"/>
            </a:pPr>
            <a:r>
              <a:rPr lang="en-US" sz="2400" dirty="0">
                <a:solidFill>
                  <a:schemeClr val="accent6"/>
                </a:solidFill>
              </a:rPr>
              <a:t>Connecting Glass Processors, Haulers</a:t>
            </a:r>
          </a:p>
          <a:p>
            <a:pPr marL="171450" indent="-171450">
              <a:buFont typeface="Arial" panose="020B0604020202020204" pitchFamily="34" charset="0"/>
              <a:buChar char="•"/>
            </a:pPr>
            <a:r>
              <a:rPr lang="en-US" sz="2400" dirty="0">
                <a:solidFill>
                  <a:schemeClr val="accent6"/>
                </a:solidFill>
              </a:rPr>
              <a:t>Identifying Multiple Municipal Targets</a:t>
            </a:r>
          </a:p>
          <a:p>
            <a:pPr marL="171450" indent="-171450">
              <a:buFont typeface="Arial" panose="020B0604020202020204" pitchFamily="34" charset="0"/>
              <a:buChar char="•"/>
            </a:pPr>
            <a:endParaRPr lang="en-US" sz="2400" dirty="0"/>
          </a:p>
        </p:txBody>
      </p:sp>
      <p:sp>
        <p:nvSpPr>
          <p:cNvPr id="40" name="TextBox 39">
            <a:extLst>
              <a:ext uri="{FF2B5EF4-FFF2-40B4-BE49-F238E27FC236}">
                <a16:creationId xmlns:a16="http://schemas.microsoft.com/office/drawing/2014/main" id="{B11DF017-2DBC-48C8-F35E-E50825A00039}"/>
              </a:ext>
            </a:extLst>
          </p:cNvPr>
          <p:cNvSpPr txBox="1"/>
          <p:nvPr/>
        </p:nvSpPr>
        <p:spPr>
          <a:xfrm>
            <a:off x="6770451" y="3210128"/>
            <a:ext cx="2801566" cy="2677656"/>
          </a:xfrm>
          <a:prstGeom prst="rect">
            <a:avLst/>
          </a:prstGeom>
          <a:noFill/>
        </p:spPr>
        <p:txBody>
          <a:bodyPr wrap="square" rtlCol="0">
            <a:spAutoFit/>
          </a:bodyPr>
          <a:lstStyle/>
          <a:p>
            <a:pPr marL="171450" indent="-171450">
              <a:buFont typeface="Arial" panose="020B0604020202020204" pitchFamily="34" charset="0"/>
              <a:buChar char="•"/>
            </a:pPr>
            <a:r>
              <a:rPr lang="en-US" sz="2400" dirty="0">
                <a:solidFill>
                  <a:schemeClr val="accent4"/>
                </a:solidFill>
                <a:hlinkClick r:id="rId10"/>
              </a:rPr>
              <a:t>Branding opportunities on equipment</a:t>
            </a:r>
            <a:endParaRPr lang="en-US" sz="2400" dirty="0">
              <a:solidFill>
                <a:schemeClr val="accent4"/>
              </a:solidFill>
            </a:endParaRPr>
          </a:p>
          <a:p>
            <a:pPr marL="171450" indent="-171450">
              <a:buFont typeface="Arial" panose="020B0604020202020204" pitchFamily="34" charset="0"/>
              <a:buChar char="•"/>
            </a:pPr>
            <a:r>
              <a:rPr lang="en-US" sz="2400" dirty="0">
                <a:solidFill>
                  <a:schemeClr val="accent4"/>
                </a:solidFill>
              </a:rPr>
              <a:t>Letters of Appreciation Issued to Municipalities</a:t>
            </a:r>
          </a:p>
          <a:p>
            <a:endParaRPr lang="en-US" sz="2400" dirty="0"/>
          </a:p>
        </p:txBody>
      </p:sp>
      <p:sp>
        <p:nvSpPr>
          <p:cNvPr id="41" name="TextBox 40">
            <a:extLst>
              <a:ext uri="{FF2B5EF4-FFF2-40B4-BE49-F238E27FC236}">
                <a16:creationId xmlns:a16="http://schemas.microsoft.com/office/drawing/2014/main" id="{E60E7DFA-4DCA-BFF6-038A-04E16C0F225D}"/>
              </a:ext>
            </a:extLst>
          </p:cNvPr>
          <p:cNvSpPr txBox="1"/>
          <p:nvPr/>
        </p:nvSpPr>
        <p:spPr>
          <a:xfrm>
            <a:off x="9776298" y="3210128"/>
            <a:ext cx="2240604" cy="2677656"/>
          </a:xfrm>
          <a:prstGeom prst="rect">
            <a:avLst/>
          </a:prstGeom>
          <a:noFill/>
        </p:spPr>
        <p:txBody>
          <a:bodyPr wrap="square" rtlCol="0">
            <a:spAutoFit/>
          </a:bodyPr>
          <a:lstStyle/>
          <a:p>
            <a:pPr marL="171450" indent="-171450">
              <a:buFont typeface="Arial" panose="020B0604020202020204" pitchFamily="34" charset="0"/>
              <a:buChar char="•"/>
            </a:pPr>
            <a:r>
              <a:rPr lang="en-US" sz="2400" dirty="0">
                <a:solidFill>
                  <a:schemeClr val="accent3"/>
                </a:solidFill>
              </a:rPr>
              <a:t>Social Media - #Recycle Right Campaign</a:t>
            </a:r>
          </a:p>
          <a:p>
            <a:pPr marL="171450" indent="-171450">
              <a:buFont typeface="Arial" panose="020B0604020202020204" pitchFamily="34" charset="0"/>
              <a:buChar char="•"/>
            </a:pPr>
            <a:r>
              <a:rPr lang="en-US" sz="2400" dirty="0">
                <a:solidFill>
                  <a:schemeClr val="accent3"/>
                </a:solidFill>
              </a:rPr>
              <a:t>5 + Positive Glass Recycling Articles</a:t>
            </a:r>
          </a:p>
          <a:p>
            <a:endParaRPr lang="en-US" sz="2400" dirty="0"/>
          </a:p>
        </p:txBody>
      </p:sp>
      <p:sp>
        <p:nvSpPr>
          <p:cNvPr id="42" name="TextBox 41">
            <a:extLst>
              <a:ext uri="{FF2B5EF4-FFF2-40B4-BE49-F238E27FC236}">
                <a16:creationId xmlns:a16="http://schemas.microsoft.com/office/drawing/2014/main" id="{23B63AD7-7BA6-6FB1-3BCD-244AE93FB7DB}"/>
              </a:ext>
            </a:extLst>
          </p:cNvPr>
          <p:cNvSpPr txBox="1"/>
          <p:nvPr/>
        </p:nvSpPr>
        <p:spPr>
          <a:xfrm>
            <a:off x="561424" y="2684834"/>
            <a:ext cx="2247089" cy="369332"/>
          </a:xfrm>
          <a:prstGeom prst="rect">
            <a:avLst/>
          </a:prstGeom>
          <a:noFill/>
        </p:spPr>
        <p:txBody>
          <a:bodyPr wrap="square" rtlCol="0">
            <a:spAutoFit/>
          </a:bodyPr>
          <a:lstStyle/>
          <a:p>
            <a:r>
              <a:rPr lang="en-US" b="1" dirty="0"/>
              <a:t>Increase Glass Cullet</a:t>
            </a:r>
          </a:p>
        </p:txBody>
      </p:sp>
      <p:sp>
        <p:nvSpPr>
          <p:cNvPr id="43" name="TextBox 42">
            <a:extLst>
              <a:ext uri="{FF2B5EF4-FFF2-40B4-BE49-F238E27FC236}">
                <a16:creationId xmlns:a16="http://schemas.microsoft.com/office/drawing/2014/main" id="{8D5A4E3F-3519-CDFA-6F2F-119B54C8DDBA}"/>
              </a:ext>
            </a:extLst>
          </p:cNvPr>
          <p:cNvSpPr txBox="1"/>
          <p:nvPr/>
        </p:nvSpPr>
        <p:spPr>
          <a:xfrm>
            <a:off x="3540868" y="2684834"/>
            <a:ext cx="2247089" cy="369332"/>
          </a:xfrm>
          <a:prstGeom prst="rect">
            <a:avLst/>
          </a:prstGeom>
          <a:noFill/>
        </p:spPr>
        <p:txBody>
          <a:bodyPr wrap="square" rtlCol="0">
            <a:spAutoFit/>
          </a:bodyPr>
          <a:lstStyle/>
          <a:p>
            <a:r>
              <a:rPr lang="en-US" b="1" dirty="0"/>
              <a:t>Creating Strategy</a:t>
            </a:r>
          </a:p>
        </p:txBody>
      </p:sp>
      <p:sp>
        <p:nvSpPr>
          <p:cNvPr id="44" name="TextBox 43">
            <a:extLst>
              <a:ext uri="{FF2B5EF4-FFF2-40B4-BE49-F238E27FC236}">
                <a16:creationId xmlns:a16="http://schemas.microsoft.com/office/drawing/2014/main" id="{5AB93BB9-5701-5073-C1D6-7128422DD5B8}"/>
              </a:ext>
            </a:extLst>
          </p:cNvPr>
          <p:cNvSpPr txBox="1"/>
          <p:nvPr/>
        </p:nvSpPr>
        <p:spPr>
          <a:xfrm>
            <a:off x="6910343" y="2684834"/>
            <a:ext cx="2247089" cy="369332"/>
          </a:xfrm>
          <a:prstGeom prst="rect">
            <a:avLst/>
          </a:prstGeom>
          <a:noFill/>
        </p:spPr>
        <p:txBody>
          <a:bodyPr wrap="square" rtlCol="0">
            <a:spAutoFit/>
          </a:bodyPr>
          <a:lstStyle/>
          <a:p>
            <a:r>
              <a:rPr lang="en-US" b="1" dirty="0"/>
              <a:t>Recognition</a:t>
            </a:r>
          </a:p>
        </p:txBody>
      </p:sp>
      <p:sp>
        <p:nvSpPr>
          <p:cNvPr id="45" name="TextBox 44">
            <a:extLst>
              <a:ext uri="{FF2B5EF4-FFF2-40B4-BE49-F238E27FC236}">
                <a16:creationId xmlns:a16="http://schemas.microsoft.com/office/drawing/2014/main" id="{E5BB7955-9B69-2850-1DB9-8EBCCE004992}"/>
              </a:ext>
            </a:extLst>
          </p:cNvPr>
          <p:cNvSpPr txBox="1"/>
          <p:nvPr/>
        </p:nvSpPr>
        <p:spPr>
          <a:xfrm>
            <a:off x="9873576" y="2699339"/>
            <a:ext cx="2247089" cy="369332"/>
          </a:xfrm>
          <a:prstGeom prst="rect">
            <a:avLst/>
          </a:prstGeom>
          <a:noFill/>
        </p:spPr>
        <p:txBody>
          <a:bodyPr wrap="square" rtlCol="0">
            <a:spAutoFit/>
          </a:bodyPr>
          <a:lstStyle/>
          <a:p>
            <a:r>
              <a:rPr lang="en-US" b="1" dirty="0"/>
              <a:t>Public Relations</a:t>
            </a:r>
          </a:p>
        </p:txBody>
      </p:sp>
    </p:spTree>
    <p:extLst>
      <p:ext uri="{BB962C8B-B14F-4D97-AF65-F5344CB8AC3E}">
        <p14:creationId xmlns:p14="http://schemas.microsoft.com/office/powerpoint/2010/main" val="334694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45DF0-B7F5-EB36-AD34-82504C30D08A}"/>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77108132-5515-B7B4-4667-D6899704A8B1}"/>
              </a:ext>
            </a:extLst>
          </p:cNvPr>
          <p:cNvPicPr>
            <a:picLocks noGrp="1" noChangeAspect="1"/>
          </p:cNvPicPr>
          <p:nvPr>
            <p:ph idx="1"/>
          </p:nvPr>
        </p:nvPicPr>
        <p:blipFill>
          <a:blip r:embed="rId2"/>
          <a:stretch>
            <a:fillRect/>
          </a:stretch>
        </p:blipFill>
        <p:spPr>
          <a:xfrm>
            <a:off x="0" y="-43251"/>
            <a:ext cx="12192000" cy="7569200"/>
          </a:xfrm>
        </p:spPr>
      </p:pic>
    </p:spTree>
    <p:extLst>
      <p:ext uri="{BB962C8B-B14F-4D97-AF65-F5344CB8AC3E}">
        <p14:creationId xmlns:p14="http://schemas.microsoft.com/office/powerpoint/2010/main" val="3145131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9842-0F67-0954-E7C0-AC9F07DC14DD}"/>
              </a:ext>
            </a:extLst>
          </p:cNvPr>
          <p:cNvSpPr>
            <a:spLocks noGrp="1"/>
          </p:cNvSpPr>
          <p:nvPr>
            <p:ph type="title"/>
          </p:nvPr>
        </p:nvSpPr>
        <p:spPr/>
        <p:txBody>
          <a:bodyPr/>
          <a:lstStyle/>
          <a:p>
            <a:endParaRPr lang="en-US"/>
          </a:p>
        </p:txBody>
      </p:sp>
      <p:pic>
        <p:nvPicPr>
          <p:cNvPr id="4" name="Content Placeholder 4" descr="Diagram&#10;&#10;Description automatically generated">
            <a:extLst>
              <a:ext uri="{FF2B5EF4-FFF2-40B4-BE49-F238E27FC236}">
                <a16:creationId xmlns:a16="http://schemas.microsoft.com/office/drawing/2014/main" id="{E957A5F1-1C68-4BE3-DF39-396BABAD78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7023" y="14592"/>
            <a:ext cx="6828816" cy="6828816"/>
          </a:xfrm>
        </p:spPr>
      </p:pic>
    </p:spTree>
    <p:extLst>
      <p:ext uri="{BB962C8B-B14F-4D97-AF65-F5344CB8AC3E}">
        <p14:creationId xmlns:p14="http://schemas.microsoft.com/office/powerpoint/2010/main" val="4113970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09626-2F25-E363-DB8C-9E54D82EFA69}"/>
              </a:ext>
            </a:extLst>
          </p:cNvPr>
          <p:cNvSpPr>
            <a:spLocks noGrp="1"/>
          </p:cNvSpPr>
          <p:nvPr>
            <p:ph type="title"/>
          </p:nvPr>
        </p:nvSpPr>
        <p:spPr/>
        <p:txBody>
          <a:bodyPr/>
          <a:lstStyle/>
          <a:p>
            <a:r>
              <a:rPr lang="en-US" dirty="0"/>
              <a:t>Protect and Grow Glass Recycling</a:t>
            </a:r>
          </a:p>
        </p:txBody>
      </p:sp>
      <p:pic>
        <p:nvPicPr>
          <p:cNvPr id="4" name="Graphic 3" descr="Bar graph with upward trend outline">
            <a:extLst>
              <a:ext uri="{FF2B5EF4-FFF2-40B4-BE49-F238E27FC236}">
                <a16:creationId xmlns:a16="http://schemas.microsoft.com/office/drawing/2014/main" id="{19F6D2BD-9C1E-52D7-9831-6A3AE9ECD0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313" y="1825625"/>
            <a:ext cx="784268" cy="784268"/>
          </a:xfrm>
          <a:prstGeom prst="rect">
            <a:avLst/>
          </a:prstGeom>
        </p:spPr>
      </p:pic>
      <p:pic>
        <p:nvPicPr>
          <p:cNvPr id="5" name="Graphic 4" descr="Medal outline">
            <a:extLst>
              <a:ext uri="{FF2B5EF4-FFF2-40B4-BE49-F238E27FC236}">
                <a16:creationId xmlns:a16="http://schemas.microsoft.com/office/drawing/2014/main" id="{7702F06E-0F31-31AD-9EAD-2EA96D35F0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86423" y="1845612"/>
            <a:ext cx="764281" cy="764281"/>
          </a:xfrm>
          <a:prstGeom prst="rect">
            <a:avLst/>
          </a:prstGeom>
        </p:spPr>
      </p:pic>
      <p:pic>
        <p:nvPicPr>
          <p:cNvPr id="6" name="Graphic 5" descr="Recycle outline">
            <a:extLst>
              <a:ext uri="{FF2B5EF4-FFF2-40B4-BE49-F238E27FC236}">
                <a16:creationId xmlns:a16="http://schemas.microsoft.com/office/drawing/2014/main" id="{552D745E-5CC4-AA9C-30E7-4B423DCEBE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65685" y="1845612"/>
            <a:ext cx="764281" cy="764281"/>
          </a:xfrm>
          <a:prstGeom prst="rect">
            <a:avLst/>
          </a:prstGeom>
        </p:spPr>
      </p:pic>
      <p:pic>
        <p:nvPicPr>
          <p:cNvPr id="7" name="Graphic 6" descr="Dollar outline">
            <a:extLst>
              <a:ext uri="{FF2B5EF4-FFF2-40B4-BE49-F238E27FC236}">
                <a16:creationId xmlns:a16="http://schemas.microsoft.com/office/drawing/2014/main" id="{3F444EF1-0199-3E1A-87DC-62BFEB813B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94481" y="1739958"/>
            <a:ext cx="784268" cy="784268"/>
          </a:xfrm>
          <a:prstGeom prst="rect">
            <a:avLst/>
          </a:prstGeom>
        </p:spPr>
      </p:pic>
      <p:sp>
        <p:nvSpPr>
          <p:cNvPr id="9" name="TextBox 8">
            <a:extLst>
              <a:ext uri="{FF2B5EF4-FFF2-40B4-BE49-F238E27FC236}">
                <a16:creationId xmlns:a16="http://schemas.microsoft.com/office/drawing/2014/main" id="{26FBE42B-8AD1-65BF-15D1-8F5593653327}"/>
              </a:ext>
            </a:extLst>
          </p:cNvPr>
          <p:cNvSpPr txBox="1"/>
          <p:nvPr/>
        </p:nvSpPr>
        <p:spPr>
          <a:xfrm>
            <a:off x="561424" y="2684834"/>
            <a:ext cx="2247089" cy="369332"/>
          </a:xfrm>
          <a:prstGeom prst="rect">
            <a:avLst/>
          </a:prstGeom>
          <a:noFill/>
        </p:spPr>
        <p:txBody>
          <a:bodyPr wrap="square" rtlCol="0">
            <a:spAutoFit/>
          </a:bodyPr>
          <a:lstStyle/>
          <a:p>
            <a:r>
              <a:rPr lang="en-US" b="1" dirty="0"/>
              <a:t>Increase Glass Cullet</a:t>
            </a:r>
          </a:p>
        </p:txBody>
      </p:sp>
      <p:sp>
        <p:nvSpPr>
          <p:cNvPr id="10" name="TextBox 9">
            <a:extLst>
              <a:ext uri="{FF2B5EF4-FFF2-40B4-BE49-F238E27FC236}">
                <a16:creationId xmlns:a16="http://schemas.microsoft.com/office/drawing/2014/main" id="{13DBAA01-483A-10AC-155A-05B9CAE6A34D}"/>
              </a:ext>
            </a:extLst>
          </p:cNvPr>
          <p:cNvSpPr txBox="1"/>
          <p:nvPr/>
        </p:nvSpPr>
        <p:spPr>
          <a:xfrm>
            <a:off x="3360214" y="2684834"/>
            <a:ext cx="2777942" cy="369332"/>
          </a:xfrm>
          <a:prstGeom prst="rect">
            <a:avLst/>
          </a:prstGeom>
          <a:noFill/>
        </p:spPr>
        <p:txBody>
          <a:bodyPr wrap="square" rtlCol="0">
            <a:spAutoFit/>
          </a:bodyPr>
          <a:lstStyle/>
          <a:p>
            <a:r>
              <a:rPr lang="en-US" b="1" dirty="0"/>
              <a:t>Leverage Current Initiatives</a:t>
            </a:r>
          </a:p>
        </p:txBody>
      </p:sp>
      <p:sp>
        <p:nvSpPr>
          <p:cNvPr id="11" name="TextBox 10">
            <a:extLst>
              <a:ext uri="{FF2B5EF4-FFF2-40B4-BE49-F238E27FC236}">
                <a16:creationId xmlns:a16="http://schemas.microsoft.com/office/drawing/2014/main" id="{CB4DCB76-5783-5E47-5265-03398F01C9AF}"/>
              </a:ext>
            </a:extLst>
          </p:cNvPr>
          <p:cNvSpPr txBox="1"/>
          <p:nvPr/>
        </p:nvSpPr>
        <p:spPr>
          <a:xfrm>
            <a:off x="6521703" y="2684834"/>
            <a:ext cx="2777942" cy="369332"/>
          </a:xfrm>
          <a:prstGeom prst="rect">
            <a:avLst/>
          </a:prstGeom>
          <a:noFill/>
        </p:spPr>
        <p:txBody>
          <a:bodyPr wrap="square" rtlCol="0">
            <a:spAutoFit/>
          </a:bodyPr>
          <a:lstStyle>
            <a:defPPr>
              <a:defRPr lang="en-US"/>
            </a:defPPr>
            <a:lvl1pPr>
              <a:defRPr b="1"/>
            </a:lvl1pPr>
          </a:lstStyle>
          <a:p>
            <a:r>
              <a:rPr lang="en-US" dirty="0"/>
              <a:t>Connect the Supply Chain</a:t>
            </a:r>
          </a:p>
        </p:txBody>
      </p:sp>
      <p:sp>
        <p:nvSpPr>
          <p:cNvPr id="12" name="TextBox 11">
            <a:extLst>
              <a:ext uri="{FF2B5EF4-FFF2-40B4-BE49-F238E27FC236}">
                <a16:creationId xmlns:a16="http://schemas.microsoft.com/office/drawing/2014/main" id="{D966EC12-343C-78C3-62A7-2F2EDB2137D6}"/>
              </a:ext>
            </a:extLst>
          </p:cNvPr>
          <p:cNvSpPr txBox="1"/>
          <p:nvPr/>
        </p:nvSpPr>
        <p:spPr>
          <a:xfrm>
            <a:off x="9178481" y="2684834"/>
            <a:ext cx="2967195" cy="369332"/>
          </a:xfrm>
          <a:prstGeom prst="rect">
            <a:avLst/>
          </a:prstGeom>
          <a:noFill/>
        </p:spPr>
        <p:txBody>
          <a:bodyPr wrap="square" rtlCol="0">
            <a:spAutoFit/>
          </a:bodyPr>
          <a:lstStyle>
            <a:defPPr>
              <a:defRPr lang="en-US"/>
            </a:defPPr>
            <a:lvl1pPr>
              <a:defRPr b="1"/>
            </a:lvl1pPr>
          </a:lstStyle>
          <a:p>
            <a:r>
              <a:rPr lang="en-US" dirty="0"/>
              <a:t>Identify Grant Opportunities</a:t>
            </a:r>
          </a:p>
        </p:txBody>
      </p:sp>
      <p:sp>
        <p:nvSpPr>
          <p:cNvPr id="13" name="TextBox 12">
            <a:extLst>
              <a:ext uri="{FF2B5EF4-FFF2-40B4-BE49-F238E27FC236}">
                <a16:creationId xmlns:a16="http://schemas.microsoft.com/office/drawing/2014/main" id="{FC00D43F-BF66-9EB6-B51F-8F5CDAA32CF5}"/>
              </a:ext>
            </a:extLst>
          </p:cNvPr>
          <p:cNvSpPr txBox="1"/>
          <p:nvPr/>
        </p:nvSpPr>
        <p:spPr>
          <a:xfrm>
            <a:off x="311285" y="3200400"/>
            <a:ext cx="2747369" cy="3046988"/>
          </a:xfrm>
          <a:prstGeom prst="rect">
            <a:avLst/>
          </a:prstGeom>
          <a:noFill/>
        </p:spPr>
        <p:txBody>
          <a:bodyPr wrap="square" rtlCol="0">
            <a:spAutoFit/>
          </a:bodyPr>
          <a:lstStyle/>
          <a:p>
            <a:pPr marL="171450" indent="-171450">
              <a:buFont typeface="Arial" panose="020B0604020202020204" pitchFamily="34" charset="0"/>
              <a:buChar char="•"/>
            </a:pPr>
            <a:r>
              <a:rPr lang="en-US" sz="2400" dirty="0">
                <a:solidFill>
                  <a:schemeClr val="accent1"/>
                </a:solidFill>
              </a:rPr>
              <a:t>Increased recovery in Lawrenceville, Savannah, Atlanta, Gwinnett County, Alpharetta, Columbus, Valdosta  and the Atlanta Airport</a:t>
            </a:r>
          </a:p>
        </p:txBody>
      </p:sp>
      <p:sp>
        <p:nvSpPr>
          <p:cNvPr id="14" name="TextBox 13">
            <a:extLst>
              <a:ext uri="{FF2B5EF4-FFF2-40B4-BE49-F238E27FC236}">
                <a16:creationId xmlns:a16="http://schemas.microsoft.com/office/drawing/2014/main" id="{419433EB-1D0F-5EA7-23DE-B47332AA6AAB}"/>
              </a:ext>
            </a:extLst>
          </p:cNvPr>
          <p:cNvSpPr txBox="1"/>
          <p:nvPr/>
        </p:nvSpPr>
        <p:spPr>
          <a:xfrm>
            <a:off x="3239311" y="3200400"/>
            <a:ext cx="3142034" cy="304698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171450" indent="-171450">
              <a:buFont typeface="Arial" panose="020B0604020202020204" pitchFamily="34" charset="0"/>
              <a:buChar char="•"/>
            </a:pPr>
            <a:r>
              <a:rPr lang="en-US" sz="2400" dirty="0">
                <a:solidFill>
                  <a:schemeClr val="accent6"/>
                </a:solidFill>
              </a:rPr>
              <a:t>The Recycling Partnership’s Multi-family Recycling Program</a:t>
            </a:r>
          </a:p>
          <a:p>
            <a:pPr marL="171450" indent="-171450">
              <a:buFont typeface="Arial" panose="020B0604020202020204" pitchFamily="34" charset="0"/>
              <a:buChar char="•"/>
            </a:pPr>
            <a:r>
              <a:rPr lang="en-US" sz="2400" dirty="0">
                <a:solidFill>
                  <a:schemeClr val="accent6"/>
                </a:solidFill>
              </a:rPr>
              <a:t>Glass Recycling Coalition and Foundation Initiatives</a:t>
            </a:r>
          </a:p>
          <a:p>
            <a:endParaRPr lang="en-US" sz="2400" dirty="0"/>
          </a:p>
        </p:txBody>
      </p:sp>
      <p:sp>
        <p:nvSpPr>
          <p:cNvPr id="16" name="TextBox 15">
            <a:extLst>
              <a:ext uri="{FF2B5EF4-FFF2-40B4-BE49-F238E27FC236}">
                <a16:creationId xmlns:a16="http://schemas.microsoft.com/office/drawing/2014/main" id="{A91C8347-CEE8-50DE-70AD-7D5A513BAA48}"/>
              </a:ext>
            </a:extLst>
          </p:cNvPr>
          <p:cNvSpPr txBox="1"/>
          <p:nvPr/>
        </p:nvSpPr>
        <p:spPr>
          <a:xfrm>
            <a:off x="6562002" y="3015734"/>
            <a:ext cx="2986393" cy="3416320"/>
          </a:xfrm>
          <a:prstGeom prst="rect">
            <a:avLst/>
          </a:prstGeom>
          <a:noFill/>
        </p:spPr>
        <p:txBody>
          <a:bodyPr wrap="square">
            <a:spAutoFit/>
          </a:bodyPr>
          <a:lstStyle/>
          <a:p>
            <a:pPr marL="171450" indent="-171450">
              <a:buFont typeface="Arial" panose="020B0604020202020204" pitchFamily="34" charset="0"/>
              <a:buChar char="•"/>
            </a:pPr>
            <a:r>
              <a:rPr lang="en-US" sz="2400" dirty="0">
                <a:solidFill>
                  <a:schemeClr val="accent4"/>
                </a:solidFill>
              </a:rPr>
              <a:t>Increased communications channels among municipalities, MRF’s, haulers and processors with common goal</a:t>
            </a:r>
          </a:p>
          <a:p>
            <a:pPr marL="171450" indent="-171450">
              <a:buFont typeface="Arial" panose="020B0604020202020204" pitchFamily="34" charset="0"/>
              <a:buChar char="•"/>
            </a:pPr>
            <a:r>
              <a:rPr lang="en-US" sz="2400" dirty="0">
                <a:solidFill>
                  <a:schemeClr val="accent4"/>
                </a:solidFill>
              </a:rPr>
              <a:t>Use collection solution that work!</a:t>
            </a:r>
          </a:p>
        </p:txBody>
      </p:sp>
      <p:sp>
        <p:nvSpPr>
          <p:cNvPr id="17" name="TextBox 16">
            <a:extLst>
              <a:ext uri="{FF2B5EF4-FFF2-40B4-BE49-F238E27FC236}">
                <a16:creationId xmlns:a16="http://schemas.microsoft.com/office/drawing/2014/main" id="{81A059EE-E781-3B51-0C26-A50D7CF78E34}"/>
              </a:ext>
            </a:extLst>
          </p:cNvPr>
          <p:cNvSpPr txBox="1"/>
          <p:nvPr/>
        </p:nvSpPr>
        <p:spPr>
          <a:xfrm>
            <a:off x="9260732" y="3200400"/>
            <a:ext cx="2714017" cy="2585323"/>
          </a:xfrm>
          <a:prstGeom prst="rect">
            <a:avLst/>
          </a:prstGeom>
          <a:noFill/>
        </p:spPr>
        <p:txBody>
          <a:bodyPr wrap="square" rtlCol="0">
            <a:spAutoFit/>
          </a:bodyPr>
          <a:lstStyle/>
          <a:p>
            <a:pPr marL="171450" indent="-171450">
              <a:buFont typeface="Arial" panose="020B0604020202020204" pitchFamily="34" charset="0"/>
              <a:buChar char="•"/>
            </a:pPr>
            <a:r>
              <a:rPr lang="en-US" sz="2400" dirty="0">
                <a:solidFill>
                  <a:schemeClr val="accent3"/>
                </a:solidFill>
              </a:rPr>
              <a:t>EPD – Georgia, </a:t>
            </a:r>
          </a:p>
          <a:p>
            <a:pPr marL="171450" indent="-171450">
              <a:buFont typeface="Arial" panose="020B0604020202020204" pitchFamily="34" charset="0"/>
              <a:buChar char="•"/>
            </a:pPr>
            <a:r>
              <a:rPr lang="en-US" sz="2400" dirty="0">
                <a:solidFill>
                  <a:schemeClr val="accent3"/>
                </a:solidFill>
              </a:rPr>
              <a:t>Glass Recycling Coalition</a:t>
            </a:r>
          </a:p>
          <a:p>
            <a:pPr marL="171450" indent="-171450">
              <a:buFont typeface="Arial" panose="020B0604020202020204" pitchFamily="34" charset="0"/>
              <a:buChar char="•"/>
            </a:pPr>
            <a:r>
              <a:rPr lang="en-US" sz="2400" dirty="0">
                <a:solidFill>
                  <a:schemeClr val="accent3"/>
                </a:solidFill>
              </a:rPr>
              <a:t>Official comments by NAIMA to EPA  on future grants</a:t>
            </a:r>
          </a:p>
          <a:p>
            <a:endParaRPr lang="en-US" dirty="0"/>
          </a:p>
        </p:txBody>
      </p:sp>
    </p:spTree>
    <p:extLst>
      <p:ext uri="{BB962C8B-B14F-4D97-AF65-F5344CB8AC3E}">
        <p14:creationId xmlns:p14="http://schemas.microsoft.com/office/powerpoint/2010/main" val="2660096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D7F9-A293-574D-B235-A57E3C82D8AE}"/>
              </a:ext>
            </a:extLst>
          </p:cNvPr>
          <p:cNvSpPr>
            <a:spLocks noGrp="1"/>
          </p:cNvSpPr>
          <p:nvPr>
            <p:ph type="title"/>
          </p:nvPr>
        </p:nvSpPr>
        <p:spPr/>
        <p:txBody>
          <a:bodyPr/>
          <a:lstStyle/>
          <a:p>
            <a:r>
              <a:rPr lang="en-US" dirty="0"/>
              <a:t>Expansion and Modernization</a:t>
            </a:r>
          </a:p>
        </p:txBody>
      </p:sp>
      <p:pic>
        <p:nvPicPr>
          <p:cNvPr id="6" name="Graphic 5" descr="Bottle outline">
            <a:extLst>
              <a:ext uri="{FF2B5EF4-FFF2-40B4-BE49-F238E27FC236}">
                <a16:creationId xmlns:a16="http://schemas.microsoft.com/office/drawing/2014/main" id="{ED578E13-2E16-2534-058B-D63FA9724E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3887" y="1589209"/>
            <a:ext cx="784268" cy="784268"/>
          </a:xfrm>
          <a:prstGeom prst="rect">
            <a:avLst/>
          </a:prstGeom>
        </p:spPr>
      </p:pic>
      <p:pic>
        <p:nvPicPr>
          <p:cNvPr id="7" name="Graphic 6" descr="Future outline">
            <a:extLst>
              <a:ext uri="{FF2B5EF4-FFF2-40B4-BE49-F238E27FC236}">
                <a16:creationId xmlns:a16="http://schemas.microsoft.com/office/drawing/2014/main" id="{0B0D47A4-77E7-A8A4-B6D1-0DAE21C22F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9551" y="1583802"/>
            <a:ext cx="784268" cy="784268"/>
          </a:xfrm>
          <a:prstGeom prst="rect">
            <a:avLst/>
          </a:prstGeom>
        </p:spPr>
      </p:pic>
      <p:pic>
        <p:nvPicPr>
          <p:cNvPr id="8" name="Graphic 7" descr="Truck outline">
            <a:extLst>
              <a:ext uri="{FF2B5EF4-FFF2-40B4-BE49-F238E27FC236}">
                <a16:creationId xmlns:a16="http://schemas.microsoft.com/office/drawing/2014/main" id="{A79A9BB5-8748-2A5D-9C2C-9161F0B441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67496" y="1583802"/>
            <a:ext cx="762089" cy="762089"/>
          </a:xfrm>
          <a:prstGeom prst="rect">
            <a:avLst/>
          </a:prstGeom>
        </p:spPr>
      </p:pic>
      <p:pic>
        <p:nvPicPr>
          <p:cNvPr id="9" name="Graphic 8" descr="Contract outline">
            <a:extLst>
              <a:ext uri="{FF2B5EF4-FFF2-40B4-BE49-F238E27FC236}">
                <a16:creationId xmlns:a16="http://schemas.microsoft.com/office/drawing/2014/main" id="{05214604-1674-C7D3-D1F1-C7E52FFE0B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55612" y="1561623"/>
            <a:ext cx="784268" cy="784268"/>
          </a:xfrm>
          <a:prstGeom prst="rect">
            <a:avLst/>
          </a:prstGeom>
        </p:spPr>
      </p:pic>
      <p:sp>
        <p:nvSpPr>
          <p:cNvPr id="10" name="TextBox 9">
            <a:extLst>
              <a:ext uri="{FF2B5EF4-FFF2-40B4-BE49-F238E27FC236}">
                <a16:creationId xmlns:a16="http://schemas.microsoft.com/office/drawing/2014/main" id="{5DF8B3DA-E5D6-0E25-952D-BE4BD34CB836}"/>
              </a:ext>
            </a:extLst>
          </p:cNvPr>
          <p:cNvSpPr txBox="1"/>
          <p:nvPr/>
        </p:nvSpPr>
        <p:spPr>
          <a:xfrm>
            <a:off x="619759" y="2482891"/>
            <a:ext cx="2397760" cy="369332"/>
          </a:xfrm>
          <a:prstGeom prst="rect">
            <a:avLst/>
          </a:prstGeom>
          <a:noFill/>
        </p:spPr>
        <p:txBody>
          <a:bodyPr wrap="square" rtlCol="0">
            <a:spAutoFit/>
          </a:bodyPr>
          <a:lstStyle/>
          <a:p>
            <a:r>
              <a:rPr lang="en-US" b="1" dirty="0"/>
              <a:t>Equipment Capability</a:t>
            </a:r>
          </a:p>
        </p:txBody>
      </p:sp>
      <p:sp>
        <p:nvSpPr>
          <p:cNvPr id="11" name="TextBox 10">
            <a:extLst>
              <a:ext uri="{FF2B5EF4-FFF2-40B4-BE49-F238E27FC236}">
                <a16:creationId xmlns:a16="http://schemas.microsoft.com/office/drawing/2014/main" id="{3BE3253E-FBBD-A68A-CCA2-5F80320017A3}"/>
              </a:ext>
            </a:extLst>
          </p:cNvPr>
          <p:cNvSpPr txBox="1"/>
          <p:nvPr/>
        </p:nvSpPr>
        <p:spPr>
          <a:xfrm>
            <a:off x="87549" y="2975555"/>
            <a:ext cx="2904227"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1"/>
                </a:solidFill>
              </a:rPr>
              <a:t>Engagement with Technological Advancements with MRF Equipment (</a:t>
            </a:r>
            <a:r>
              <a:rPr lang="en-US" sz="2400" dirty="0" err="1">
                <a:solidFill>
                  <a:schemeClr val="accent1"/>
                </a:solidFill>
              </a:rPr>
              <a:t>Machinex</a:t>
            </a:r>
            <a:r>
              <a:rPr lang="en-US" sz="2400" dirty="0">
                <a:solidFill>
                  <a:schemeClr val="accent1"/>
                </a:solidFill>
              </a:rPr>
              <a:t>, Van Dyke</a:t>
            </a:r>
            <a:r>
              <a:rPr lang="en-US" dirty="0">
                <a:solidFill>
                  <a:schemeClr val="accent1"/>
                </a:solidFill>
              </a:rPr>
              <a:t>)</a:t>
            </a:r>
          </a:p>
          <a:p>
            <a:endParaRPr lang="en-US" sz="2400" dirty="0"/>
          </a:p>
        </p:txBody>
      </p:sp>
      <p:sp>
        <p:nvSpPr>
          <p:cNvPr id="14" name="TextBox 13">
            <a:extLst>
              <a:ext uri="{FF2B5EF4-FFF2-40B4-BE49-F238E27FC236}">
                <a16:creationId xmlns:a16="http://schemas.microsoft.com/office/drawing/2014/main" id="{4257526D-1B19-8516-C5EB-9A22F3EB619D}"/>
              </a:ext>
            </a:extLst>
          </p:cNvPr>
          <p:cNvSpPr txBox="1"/>
          <p:nvPr/>
        </p:nvSpPr>
        <p:spPr>
          <a:xfrm>
            <a:off x="3394939" y="2475501"/>
            <a:ext cx="2397760" cy="369332"/>
          </a:xfrm>
          <a:prstGeom prst="rect">
            <a:avLst/>
          </a:prstGeom>
          <a:noFill/>
        </p:spPr>
        <p:txBody>
          <a:bodyPr wrap="square" rtlCol="0">
            <a:spAutoFit/>
          </a:bodyPr>
          <a:lstStyle>
            <a:defPPr>
              <a:defRPr lang="en-US"/>
            </a:defPPr>
            <a:lvl1pPr>
              <a:defRPr b="1"/>
            </a:lvl1pPr>
          </a:lstStyle>
          <a:p>
            <a:r>
              <a:rPr lang="en-US" dirty="0"/>
              <a:t>Next Gen MRF</a:t>
            </a:r>
          </a:p>
        </p:txBody>
      </p:sp>
      <p:sp>
        <p:nvSpPr>
          <p:cNvPr id="15" name="TextBox 14">
            <a:extLst>
              <a:ext uri="{FF2B5EF4-FFF2-40B4-BE49-F238E27FC236}">
                <a16:creationId xmlns:a16="http://schemas.microsoft.com/office/drawing/2014/main" id="{E158B160-1E73-0BCD-30EB-B27CEDC26B18}"/>
              </a:ext>
            </a:extLst>
          </p:cNvPr>
          <p:cNvSpPr txBox="1"/>
          <p:nvPr/>
        </p:nvSpPr>
        <p:spPr>
          <a:xfrm>
            <a:off x="6202588" y="2515639"/>
            <a:ext cx="2397760" cy="369332"/>
          </a:xfrm>
          <a:prstGeom prst="rect">
            <a:avLst/>
          </a:prstGeom>
          <a:noFill/>
        </p:spPr>
        <p:txBody>
          <a:bodyPr wrap="square" rtlCol="0">
            <a:spAutoFit/>
          </a:bodyPr>
          <a:lstStyle/>
          <a:p>
            <a:r>
              <a:rPr lang="en-US" b="1" dirty="0"/>
              <a:t>New Glass Recycling</a:t>
            </a:r>
          </a:p>
        </p:txBody>
      </p:sp>
      <p:sp>
        <p:nvSpPr>
          <p:cNvPr id="16" name="TextBox 15">
            <a:extLst>
              <a:ext uri="{FF2B5EF4-FFF2-40B4-BE49-F238E27FC236}">
                <a16:creationId xmlns:a16="http://schemas.microsoft.com/office/drawing/2014/main" id="{3F2F5917-A2F6-0A78-70B5-FA4DDF0EDE21}"/>
              </a:ext>
            </a:extLst>
          </p:cNvPr>
          <p:cNvSpPr txBox="1"/>
          <p:nvPr/>
        </p:nvSpPr>
        <p:spPr>
          <a:xfrm>
            <a:off x="9334012" y="2520995"/>
            <a:ext cx="2397760" cy="369332"/>
          </a:xfrm>
          <a:prstGeom prst="rect">
            <a:avLst/>
          </a:prstGeom>
          <a:noFill/>
        </p:spPr>
        <p:txBody>
          <a:bodyPr wrap="square" rtlCol="0">
            <a:spAutoFit/>
          </a:bodyPr>
          <a:lstStyle>
            <a:defPPr>
              <a:defRPr lang="en-US"/>
            </a:defPPr>
            <a:lvl1pPr>
              <a:defRPr b="1"/>
            </a:lvl1pPr>
          </a:lstStyle>
          <a:p>
            <a:r>
              <a:rPr lang="en-US" dirty="0"/>
              <a:t>Tracking MRF RFP’s</a:t>
            </a:r>
          </a:p>
        </p:txBody>
      </p:sp>
      <p:sp>
        <p:nvSpPr>
          <p:cNvPr id="18" name="TextBox 17">
            <a:extLst>
              <a:ext uri="{FF2B5EF4-FFF2-40B4-BE49-F238E27FC236}">
                <a16:creationId xmlns:a16="http://schemas.microsoft.com/office/drawing/2014/main" id="{E23C80B3-F76B-27D6-EEBB-54BCA38D6796}"/>
              </a:ext>
            </a:extLst>
          </p:cNvPr>
          <p:cNvSpPr txBox="1"/>
          <p:nvPr/>
        </p:nvSpPr>
        <p:spPr>
          <a:xfrm>
            <a:off x="3155528" y="2952264"/>
            <a:ext cx="2630379" cy="1938992"/>
          </a:xfrm>
          <a:prstGeom prst="rect">
            <a:avLst/>
          </a:prstGeom>
          <a:noFill/>
        </p:spPr>
        <p:txBody>
          <a:bodyPr wrap="square" rtlCol="0">
            <a:spAutoFit/>
          </a:bodyPr>
          <a:lstStyle/>
          <a:p>
            <a:pPr marL="171450" indent="-171450">
              <a:buFont typeface="Arial" panose="020B0604020202020204" pitchFamily="34" charset="0"/>
              <a:buChar char="•"/>
            </a:pPr>
            <a:r>
              <a:rPr lang="en-US" sz="2400" dirty="0">
                <a:solidFill>
                  <a:schemeClr val="accent6"/>
                </a:solidFill>
              </a:rPr>
              <a:t>Influencing future glass recovery systems</a:t>
            </a:r>
          </a:p>
          <a:p>
            <a:pPr marL="171450" indent="-171450">
              <a:buFont typeface="Arial" panose="020B0604020202020204" pitchFamily="34" charset="0"/>
              <a:buChar char="•"/>
            </a:pPr>
            <a:r>
              <a:rPr lang="en-US" sz="2400" dirty="0">
                <a:solidFill>
                  <a:schemeClr val="accent6"/>
                </a:solidFill>
              </a:rPr>
              <a:t>Celebrating future  Mega-MRF’s </a:t>
            </a:r>
          </a:p>
        </p:txBody>
      </p:sp>
      <p:sp>
        <p:nvSpPr>
          <p:cNvPr id="19" name="TextBox 18">
            <a:extLst>
              <a:ext uri="{FF2B5EF4-FFF2-40B4-BE49-F238E27FC236}">
                <a16:creationId xmlns:a16="http://schemas.microsoft.com/office/drawing/2014/main" id="{0BF50179-37C9-98D5-C54B-5EC10139835E}"/>
              </a:ext>
            </a:extLst>
          </p:cNvPr>
          <p:cNvSpPr txBox="1"/>
          <p:nvPr/>
        </p:nvSpPr>
        <p:spPr>
          <a:xfrm>
            <a:off x="5949660" y="2979746"/>
            <a:ext cx="2999787" cy="3046988"/>
          </a:xfrm>
          <a:prstGeom prst="rect">
            <a:avLst/>
          </a:prstGeom>
          <a:noFill/>
        </p:spPr>
        <p:txBody>
          <a:bodyPr wrap="square" rtlCol="0">
            <a:spAutoFit/>
          </a:bodyPr>
          <a:lstStyle/>
          <a:p>
            <a:pPr marL="171450" indent="-171450">
              <a:buFont typeface="Arial" panose="020B0604020202020204" pitchFamily="34" charset="0"/>
              <a:buChar char="•"/>
            </a:pPr>
            <a:r>
              <a:rPr lang="en-US" sz="2400" dirty="0">
                <a:solidFill>
                  <a:schemeClr val="accent4"/>
                </a:solidFill>
              </a:rPr>
              <a:t>Identifying new operating companies focusing on glass (The Upcycling Company, </a:t>
            </a:r>
            <a:r>
              <a:rPr lang="en-US" sz="2400" dirty="0" err="1">
                <a:solidFill>
                  <a:schemeClr val="accent4"/>
                </a:solidFill>
              </a:rPr>
              <a:t>Rippleglass</a:t>
            </a:r>
            <a:r>
              <a:rPr lang="en-US" sz="2400" dirty="0">
                <a:solidFill>
                  <a:schemeClr val="accent4"/>
                </a:solidFill>
              </a:rPr>
              <a:t>)</a:t>
            </a:r>
          </a:p>
          <a:p>
            <a:pPr marL="171450" indent="-171450">
              <a:buFont typeface="Arial" panose="020B0604020202020204" pitchFamily="34" charset="0"/>
              <a:buChar char="•"/>
            </a:pPr>
            <a:r>
              <a:rPr lang="en-US" sz="2400" dirty="0">
                <a:solidFill>
                  <a:schemeClr val="accent4"/>
                </a:solidFill>
              </a:rPr>
              <a:t>Influence collection locations</a:t>
            </a:r>
          </a:p>
        </p:txBody>
      </p:sp>
      <p:sp>
        <p:nvSpPr>
          <p:cNvPr id="21" name="TextBox 20">
            <a:extLst>
              <a:ext uri="{FF2B5EF4-FFF2-40B4-BE49-F238E27FC236}">
                <a16:creationId xmlns:a16="http://schemas.microsoft.com/office/drawing/2014/main" id="{2EEF8C0D-A52F-B847-8FEB-E4B161E1C30B}"/>
              </a:ext>
            </a:extLst>
          </p:cNvPr>
          <p:cNvSpPr txBox="1"/>
          <p:nvPr/>
        </p:nvSpPr>
        <p:spPr>
          <a:xfrm>
            <a:off x="9104664" y="3072828"/>
            <a:ext cx="2999787" cy="2308324"/>
          </a:xfrm>
          <a:prstGeom prst="rect">
            <a:avLst/>
          </a:prstGeom>
          <a:noFill/>
        </p:spPr>
        <p:txBody>
          <a:bodyPr wrap="square" rtlCol="0">
            <a:spAutoFit/>
          </a:bodyPr>
          <a:lstStyle/>
          <a:p>
            <a:pPr marL="171450" indent="-171450">
              <a:buFont typeface="Arial" panose="020B0604020202020204" pitchFamily="34" charset="0"/>
              <a:buChar char="•"/>
            </a:pPr>
            <a:r>
              <a:rPr lang="en-US" sz="2400" dirty="0">
                <a:solidFill>
                  <a:schemeClr val="accent3"/>
                </a:solidFill>
              </a:rPr>
              <a:t>Tracking where major MRF’s will be located and include glass recovery (2 in FL in 2023)</a:t>
            </a:r>
          </a:p>
          <a:p>
            <a:endParaRPr lang="en-US" sz="2400" dirty="0"/>
          </a:p>
        </p:txBody>
      </p:sp>
    </p:spTree>
    <p:extLst>
      <p:ext uri="{BB962C8B-B14F-4D97-AF65-F5344CB8AC3E}">
        <p14:creationId xmlns:p14="http://schemas.microsoft.com/office/powerpoint/2010/main" val="3101820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B2F02A22-56A3-42EF-908D-D2912537BFCB}"/>
              </a:ext>
            </a:extLst>
          </p:cNvPr>
          <p:cNvSpPr/>
          <p:nvPr/>
        </p:nvSpPr>
        <p:spPr>
          <a:xfrm>
            <a:off x="409537" y="2854501"/>
            <a:ext cx="808649" cy="808649"/>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19" name="Oval 18">
            <a:extLst>
              <a:ext uri="{FF2B5EF4-FFF2-40B4-BE49-F238E27FC236}">
                <a16:creationId xmlns:a16="http://schemas.microsoft.com/office/drawing/2014/main" id="{BB500843-B3EC-400A-ACDA-E2D1492353C4}"/>
              </a:ext>
            </a:extLst>
          </p:cNvPr>
          <p:cNvSpPr/>
          <p:nvPr/>
        </p:nvSpPr>
        <p:spPr>
          <a:xfrm>
            <a:off x="409537" y="3984731"/>
            <a:ext cx="808649" cy="808649"/>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6"/>
              </a:solidFill>
            </a:endParaRPr>
          </a:p>
        </p:txBody>
      </p:sp>
      <p:sp>
        <p:nvSpPr>
          <p:cNvPr id="20" name="Oval 19">
            <a:extLst>
              <a:ext uri="{FF2B5EF4-FFF2-40B4-BE49-F238E27FC236}">
                <a16:creationId xmlns:a16="http://schemas.microsoft.com/office/drawing/2014/main" id="{25588404-8416-465D-8076-FA0F5968D6E9}"/>
              </a:ext>
            </a:extLst>
          </p:cNvPr>
          <p:cNvSpPr/>
          <p:nvPr/>
        </p:nvSpPr>
        <p:spPr>
          <a:xfrm>
            <a:off x="409537" y="5114961"/>
            <a:ext cx="808649" cy="808649"/>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3"/>
              </a:solidFill>
            </a:endParaRPr>
          </a:p>
        </p:txBody>
      </p:sp>
      <p:sp>
        <p:nvSpPr>
          <p:cNvPr id="122" name="Freeform: Shape 121" descr="timeline ">
            <a:extLst>
              <a:ext uri="{FF2B5EF4-FFF2-40B4-BE49-F238E27FC236}">
                <a16:creationId xmlns:a16="http://schemas.microsoft.com/office/drawing/2014/main" id="{728E0998-1474-41D6-9145-8BF65D7031C4}"/>
              </a:ext>
            </a:extLst>
          </p:cNvPr>
          <p:cNvSpPr/>
          <p:nvPr/>
        </p:nvSpPr>
        <p:spPr>
          <a:xfrm rot="16200000" flipV="1">
            <a:off x="-1456639" y="3241639"/>
            <a:ext cx="4565215" cy="1170522"/>
          </a:xfrm>
          <a:custGeom>
            <a:avLst/>
            <a:gdLst>
              <a:gd name="connsiteX0" fmla="*/ 1450750 w 5658193"/>
              <a:gd name="connsiteY0" fmla="*/ 725607 h 1450763"/>
              <a:gd name="connsiteX1" fmla="*/ 1449830 w 5658193"/>
              <a:gd name="connsiteY1" fmla="*/ 725607 h 1450763"/>
              <a:gd name="connsiteX2" fmla="*/ 1449806 w 5658193"/>
              <a:gd name="connsiteY2" fmla="*/ 725382 h 1450763"/>
              <a:gd name="connsiteX3" fmla="*/ 1449830 w 5658193"/>
              <a:gd name="connsiteY3" fmla="*/ 725157 h 1450763"/>
              <a:gd name="connsiteX4" fmla="*/ 1402870 w 5658193"/>
              <a:gd name="connsiteY4" fmla="*/ 725157 h 1450763"/>
              <a:gd name="connsiteX5" fmla="*/ 1389130 w 5658193"/>
              <a:gd name="connsiteY5" fmla="*/ 588840 h 1450763"/>
              <a:gd name="connsiteX6" fmla="*/ 725382 w 5658193"/>
              <a:gd name="connsiteY6" fmla="*/ 47869 h 1450763"/>
              <a:gd name="connsiteX7" fmla="*/ 47868 w 5658193"/>
              <a:gd name="connsiteY7" fmla="*/ 725382 h 1450763"/>
              <a:gd name="connsiteX8" fmla="*/ 47890 w 5658193"/>
              <a:gd name="connsiteY8" fmla="*/ 725607 h 1450763"/>
              <a:gd name="connsiteX9" fmla="*/ 10 w 5658193"/>
              <a:gd name="connsiteY9" fmla="*/ 725607 h 1450763"/>
              <a:gd name="connsiteX10" fmla="*/ 0 w 5658193"/>
              <a:gd name="connsiteY10" fmla="*/ 725382 h 1450763"/>
              <a:gd name="connsiteX11" fmla="*/ 725382 w 5658193"/>
              <a:gd name="connsiteY11" fmla="*/ 1 h 1450763"/>
              <a:gd name="connsiteX12" fmla="*/ 1450762 w 5658193"/>
              <a:gd name="connsiteY12" fmla="*/ 725382 h 1450763"/>
              <a:gd name="connsiteX13" fmla="*/ 4932812 w 5658193"/>
              <a:gd name="connsiteY13" fmla="*/ 1450762 h 1450763"/>
              <a:gd name="connsiteX14" fmla="*/ 4207431 w 5658193"/>
              <a:gd name="connsiteY14" fmla="*/ 725381 h 1450763"/>
              <a:gd name="connsiteX15" fmla="*/ 4207442 w 5658193"/>
              <a:gd name="connsiteY15" fmla="*/ 725156 h 1450763"/>
              <a:gd name="connsiteX16" fmla="*/ 4208363 w 5658193"/>
              <a:gd name="connsiteY16" fmla="*/ 725156 h 1450763"/>
              <a:gd name="connsiteX17" fmla="*/ 4208386 w 5658193"/>
              <a:gd name="connsiteY17" fmla="*/ 725381 h 1450763"/>
              <a:gd name="connsiteX18" fmla="*/ 4208363 w 5658193"/>
              <a:gd name="connsiteY18" fmla="*/ 725606 h 1450763"/>
              <a:gd name="connsiteX19" fmla="*/ 4255322 w 5658193"/>
              <a:gd name="connsiteY19" fmla="*/ 725606 h 1450763"/>
              <a:gd name="connsiteX20" fmla="*/ 4269064 w 5658193"/>
              <a:gd name="connsiteY20" fmla="*/ 861924 h 1450763"/>
              <a:gd name="connsiteX21" fmla="*/ 4932812 w 5658193"/>
              <a:gd name="connsiteY21" fmla="*/ 1402894 h 1450763"/>
              <a:gd name="connsiteX22" fmla="*/ 5610325 w 5658193"/>
              <a:gd name="connsiteY22" fmla="*/ 725381 h 1450763"/>
              <a:gd name="connsiteX23" fmla="*/ 5610302 w 5658193"/>
              <a:gd name="connsiteY23" fmla="*/ 725156 h 1450763"/>
              <a:gd name="connsiteX24" fmla="*/ 5658182 w 5658193"/>
              <a:gd name="connsiteY24" fmla="*/ 725156 h 1450763"/>
              <a:gd name="connsiteX25" fmla="*/ 5658193 w 5658193"/>
              <a:gd name="connsiteY25" fmla="*/ 725381 h 1450763"/>
              <a:gd name="connsiteX26" fmla="*/ 4932812 w 5658193"/>
              <a:gd name="connsiteY26" fmla="*/ 1450762 h 1450763"/>
              <a:gd name="connsiteX27" fmla="*/ 2127320 w 5658193"/>
              <a:gd name="connsiteY27" fmla="*/ 1450763 h 1450763"/>
              <a:gd name="connsiteX28" fmla="*/ 1401938 w 5658193"/>
              <a:gd name="connsiteY28" fmla="*/ 725382 h 1450763"/>
              <a:gd name="connsiteX29" fmla="*/ 1401950 w 5658193"/>
              <a:gd name="connsiteY29" fmla="*/ 725157 h 1450763"/>
              <a:gd name="connsiteX30" fmla="*/ 1402870 w 5658193"/>
              <a:gd name="connsiteY30" fmla="*/ 725157 h 1450763"/>
              <a:gd name="connsiteX31" fmla="*/ 1402894 w 5658193"/>
              <a:gd name="connsiteY31" fmla="*/ 725382 h 1450763"/>
              <a:gd name="connsiteX32" fmla="*/ 1402870 w 5658193"/>
              <a:gd name="connsiteY32" fmla="*/ 725607 h 1450763"/>
              <a:gd name="connsiteX33" fmla="*/ 1449830 w 5658193"/>
              <a:gd name="connsiteY33" fmla="*/ 725607 h 1450763"/>
              <a:gd name="connsiteX34" fmla="*/ 1463572 w 5658193"/>
              <a:gd name="connsiteY34" fmla="*/ 861925 h 1450763"/>
              <a:gd name="connsiteX35" fmla="*/ 2127320 w 5658193"/>
              <a:gd name="connsiteY35" fmla="*/ 1402895 h 1450763"/>
              <a:gd name="connsiteX36" fmla="*/ 2804833 w 5658193"/>
              <a:gd name="connsiteY36" fmla="*/ 725382 h 1450763"/>
              <a:gd name="connsiteX37" fmla="*/ 2804810 w 5658193"/>
              <a:gd name="connsiteY37" fmla="*/ 725157 h 1450763"/>
              <a:gd name="connsiteX38" fmla="*/ 2805515 w 5658193"/>
              <a:gd name="connsiteY38" fmla="*/ 725157 h 1450763"/>
              <a:gd name="connsiteX39" fmla="*/ 2820229 w 5658193"/>
              <a:gd name="connsiteY39" fmla="*/ 579192 h 1450763"/>
              <a:gd name="connsiteX40" fmla="*/ 3530873 w 5658193"/>
              <a:gd name="connsiteY40" fmla="*/ 0 h 1450763"/>
              <a:gd name="connsiteX41" fmla="*/ 4256254 w 5658193"/>
              <a:gd name="connsiteY41" fmla="*/ 725381 h 1450763"/>
              <a:gd name="connsiteX42" fmla="*/ 4256243 w 5658193"/>
              <a:gd name="connsiteY42" fmla="*/ 725606 h 1450763"/>
              <a:gd name="connsiteX43" fmla="*/ 4255322 w 5658193"/>
              <a:gd name="connsiteY43" fmla="*/ 725606 h 1450763"/>
              <a:gd name="connsiteX44" fmla="*/ 4255299 w 5658193"/>
              <a:gd name="connsiteY44" fmla="*/ 725381 h 1450763"/>
              <a:gd name="connsiteX45" fmla="*/ 4255322 w 5658193"/>
              <a:gd name="connsiteY45" fmla="*/ 725156 h 1450763"/>
              <a:gd name="connsiteX46" fmla="*/ 4208363 w 5658193"/>
              <a:gd name="connsiteY46" fmla="*/ 725156 h 1450763"/>
              <a:gd name="connsiteX47" fmla="*/ 4194621 w 5658193"/>
              <a:gd name="connsiteY47" fmla="*/ 588839 h 1450763"/>
              <a:gd name="connsiteX48" fmla="*/ 3530873 w 5658193"/>
              <a:gd name="connsiteY48" fmla="*/ 47868 h 1450763"/>
              <a:gd name="connsiteX49" fmla="*/ 2853360 w 5658193"/>
              <a:gd name="connsiteY49" fmla="*/ 725381 h 1450763"/>
              <a:gd name="connsiteX50" fmla="*/ 2853383 w 5658193"/>
              <a:gd name="connsiteY50" fmla="*/ 725606 h 1450763"/>
              <a:gd name="connsiteX51" fmla="*/ 2852678 w 5658193"/>
              <a:gd name="connsiteY51" fmla="*/ 725606 h 1450763"/>
              <a:gd name="connsiteX52" fmla="*/ 2837964 w 5658193"/>
              <a:gd name="connsiteY52" fmla="*/ 871572 h 1450763"/>
              <a:gd name="connsiteX53" fmla="*/ 2127320 w 5658193"/>
              <a:gd name="connsiteY53" fmla="*/ 1450763 h 14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658193" h="1450763">
                <a:moveTo>
                  <a:pt x="1450750" y="725607"/>
                </a:moveTo>
                <a:lnTo>
                  <a:pt x="1449830" y="725607"/>
                </a:lnTo>
                <a:lnTo>
                  <a:pt x="1449806" y="725382"/>
                </a:lnTo>
                <a:lnTo>
                  <a:pt x="1449830" y="725157"/>
                </a:lnTo>
                <a:lnTo>
                  <a:pt x="1402870" y="725157"/>
                </a:lnTo>
                <a:lnTo>
                  <a:pt x="1389130" y="588840"/>
                </a:lnTo>
                <a:cubicBezTo>
                  <a:pt x="1325954" y="280108"/>
                  <a:pt x="1052790" y="47869"/>
                  <a:pt x="725382" y="47869"/>
                </a:cubicBezTo>
                <a:cubicBezTo>
                  <a:pt x="351202" y="47869"/>
                  <a:pt x="47868" y="351202"/>
                  <a:pt x="47868" y="725382"/>
                </a:cubicBezTo>
                <a:lnTo>
                  <a:pt x="47890" y="725607"/>
                </a:lnTo>
                <a:lnTo>
                  <a:pt x="10" y="725607"/>
                </a:lnTo>
                <a:lnTo>
                  <a:pt x="0" y="725382"/>
                </a:lnTo>
                <a:cubicBezTo>
                  <a:pt x="0" y="324765"/>
                  <a:pt x="324764" y="1"/>
                  <a:pt x="725382" y="1"/>
                </a:cubicBezTo>
                <a:cubicBezTo>
                  <a:pt x="1125998" y="1"/>
                  <a:pt x="1450762" y="324765"/>
                  <a:pt x="1450762" y="725382"/>
                </a:cubicBezTo>
                <a:close/>
                <a:moveTo>
                  <a:pt x="4932812" y="1450762"/>
                </a:moveTo>
                <a:cubicBezTo>
                  <a:pt x="4532195" y="1450762"/>
                  <a:pt x="4207431" y="1125998"/>
                  <a:pt x="4207431" y="725381"/>
                </a:cubicBezTo>
                <a:lnTo>
                  <a:pt x="4207442" y="725156"/>
                </a:lnTo>
                <a:lnTo>
                  <a:pt x="4208363" y="725156"/>
                </a:lnTo>
                <a:lnTo>
                  <a:pt x="4208386" y="725381"/>
                </a:lnTo>
                <a:lnTo>
                  <a:pt x="4208363" y="725606"/>
                </a:lnTo>
                <a:lnTo>
                  <a:pt x="4255322" y="725606"/>
                </a:lnTo>
                <a:lnTo>
                  <a:pt x="4269064" y="861924"/>
                </a:lnTo>
                <a:cubicBezTo>
                  <a:pt x="4332239" y="1170655"/>
                  <a:pt x="4605404" y="1402894"/>
                  <a:pt x="4932812" y="1402894"/>
                </a:cubicBezTo>
                <a:cubicBezTo>
                  <a:pt x="5306992" y="1402894"/>
                  <a:pt x="5610325" y="1099561"/>
                  <a:pt x="5610325" y="725381"/>
                </a:cubicBezTo>
                <a:lnTo>
                  <a:pt x="5610302" y="725156"/>
                </a:lnTo>
                <a:lnTo>
                  <a:pt x="5658182" y="725156"/>
                </a:lnTo>
                <a:lnTo>
                  <a:pt x="5658193" y="725381"/>
                </a:lnTo>
                <a:cubicBezTo>
                  <a:pt x="5658193" y="1125998"/>
                  <a:pt x="5333429" y="1450762"/>
                  <a:pt x="4932812" y="1450762"/>
                </a:cubicBezTo>
                <a:close/>
                <a:moveTo>
                  <a:pt x="2127320" y="1450763"/>
                </a:moveTo>
                <a:cubicBezTo>
                  <a:pt x="1726703" y="1450763"/>
                  <a:pt x="1401938" y="1125999"/>
                  <a:pt x="1401938" y="725382"/>
                </a:cubicBezTo>
                <a:lnTo>
                  <a:pt x="1401950" y="725157"/>
                </a:lnTo>
                <a:lnTo>
                  <a:pt x="1402870" y="725157"/>
                </a:lnTo>
                <a:lnTo>
                  <a:pt x="1402894" y="725382"/>
                </a:lnTo>
                <a:lnTo>
                  <a:pt x="1402870" y="725607"/>
                </a:lnTo>
                <a:lnTo>
                  <a:pt x="1449830" y="725607"/>
                </a:lnTo>
                <a:lnTo>
                  <a:pt x="1463572" y="861925"/>
                </a:lnTo>
                <a:cubicBezTo>
                  <a:pt x="1526746" y="1170656"/>
                  <a:pt x="1799912" y="1402895"/>
                  <a:pt x="2127320" y="1402895"/>
                </a:cubicBezTo>
                <a:cubicBezTo>
                  <a:pt x="2501500" y="1402895"/>
                  <a:pt x="2804833" y="1099562"/>
                  <a:pt x="2804833" y="725382"/>
                </a:cubicBezTo>
                <a:lnTo>
                  <a:pt x="2804810" y="725157"/>
                </a:lnTo>
                <a:lnTo>
                  <a:pt x="2805515" y="725157"/>
                </a:lnTo>
                <a:lnTo>
                  <a:pt x="2820229" y="579192"/>
                </a:lnTo>
                <a:cubicBezTo>
                  <a:pt x="2887868" y="248648"/>
                  <a:pt x="3180333" y="0"/>
                  <a:pt x="3530873" y="0"/>
                </a:cubicBezTo>
                <a:cubicBezTo>
                  <a:pt x="3931490" y="0"/>
                  <a:pt x="4256254" y="324764"/>
                  <a:pt x="4256254" y="725381"/>
                </a:cubicBezTo>
                <a:lnTo>
                  <a:pt x="4256243" y="725606"/>
                </a:lnTo>
                <a:lnTo>
                  <a:pt x="4255322" y="725606"/>
                </a:lnTo>
                <a:lnTo>
                  <a:pt x="4255299" y="725381"/>
                </a:lnTo>
                <a:lnTo>
                  <a:pt x="4255322" y="725156"/>
                </a:lnTo>
                <a:lnTo>
                  <a:pt x="4208363" y="725156"/>
                </a:lnTo>
                <a:lnTo>
                  <a:pt x="4194621" y="588839"/>
                </a:lnTo>
                <a:cubicBezTo>
                  <a:pt x="4131446" y="280107"/>
                  <a:pt x="3858281" y="47868"/>
                  <a:pt x="3530873" y="47868"/>
                </a:cubicBezTo>
                <a:cubicBezTo>
                  <a:pt x="3156693" y="47868"/>
                  <a:pt x="2853360" y="351201"/>
                  <a:pt x="2853360" y="725381"/>
                </a:cubicBezTo>
                <a:lnTo>
                  <a:pt x="2853383" y="725606"/>
                </a:lnTo>
                <a:lnTo>
                  <a:pt x="2852678" y="725606"/>
                </a:lnTo>
                <a:lnTo>
                  <a:pt x="2837964" y="871572"/>
                </a:lnTo>
                <a:cubicBezTo>
                  <a:pt x="2770325" y="1202116"/>
                  <a:pt x="2477860" y="1450763"/>
                  <a:pt x="2127320" y="1450763"/>
                </a:cubicBezTo>
                <a:close/>
              </a:path>
            </a:pathLst>
          </a:custGeom>
          <a:gradFill>
            <a:gsLst>
              <a:gs pos="56000">
                <a:schemeClr val="accent6"/>
              </a:gs>
              <a:gs pos="36000">
                <a:schemeClr val="accent5"/>
              </a:gs>
              <a:gs pos="15000">
                <a:schemeClr val="accent4"/>
              </a:gs>
              <a:gs pos="100000">
                <a:schemeClr val="accent3"/>
              </a:gs>
            </a:gsLst>
            <a:lin ang="10800000" scaled="0"/>
          </a:gra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 dirty="0">
              <a:solidFill>
                <a:schemeClr val="bg1"/>
              </a:solidFill>
            </a:endParaRPr>
          </a:p>
        </p:txBody>
      </p:sp>
      <p:sp>
        <p:nvSpPr>
          <p:cNvPr id="123" name="Oval 122" descr="timeline endpoints">
            <a:extLst>
              <a:ext uri="{FF2B5EF4-FFF2-40B4-BE49-F238E27FC236}">
                <a16:creationId xmlns:a16="http://schemas.microsoft.com/office/drawing/2014/main" id="{BFD4FC00-6DDF-4537-8F8F-569E05A2C3D8}"/>
              </a:ext>
            </a:extLst>
          </p:cNvPr>
          <p:cNvSpPr/>
          <p:nvPr/>
        </p:nvSpPr>
        <p:spPr>
          <a:xfrm>
            <a:off x="745262" y="1496310"/>
            <a:ext cx="137199" cy="137199"/>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descr="timeline endpoints">
            <a:extLst>
              <a:ext uri="{FF2B5EF4-FFF2-40B4-BE49-F238E27FC236}">
                <a16:creationId xmlns:a16="http://schemas.microsoft.com/office/drawing/2014/main" id="{5387A8A8-5D57-4087-B02A-3E7747DFDA2D}"/>
              </a:ext>
            </a:extLst>
          </p:cNvPr>
          <p:cNvSpPr/>
          <p:nvPr/>
        </p:nvSpPr>
        <p:spPr>
          <a:xfrm>
            <a:off x="745262" y="6031711"/>
            <a:ext cx="137199" cy="137199"/>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56" name="Oval 55">
            <a:extLst>
              <a:ext uri="{FF2B5EF4-FFF2-40B4-BE49-F238E27FC236}">
                <a16:creationId xmlns:a16="http://schemas.microsoft.com/office/drawing/2014/main" id="{8073F816-3D0A-4E38-8B67-6C666F8ED42F}"/>
              </a:ext>
            </a:extLst>
          </p:cNvPr>
          <p:cNvSpPr/>
          <p:nvPr/>
        </p:nvSpPr>
        <p:spPr>
          <a:xfrm>
            <a:off x="4504017" y="2854501"/>
            <a:ext cx="808649" cy="808649"/>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59" name="Oval 58">
            <a:extLst>
              <a:ext uri="{FF2B5EF4-FFF2-40B4-BE49-F238E27FC236}">
                <a16:creationId xmlns:a16="http://schemas.microsoft.com/office/drawing/2014/main" id="{E260482C-CC6B-42CA-956C-A7F7C57B9121}"/>
              </a:ext>
            </a:extLst>
          </p:cNvPr>
          <p:cNvSpPr/>
          <p:nvPr/>
        </p:nvSpPr>
        <p:spPr>
          <a:xfrm>
            <a:off x="4504017" y="3984731"/>
            <a:ext cx="808649" cy="808649"/>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6"/>
              </a:solidFill>
            </a:endParaRPr>
          </a:p>
        </p:txBody>
      </p:sp>
      <p:sp>
        <p:nvSpPr>
          <p:cNvPr id="60" name="Oval 59">
            <a:extLst>
              <a:ext uri="{FF2B5EF4-FFF2-40B4-BE49-F238E27FC236}">
                <a16:creationId xmlns:a16="http://schemas.microsoft.com/office/drawing/2014/main" id="{4507C1C3-7CC1-4B63-94AA-1FF386315C2E}"/>
              </a:ext>
            </a:extLst>
          </p:cNvPr>
          <p:cNvSpPr/>
          <p:nvPr/>
        </p:nvSpPr>
        <p:spPr>
          <a:xfrm>
            <a:off x="4504017" y="5114961"/>
            <a:ext cx="808649" cy="808649"/>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3"/>
              </a:solidFill>
            </a:endParaRPr>
          </a:p>
        </p:txBody>
      </p:sp>
      <p:sp>
        <p:nvSpPr>
          <p:cNvPr id="61" name="Oval 60">
            <a:extLst>
              <a:ext uri="{FF2B5EF4-FFF2-40B4-BE49-F238E27FC236}">
                <a16:creationId xmlns:a16="http://schemas.microsoft.com/office/drawing/2014/main" id="{30502D9A-FD9E-4A43-BA18-2C1D0F543AEF}"/>
              </a:ext>
            </a:extLst>
          </p:cNvPr>
          <p:cNvSpPr/>
          <p:nvPr/>
        </p:nvSpPr>
        <p:spPr>
          <a:xfrm>
            <a:off x="4504017" y="1724271"/>
            <a:ext cx="808649" cy="808649"/>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4"/>
              </a:solidFill>
            </a:endParaRPr>
          </a:p>
        </p:txBody>
      </p:sp>
      <p:sp>
        <p:nvSpPr>
          <p:cNvPr id="62" name="Freeform: Shape 61" descr="timeline ">
            <a:extLst>
              <a:ext uri="{FF2B5EF4-FFF2-40B4-BE49-F238E27FC236}">
                <a16:creationId xmlns:a16="http://schemas.microsoft.com/office/drawing/2014/main" id="{76F2E5DE-65D1-46F6-85DD-2B6279C14C2E}"/>
              </a:ext>
            </a:extLst>
          </p:cNvPr>
          <p:cNvSpPr/>
          <p:nvPr/>
        </p:nvSpPr>
        <p:spPr>
          <a:xfrm rot="16200000" flipV="1">
            <a:off x="2637841" y="3241639"/>
            <a:ext cx="4565215" cy="1170522"/>
          </a:xfrm>
          <a:custGeom>
            <a:avLst/>
            <a:gdLst>
              <a:gd name="connsiteX0" fmla="*/ 1450750 w 5658193"/>
              <a:gd name="connsiteY0" fmla="*/ 725607 h 1450763"/>
              <a:gd name="connsiteX1" fmla="*/ 1449830 w 5658193"/>
              <a:gd name="connsiteY1" fmla="*/ 725607 h 1450763"/>
              <a:gd name="connsiteX2" fmla="*/ 1449806 w 5658193"/>
              <a:gd name="connsiteY2" fmla="*/ 725382 h 1450763"/>
              <a:gd name="connsiteX3" fmla="*/ 1449830 w 5658193"/>
              <a:gd name="connsiteY3" fmla="*/ 725157 h 1450763"/>
              <a:gd name="connsiteX4" fmla="*/ 1402870 w 5658193"/>
              <a:gd name="connsiteY4" fmla="*/ 725157 h 1450763"/>
              <a:gd name="connsiteX5" fmla="*/ 1389130 w 5658193"/>
              <a:gd name="connsiteY5" fmla="*/ 588840 h 1450763"/>
              <a:gd name="connsiteX6" fmla="*/ 725382 w 5658193"/>
              <a:gd name="connsiteY6" fmla="*/ 47869 h 1450763"/>
              <a:gd name="connsiteX7" fmla="*/ 47868 w 5658193"/>
              <a:gd name="connsiteY7" fmla="*/ 725382 h 1450763"/>
              <a:gd name="connsiteX8" fmla="*/ 47890 w 5658193"/>
              <a:gd name="connsiteY8" fmla="*/ 725607 h 1450763"/>
              <a:gd name="connsiteX9" fmla="*/ 10 w 5658193"/>
              <a:gd name="connsiteY9" fmla="*/ 725607 h 1450763"/>
              <a:gd name="connsiteX10" fmla="*/ 0 w 5658193"/>
              <a:gd name="connsiteY10" fmla="*/ 725382 h 1450763"/>
              <a:gd name="connsiteX11" fmla="*/ 725382 w 5658193"/>
              <a:gd name="connsiteY11" fmla="*/ 1 h 1450763"/>
              <a:gd name="connsiteX12" fmla="*/ 1450762 w 5658193"/>
              <a:gd name="connsiteY12" fmla="*/ 725382 h 1450763"/>
              <a:gd name="connsiteX13" fmla="*/ 4932812 w 5658193"/>
              <a:gd name="connsiteY13" fmla="*/ 1450762 h 1450763"/>
              <a:gd name="connsiteX14" fmla="*/ 4207431 w 5658193"/>
              <a:gd name="connsiteY14" fmla="*/ 725381 h 1450763"/>
              <a:gd name="connsiteX15" fmla="*/ 4207442 w 5658193"/>
              <a:gd name="connsiteY15" fmla="*/ 725156 h 1450763"/>
              <a:gd name="connsiteX16" fmla="*/ 4208363 w 5658193"/>
              <a:gd name="connsiteY16" fmla="*/ 725156 h 1450763"/>
              <a:gd name="connsiteX17" fmla="*/ 4208386 w 5658193"/>
              <a:gd name="connsiteY17" fmla="*/ 725381 h 1450763"/>
              <a:gd name="connsiteX18" fmla="*/ 4208363 w 5658193"/>
              <a:gd name="connsiteY18" fmla="*/ 725606 h 1450763"/>
              <a:gd name="connsiteX19" fmla="*/ 4255322 w 5658193"/>
              <a:gd name="connsiteY19" fmla="*/ 725606 h 1450763"/>
              <a:gd name="connsiteX20" fmla="*/ 4269064 w 5658193"/>
              <a:gd name="connsiteY20" fmla="*/ 861924 h 1450763"/>
              <a:gd name="connsiteX21" fmla="*/ 4932812 w 5658193"/>
              <a:gd name="connsiteY21" fmla="*/ 1402894 h 1450763"/>
              <a:gd name="connsiteX22" fmla="*/ 5610325 w 5658193"/>
              <a:gd name="connsiteY22" fmla="*/ 725381 h 1450763"/>
              <a:gd name="connsiteX23" fmla="*/ 5610302 w 5658193"/>
              <a:gd name="connsiteY23" fmla="*/ 725156 h 1450763"/>
              <a:gd name="connsiteX24" fmla="*/ 5658182 w 5658193"/>
              <a:gd name="connsiteY24" fmla="*/ 725156 h 1450763"/>
              <a:gd name="connsiteX25" fmla="*/ 5658193 w 5658193"/>
              <a:gd name="connsiteY25" fmla="*/ 725381 h 1450763"/>
              <a:gd name="connsiteX26" fmla="*/ 4932812 w 5658193"/>
              <a:gd name="connsiteY26" fmla="*/ 1450762 h 1450763"/>
              <a:gd name="connsiteX27" fmla="*/ 2127320 w 5658193"/>
              <a:gd name="connsiteY27" fmla="*/ 1450763 h 1450763"/>
              <a:gd name="connsiteX28" fmla="*/ 1401938 w 5658193"/>
              <a:gd name="connsiteY28" fmla="*/ 725382 h 1450763"/>
              <a:gd name="connsiteX29" fmla="*/ 1401950 w 5658193"/>
              <a:gd name="connsiteY29" fmla="*/ 725157 h 1450763"/>
              <a:gd name="connsiteX30" fmla="*/ 1402870 w 5658193"/>
              <a:gd name="connsiteY30" fmla="*/ 725157 h 1450763"/>
              <a:gd name="connsiteX31" fmla="*/ 1402894 w 5658193"/>
              <a:gd name="connsiteY31" fmla="*/ 725382 h 1450763"/>
              <a:gd name="connsiteX32" fmla="*/ 1402870 w 5658193"/>
              <a:gd name="connsiteY32" fmla="*/ 725607 h 1450763"/>
              <a:gd name="connsiteX33" fmla="*/ 1449830 w 5658193"/>
              <a:gd name="connsiteY33" fmla="*/ 725607 h 1450763"/>
              <a:gd name="connsiteX34" fmla="*/ 1463572 w 5658193"/>
              <a:gd name="connsiteY34" fmla="*/ 861925 h 1450763"/>
              <a:gd name="connsiteX35" fmla="*/ 2127320 w 5658193"/>
              <a:gd name="connsiteY35" fmla="*/ 1402895 h 1450763"/>
              <a:gd name="connsiteX36" fmla="*/ 2804833 w 5658193"/>
              <a:gd name="connsiteY36" fmla="*/ 725382 h 1450763"/>
              <a:gd name="connsiteX37" fmla="*/ 2804810 w 5658193"/>
              <a:gd name="connsiteY37" fmla="*/ 725157 h 1450763"/>
              <a:gd name="connsiteX38" fmla="*/ 2805515 w 5658193"/>
              <a:gd name="connsiteY38" fmla="*/ 725157 h 1450763"/>
              <a:gd name="connsiteX39" fmla="*/ 2820229 w 5658193"/>
              <a:gd name="connsiteY39" fmla="*/ 579192 h 1450763"/>
              <a:gd name="connsiteX40" fmla="*/ 3530873 w 5658193"/>
              <a:gd name="connsiteY40" fmla="*/ 0 h 1450763"/>
              <a:gd name="connsiteX41" fmla="*/ 4256254 w 5658193"/>
              <a:gd name="connsiteY41" fmla="*/ 725381 h 1450763"/>
              <a:gd name="connsiteX42" fmla="*/ 4256243 w 5658193"/>
              <a:gd name="connsiteY42" fmla="*/ 725606 h 1450763"/>
              <a:gd name="connsiteX43" fmla="*/ 4255322 w 5658193"/>
              <a:gd name="connsiteY43" fmla="*/ 725606 h 1450763"/>
              <a:gd name="connsiteX44" fmla="*/ 4255299 w 5658193"/>
              <a:gd name="connsiteY44" fmla="*/ 725381 h 1450763"/>
              <a:gd name="connsiteX45" fmla="*/ 4255322 w 5658193"/>
              <a:gd name="connsiteY45" fmla="*/ 725156 h 1450763"/>
              <a:gd name="connsiteX46" fmla="*/ 4208363 w 5658193"/>
              <a:gd name="connsiteY46" fmla="*/ 725156 h 1450763"/>
              <a:gd name="connsiteX47" fmla="*/ 4194621 w 5658193"/>
              <a:gd name="connsiteY47" fmla="*/ 588839 h 1450763"/>
              <a:gd name="connsiteX48" fmla="*/ 3530873 w 5658193"/>
              <a:gd name="connsiteY48" fmla="*/ 47868 h 1450763"/>
              <a:gd name="connsiteX49" fmla="*/ 2853360 w 5658193"/>
              <a:gd name="connsiteY49" fmla="*/ 725381 h 1450763"/>
              <a:gd name="connsiteX50" fmla="*/ 2853383 w 5658193"/>
              <a:gd name="connsiteY50" fmla="*/ 725606 h 1450763"/>
              <a:gd name="connsiteX51" fmla="*/ 2852678 w 5658193"/>
              <a:gd name="connsiteY51" fmla="*/ 725606 h 1450763"/>
              <a:gd name="connsiteX52" fmla="*/ 2837964 w 5658193"/>
              <a:gd name="connsiteY52" fmla="*/ 871572 h 1450763"/>
              <a:gd name="connsiteX53" fmla="*/ 2127320 w 5658193"/>
              <a:gd name="connsiteY53" fmla="*/ 1450763 h 14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658193" h="1450763">
                <a:moveTo>
                  <a:pt x="1450750" y="725607"/>
                </a:moveTo>
                <a:lnTo>
                  <a:pt x="1449830" y="725607"/>
                </a:lnTo>
                <a:lnTo>
                  <a:pt x="1449806" y="725382"/>
                </a:lnTo>
                <a:lnTo>
                  <a:pt x="1449830" y="725157"/>
                </a:lnTo>
                <a:lnTo>
                  <a:pt x="1402870" y="725157"/>
                </a:lnTo>
                <a:lnTo>
                  <a:pt x="1389130" y="588840"/>
                </a:lnTo>
                <a:cubicBezTo>
                  <a:pt x="1325954" y="280108"/>
                  <a:pt x="1052790" y="47869"/>
                  <a:pt x="725382" y="47869"/>
                </a:cubicBezTo>
                <a:cubicBezTo>
                  <a:pt x="351202" y="47869"/>
                  <a:pt x="47868" y="351202"/>
                  <a:pt x="47868" y="725382"/>
                </a:cubicBezTo>
                <a:lnTo>
                  <a:pt x="47890" y="725607"/>
                </a:lnTo>
                <a:lnTo>
                  <a:pt x="10" y="725607"/>
                </a:lnTo>
                <a:lnTo>
                  <a:pt x="0" y="725382"/>
                </a:lnTo>
                <a:cubicBezTo>
                  <a:pt x="0" y="324765"/>
                  <a:pt x="324764" y="1"/>
                  <a:pt x="725382" y="1"/>
                </a:cubicBezTo>
                <a:cubicBezTo>
                  <a:pt x="1125998" y="1"/>
                  <a:pt x="1450762" y="324765"/>
                  <a:pt x="1450762" y="725382"/>
                </a:cubicBezTo>
                <a:close/>
                <a:moveTo>
                  <a:pt x="4932812" y="1450762"/>
                </a:moveTo>
                <a:cubicBezTo>
                  <a:pt x="4532195" y="1450762"/>
                  <a:pt x="4207431" y="1125998"/>
                  <a:pt x="4207431" y="725381"/>
                </a:cubicBezTo>
                <a:lnTo>
                  <a:pt x="4207442" y="725156"/>
                </a:lnTo>
                <a:lnTo>
                  <a:pt x="4208363" y="725156"/>
                </a:lnTo>
                <a:lnTo>
                  <a:pt x="4208386" y="725381"/>
                </a:lnTo>
                <a:lnTo>
                  <a:pt x="4208363" y="725606"/>
                </a:lnTo>
                <a:lnTo>
                  <a:pt x="4255322" y="725606"/>
                </a:lnTo>
                <a:lnTo>
                  <a:pt x="4269064" y="861924"/>
                </a:lnTo>
                <a:cubicBezTo>
                  <a:pt x="4332239" y="1170655"/>
                  <a:pt x="4605404" y="1402894"/>
                  <a:pt x="4932812" y="1402894"/>
                </a:cubicBezTo>
                <a:cubicBezTo>
                  <a:pt x="5306992" y="1402894"/>
                  <a:pt x="5610325" y="1099561"/>
                  <a:pt x="5610325" y="725381"/>
                </a:cubicBezTo>
                <a:lnTo>
                  <a:pt x="5610302" y="725156"/>
                </a:lnTo>
                <a:lnTo>
                  <a:pt x="5658182" y="725156"/>
                </a:lnTo>
                <a:lnTo>
                  <a:pt x="5658193" y="725381"/>
                </a:lnTo>
                <a:cubicBezTo>
                  <a:pt x="5658193" y="1125998"/>
                  <a:pt x="5333429" y="1450762"/>
                  <a:pt x="4932812" y="1450762"/>
                </a:cubicBezTo>
                <a:close/>
                <a:moveTo>
                  <a:pt x="2127320" y="1450763"/>
                </a:moveTo>
                <a:cubicBezTo>
                  <a:pt x="1726703" y="1450763"/>
                  <a:pt x="1401938" y="1125999"/>
                  <a:pt x="1401938" y="725382"/>
                </a:cubicBezTo>
                <a:lnTo>
                  <a:pt x="1401950" y="725157"/>
                </a:lnTo>
                <a:lnTo>
                  <a:pt x="1402870" y="725157"/>
                </a:lnTo>
                <a:lnTo>
                  <a:pt x="1402894" y="725382"/>
                </a:lnTo>
                <a:lnTo>
                  <a:pt x="1402870" y="725607"/>
                </a:lnTo>
                <a:lnTo>
                  <a:pt x="1449830" y="725607"/>
                </a:lnTo>
                <a:lnTo>
                  <a:pt x="1463572" y="861925"/>
                </a:lnTo>
                <a:cubicBezTo>
                  <a:pt x="1526746" y="1170656"/>
                  <a:pt x="1799912" y="1402895"/>
                  <a:pt x="2127320" y="1402895"/>
                </a:cubicBezTo>
                <a:cubicBezTo>
                  <a:pt x="2501500" y="1402895"/>
                  <a:pt x="2804833" y="1099562"/>
                  <a:pt x="2804833" y="725382"/>
                </a:cubicBezTo>
                <a:lnTo>
                  <a:pt x="2804810" y="725157"/>
                </a:lnTo>
                <a:lnTo>
                  <a:pt x="2805515" y="725157"/>
                </a:lnTo>
                <a:lnTo>
                  <a:pt x="2820229" y="579192"/>
                </a:lnTo>
                <a:cubicBezTo>
                  <a:pt x="2887868" y="248648"/>
                  <a:pt x="3180333" y="0"/>
                  <a:pt x="3530873" y="0"/>
                </a:cubicBezTo>
                <a:cubicBezTo>
                  <a:pt x="3931490" y="0"/>
                  <a:pt x="4256254" y="324764"/>
                  <a:pt x="4256254" y="725381"/>
                </a:cubicBezTo>
                <a:lnTo>
                  <a:pt x="4256243" y="725606"/>
                </a:lnTo>
                <a:lnTo>
                  <a:pt x="4255322" y="725606"/>
                </a:lnTo>
                <a:lnTo>
                  <a:pt x="4255299" y="725381"/>
                </a:lnTo>
                <a:lnTo>
                  <a:pt x="4255322" y="725156"/>
                </a:lnTo>
                <a:lnTo>
                  <a:pt x="4208363" y="725156"/>
                </a:lnTo>
                <a:lnTo>
                  <a:pt x="4194621" y="588839"/>
                </a:lnTo>
                <a:cubicBezTo>
                  <a:pt x="4131446" y="280107"/>
                  <a:pt x="3858281" y="47868"/>
                  <a:pt x="3530873" y="47868"/>
                </a:cubicBezTo>
                <a:cubicBezTo>
                  <a:pt x="3156693" y="47868"/>
                  <a:pt x="2853360" y="351201"/>
                  <a:pt x="2853360" y="725381"/>
                </a:cubicBezTo>
                <a:lnTo>
                  <a:pt x="2853383" y="725606"/>
                </a:lnTo>
                <a:lnTo>
                  <a:pt x="2852678" y="725606"/>
                </a:lnTo>
                <a:lnTo>
                  <a:pt x="2837964" y="871572"/>
                </a:lnTo>
                <a:cubicBezTo>
                  <a:pt x="2770325" y="1202116"/>
                  <a:pt x="2477860" y="1450763"/>
                  <a:pt x="2127320" y="1450763"/>
                </a:cubicBezTo>
                <a:close/>
              </a:path>
            </a:pathLst>
          </a:custGeom>
          <a:gradFill>
            <a:gsLst>
              <a:gs pos="56000">
                <a:schemeClr val="accent6"/>
              </a:gs>
              <a:gs pos="36000">
                <a:schemeClr val="accent5"/>
              </a:gs>
              <a:gs pos="15000">
                <a:schemeClr val="accent4"/>
              </a:gs>
              <a:gs pos="100000">
                <a:schemeClr val="accent3"/>
              </a:gs>
            </a:gsLst>
            <a:lin ang="10800000" scaled="0"/>
          </a:gra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 dirty="0">
              <a:solidFill>
                <a:schemeClr val="bg1"/>
              </a:solidFill>
            </a:endParaRPr>
          </a:p>
        </p:txBody>
      </p:sp>
      <p:sp>
        <p:nvSpPr>
          <p:cNvPr id="63" name="Oval 62" descr="timeline endpoints">
            <a:extLst>
              <a:ext uri="{FF2B5EF4-FFF2-40B4-BE49-F238E27FC236}">
                <a16:creationId xmlns:a16="http://schemas.microsoft.com/office/drawing/2014/main" id="{C97A6697-CBD6-47D7-847A-C62AADC26D68}"/>
              </a:ext>
            </a:extLst>
          </p:cNvPr>
          <p:cNvSpPr/>
          <p:nvPr/>
        </p:nvSpPr>
        <p:spPr>
          <a:xfrm>
            <a:off x="4839742" y="1496310"/>
            <a:ext cx="137199" cy="137199"/>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descr="timeline endpoints">
            <a:extLst>
              <a:ext uri="{FF2B5EF4-FFF2-40B4-BE49-F238E27FC236}">
                <a16:creationId xmlns:a16="http://schemas.microsoft.com/office/drawing/2014/main" id="{D6425C0B-B465-4781-9F33-0C9EDB468AB1}"/>
              </a:ext>
            </a:extLst>
          </p:cNvPr>
          <p:cNvSpPr/>
          <p:nvPr/>
        </p:nvSpPr>
        <p:spPr>
          <a:xfrm>
            <a:off x="4839742" y="6031711"/>
            <a:ext cx="137199" cy="137199"/>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73" name="Oval 72">
            <a:extLst>
              <a:ext uri="{FF2B5EF4-FFF2-40B4-BE49-F238E27FC236}">
                <a16:creationId xmlns:a16="http://schemas.microsoft.com/office/drawing/2014/main" id="{4DC08D0D-2C5D-40D2-A69E-E57508ACF89A}"/>
              </a:ext>
            </a:extLst>
          </p:cNvPr>
          <p:cNvSpPr/>
          <p:nvPr/>
        </p:nvSpPr>
        <p:spPr>
          <a:xfrm>
            <a:off x="8527377" y="2854501"/>
            <a:ext cx="808649" cy="808649"/>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5"/>
              </a:solidFill>
            </a:endParaRPr>
          </a:p>
        </p:txBody>
      </p:sp>
      <p:sp>
        <p:nvSpPr>
          <p:cNvPr id="74" name="Oval 73">
            <a:extLst>
              <a:ext uri="{FF2B5EF4-FFF2-40B4-BE49-F238E27FC236}">
                <a16:creationId xmlns:a16="http://schemas.microsoft.com/office/drawing/2014/main" id="{FEC9E2F2-668F-4476-A2DE-C5428F31357E}"/>
              </a:ext>
            </a:extLst>
          </p:cNvPr>
          <p:cNvSpPr/>
          <p:nvPr/>
        </p:nvSpPr>
        <p:spPr>
          <a:xfrm>
            <a:off x="8527377" y="3984731"/>
            <a:ext cx="808649" cy="808649"/>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6"/>
              </a:solidFill>
            </a:endParaRPr>
          </a:p>
        </p:txBody>
      </p:sp>
      <p:sp>
        <p:nvSpPr>
          <p:cNvPr id="75" name="Oval 74">
            <a:extLst>
              <a:ext uri="{FF2B5EF4-FFF2-40B4-BE49-F238E27FC236}">
                <a16:creationId xmlns:a16="http://schemas.microsoft.com/office/drawing/2014/main" id="{97392806-F8B3-47BB-9377-97E05CF8A7C4}"/>
              </a:ext>
            </a:extLst>
          </p:cNvPr>
          <p:cNvSpPr/>
          <p:nvPr/>
        </p:nvSpPr>
        <p:spPr>
          <a:xfrm>
            <a:off x="8527377" y="5114961"/>
            <a:ext cx="808649" cy="808649"/>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3"/>
              </a:solidFill>
            </a:endParaRPr>
          </a:p>
        </p:txBody>
      </p:sp>
      <p:sp>
        <p:nvSpPr>
          <p:cNvPr id="76" name="Oval 75">
            <a:extLst>
              <a:ext uri="{FF2B5EF4-FFF2-40B4-BE49-F238E27FC236}">
                <a16:creationId xmlns:a16="http://schemas.microsoft.com/office/drawing/2014/main" id="{BFC98533-FB86-441D-A3FB-42DB9F92E9E1}"/>
              </a:ext>
            </a:extLst>
          </p:cNvPr>
          <p:cNvSpPr/>
          <p:nvPr/>
        </p:nvSpPr>
        <p:spPr>
          <a:xfrm>
            <a:off x="8527377" y="1724271"/>
            <a:ext cx="808649" cy="808649"/>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4"/>
              </a:solidFill>
            </a:endParaRPr>
          </a:p>
        </p:txBody>
      </p:sp>
      <p:sp>
        <p:nvSpPr>
          <p:cNvPr id="77" name="Freeform: Shape 76" descr="timeline ">
            <a:extLst>
              <a:ext uri="{FF2B5EF4-FFF2-40B4-BE49-F238E27FC236}">
                <a16:creationId xmlns:a16="http://schemas.microsoft.com/office/drawing/2014/main" id="{6B7C02D2-6A92-42E5-91E4-81B6818EEAA2}"/>
              </a:ext>
            </a:extLst>
          </p:cNvPr>
          <p:cNvSpPr/>
          <p:nvPr/>
        </p:nvSpPr>
        <p:spPr>
          <a:xfrm rot="16200000" flipV="1">
            <a:off x="6661201" y="3241639"/>
            <a:ext cx="4565215" cy="1170522"/>
          </a:xfrm>
          <a:custGeom>
            <a:avLst/>
            <a:gdLst>
              <a:gd name="connsiteX0" fmla="*/ 1450750 w 5658193"/>
              <a:gd name="connsiteY0" fmla="*/ 725607 h 1450763"/>
              <a:gd name="connsiteX1" fmla="*/ 1449830 w 5658193"/>
              <a:gd name="connsiteY1" fmla="*/ 725607 h 1450763"/>
              <a:gd name="connsiteX2" fmla="*/ 1449806 w 5658193"/>
              <a:gd name="connsiteY2" fmla="*/ 725382 h 1450763"/>
              <a:gd name="connsiteX3" fmla="*/ 1449830 w 5658193"/>
              <a:gd name="connsiteY3" fmla="*/ 725157 h 1450763"/>
              <a:gd name="connsiteX4" fmla="*/ 1402870 w 5658193"/>
              <a:gd name="connsiteY4" fmla="*/ 725157 h 1450763"/>
              <a:gd name="connsiteX5" fmla="*/ 1389130 w 5658193"/>
              <a:gd name="connsiteY5" fmla="*/ 588840 h 1450763"/>
              <a:gd name="connsiteX6" fmla="*/ 725382 w 5658193"/>
              <a:gd name="connsiteY6" fmla="*/ 47869 h 1450763"/>
              <a:gd name="connsiteX7" fmla="*/ 47868 w 5658193"/>
              <a:gd name="connsiteY7" fmla="*/ 725382 h 1450763"/>
              <a:gd name="connsiteX8" fmla="*/ 47890 w 5658193"/>
              <a:gd name="connsiteY8" fmla="*/ 725607 h 1450763"/>
              <a:gd name="connsiteX9" fmla="*/ 10 w 5658193"/>
              <a:gd name="connsiteY9" fmla="*/ 725607 h 1450763"/>
              <a:gd name="connsiteX10" fmla="*/ 0 w 5658193"/>
              <a:gd name="connsiteY10" fmla="*/ 725382 h 1450763"/>
              <a:gd name="connsiteX11" fmla="*/ 725382 w 5658193"/>
              <a:gd name="connsiteY11" fmla="*/ 1 h 1450763"/>
              <a:gd name="connsiteX12" fmla="*/ 1450762 w 5658193"/>
              <a:gd name="connsiteY12" fmla="*/ 725382 h 1450763"/>
              <a:gd name="connsiteX13" fmla="*/ 4932812 w 5658193"/>
              <a:gd name="connsiteY13" fmla="*/ 1450762 h 1450763"/>
              <a:gd name="connsiteX14" fmla="*/ 4207431 w 5658193"/>
              <a:gd name="connsiteY14" fmla="*/ 725381 h 1450763"/>
              <a:gd name="connsiteX15" fmla="*/ 4207442 w 5658193"/>
              <a:gd name="connsiteY15" fmla="*/ 725156 h 1450763"/>
              <a:gd name="connsiteX16" fmla="*/ 4208363 w 5658193"/>
              <a:gd name="connsiteY16" fmla="*/ 725156 h 1450763"/>
              <a:gd name="connsiteX17" fmla="*/ 4208386 w 5658193"/>
              <a:gd name="connsiteY17" fmla="*/ 725381 h 1450763"/>
              <a:gd name="connsiteX18" fmla="*/ 4208363 w 5658193"/>
              <a:gd name="connsiteY18" fmla="*/ 725606 h 1450763"/>
              <a:gd name="connsiteX19" fmla="*/ 4255322 w 5658193"/>
              <a:gd name="connsiteY19" fmla="*/ 725606 h 1450763"/>
              <a:gd name="connsiteX20" fmla="*/ 4269064 w 5658193"/>
              <a:gd name="connsiteY20" fmla="*/ 861924 h 1450763"/>
              <a:gd name="connsiteX21" fmla="*/ 4932812 w 5658193"/>
              <a:gd name="connsiteY21" fmla="*/ 1402894 h 1450763"/>
              <a:gd name="connsiteX22" fmla="*/ 5610325 w 5658193"/>
              <a:gd name="connsiteY22" fmla="*/ 725381 h 1450763"/>
              <a:gd name="connsiteX23" fmla="*/ 5610302 w 5658193"/>
              <a:gd name="connsiteY23" fmla="*/ 725156 h 1450763"/>
              <a:gd name="connsiteX24" fmla="*/ 5658182 w 5658193"/>
              <a:gd name="connsiteY24" fmla="*/ 725156 h 1450763"/>
              <a:gd name="connsiteX25" fmla="*/ 5658193 w 5658193"/>
              <a:gd name="connsiteY25" fmla="*/ 725381 h 1450763"/>
              <a:gd name="connsiteX26" fmla="*/ 4932812 w 5658193"/>
              <a:gd name="connsiteY26" fmla="*/ 1450762 h 1450763"/>
              <a:gd name="connsiteX27" fmla="*/ 2127320 w 5658193"/>
              <a:gd name="connsiteY27" fmla="*/ 1450763 h 1450763"/>
              <a:gd name="connsiteX28" fmla="*/ 1401938 w 5658193"/>
              <a:gd name="connsiteY28" fmla="*/ 725382 h 1450763"/>
              <a:gd name="connsiteX29" fmla="*/ 1401950 w 5658193"/>
              <a:gd name="connsiteY29" fmla="*/ 725157 h 1450763"/>
              <a:gd name="connsiteX30" fmla="*/ 1402870 w 5658193"/>
              <a:gd name="connsiteY30" fmla="*/ 725157 h 1450763"/>
              <a:gd name="connsiteX31" fmla="*/ 1402894 w 5658193"/>
              <a:gd name="connsiteY31" fmla="*/ 725382 h 1450763"/>
              <a:gd name="connsiteX32" fmla="*/ 1402870 w 5658193"/>
              <a:gd name="connsiteY32" fmla="*/ 725607 h 1450763"/>
              <a:gd name="connsiteX33" fmla="*/ 1449830 w 5658193"/>
              <a:gd name="connsiteY33" fmla="*/ 725607 h 1450763"/>
              <a:gd name="connsiteX34" fmla="*/ 1463572 w 5658193"/>
              <a:gd name="connsiteY34" fmla="*/ 861925 h 1450763"/>
              <a:gd name="connsiteX35" fmla="*/ 2127320 w 5658193"/>
              <a:gd name="connsiteY35" fmla="*/ 1402895 h 1450763"/>
              <a:gd name="connsiteX36" fmla="*/ 2804833 w 5658193"/>
              <a:gd name="connsiteY36" fmla="*/ 725382 h 1450763"/>
              <a:gd name="connsiteX37" fmla="*/ 2804810 w 5658193"/>
              <a:gd name="connsiteY37" fmla="*/ 725157 h 1450763"/>
              <a:gd name="connsiteX38" fmla="*/ 2805515 w 5658193"/>
              <a:gd name="connsiteY38" fmla="*/ 725157 h 1450763"/>
              <a:gd name="connsiteX39" fmla="*/ 2820229 w 5658193"/>
              <a:gd name="connsiteY39" fmla="*/ 579192 h 1450763"/>
              <a:gd name="connsiteX40" fmla="*/ 3530873 w 5658193"/>
              <a:gd name="connsiteY40" fmla="*/ 0 h 1450763"/>
              <a:gd name="connsiteX41" fmla="*/ 4256254 w 5658193"/>
              <a:gd name="connsiteY41" fmla="*/ 725381 h 1450763"/>
              <a:gd name="connsiteX42" fmla="*/ 4256243 w 5658193"/>
              <a:gd name="connsiteY42" fmla="*/ 725606 h 1450763"/>
              <a:gd name="connsiteX43" fmla="*/ 4255322 w 5658193"/>
              <a:gd name="connsiteY43" fmla="*/ 725606 h 1450763"/>
              <a:gd name="connsiteX44" fmla="*/ 4255299 w 5658193"/>
              <a:gd name="connsiteY44" fmla="*/ 725381 h 1450763"/>
              <a:gd name="connsiteX45" fmla="*/ 4255322 w 5658193"/>
              <a:gd name="connsiteY45" fmla="*/ 725156 h 1450763"/>
              <a:gd name="connsiteX46" fmla="*/ 4208363 w 5658193"/>
              <a:gd name="connsiteY46" fmla="*/ 725156 h 1450763"/>
              <a:gd name="connsiteX47" fmla="*/ 4194621 w 5658193"/>
              <a:gd name="connsiteY47" fmla="*/ 588839 h 1450763"/>
              <a:gd name="connsiteX48" fmla="*/ 3530873 w 5658193"/>
              <a:gd name="connsiteY48" fmla="*/ 47868 h 1450763"/>
              <a:gd name="connsiteX49" fmla="*/ 2853360 w 5658193"/>
              <a:gd name="connsiteY49" fmla="*/ 725381 h 1450763"/>
              <a:gd name="connsiteX50" fmla="*/ 2853383 w 5658193"/>
              <a:gd name="connsiteY50" fmla="*/ 725606 h 1450763"/>
              <a:gd name="connsiteX51" fmla="*/ 2852678 w 5658193"/>
              <a:gd name="connsiteY51" fmla="*/ 725606 h 1450763"/>
              <a:gd name="connsiteX52" fmla="*/ 2837964 w 5658193"/>
              <a:gd name="connsiteY52" fmla="*/ 871572 h 1450763"/>
              <a:gd name="connsiteX53" fmla="*/ 2127320 w 5658193"/>
              <a:gd name="connsiteY53" fmla="*/ 1450763 h 14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658193" h="1450763">
                <a:moveTo>
                  <a:pt x="1450750" y="725607"/>
                </a:moveTo>
                <a:lnTo>
                  <a:pt x="1449830" y="725607"/>
                </a:lnTo>
                <a:lnTo>
                  <a:pt x="1449806" y="725382"/>
                </a:lnTo>
                <a:lnTo>
                  <a:pt x="1449830" y="725157"/>
                </a:lnTo>
                <a:lnTo>
                  <a:pt x="1402870" y="725157"/>
                </a:lnTo>
                <a:lnTo>
                  <a:pt x="1389130" y="588840"/>
                </a:lnTo>
                <a:cubicBezTo>
                  <a:pt x="1325954" y="280108"/>
                  <a:pt x="1052790" y="47869"/>
                  <a:pt x="725382" y="47869"/>
                </a:cubicBezTo>
                <a:cubicBezTo>
                  <a:pt x="351202" y="47869"/>
                  <a:pt x="47868" y="351202"/>
                  <a:pt x="47868" y="725382"/>
                </a:cubicBezTo>
                <a:lnTo>
                  <a:pt x="47890" y="725607"/>
                </a:lnTo>
                <a:lnTo>
                  <a:pt x="10" y="725607"/>
                </a:lnTo>
                <a:lnTo>
                  <a:pt x="0" y="725382"/>
                </a:lnTo>
                <a:cubicBezTo>
                  <a:pt x="0" y="324765"/>
                  <a:pt x="324764" y="1"/>
                  <a:pt x="725382" y="1"/>
                </a:cubicBezTo>
                <a:cubicBezTo>
                  <a:pt x="1125998" y="1"/>
                  <a:pt x="1450762" y="324765"/>
                  <a:pt x="1450762" y="725382"/>
                </a:cubicBezTo>
                <a:close/>
                <a:moveTo>
                  <a:pt x="4932812" y="1450762"/>
                </a:moveTo>
                <a:cubicBezTo>
                  <a:pt x="4532195" y="1450762"/>
                  <a:pt x="4207431" y="1125998"/>
                  <a:pt x="4207431" y="725381"/>
                </a:cubicBezTo>
                <a:lnTo>
                  <a:pt x="4207442" y="725156"/>
                </a:lnTo>
                <a:lnTo>
                  <a:pt x="4208363" y="725156"/>
                </a:lnTo>
                <a:lnTo>
                  <a:pt x="4208386" y="725381"/>
                </a:lnTo>
                <a:lnTo>
                  <a:pt x="4208363" y="725606"/>
                </a:lnTo>
                <a:lnTo>
                  <a:pt x="4255322" y="725606"/>
                </a:lnTo>
                <a:lnTo>
                  <a:pt x="4269064" y="861924"/>
                </a:lnTo>
                <a:cubicBezTo>
                  <a:pt x="4332239" y="1170655"/>
                  <a:pt x="4605404" y="1402894"/>
                  <a:pt x="4932812" y="1402894"/>
                </a:cubicBezTo>
                <a:cubicBezTo>
                  <a:pt x="5306992" y="1402894"/>
                  <a:pt x="5610325" y="1099561"/>
                  <a:pt x="5610325" y="725381"/>
                </a:cubicBezTo>
                <a:lnTo>
                  <a:pt x="5610302" y="725156"/>
                </a:lnTo>
                <a:lnTo>
                  <a:pt x="5658182" y="725156"/>
                </a:lnTo>
                <a:lnTo>
                  <a:pt x="5658193" y="725381"/>
                </a:lnTo>
                <a:cubicBezTo>
                  <a:pt x="5658193" y="1125998"/>
                  <a:pt x="5333429" y="1450762"/>
                  <a:pt x="4932812" y="1450762"/>
                </a:cubicBezTo>
                <a:close/>
                <a:moveTo>
                  <a:pt x="2127320" y="1450763"/>
                </a:moveTo>
                <a:cubicBezTo>
                  <a:pt x="1726703" y="1450763"/>
                  <a:pt x="1401938" y="1125999"/>
                  <a:pt x="1401938" y="725382"/>
                </a:cubicBezTo>
                <a:lnTo>
                  <a:pt x="1401950" y="725157"/>
                </a:lnTo>
                <a:lnTo>
                  <a:pt x="1402870" y="725157"/>
                </a:lnTo>
                <a:lnTo>
                  <a:pt x="1402894" y="725382"/>
                </a:lnTo>
                <a:lnTo>
                  <a:pt x="1402870" y="725607"/>
                </a:lnTo>
                <a:lnTo>
                  <a:pt x="1449830" y="725607"/>
                </a:lnTo>
                <a:lnTo>
                  <a:pt x="1463572" y="861925"/>
                </a:lnTo>
                <a:cubicBezTo>
                  <a:pt x="1526746" y="1170656"/>
                  <a:pt x="1799912" y="1402895"/>
                  <a:pt x="2127320" y="1402895"/>
                </a:cubicBezTo>
                <a:cubicBezTo>
                  <a:pt x="2501500" y="1402895"/>
                  <a:pt x="2804833" y="1099562"/>
                  <a:pt x="2804833" y="725382"/>
                </a:cubicBezTo>
                <a:lnTo>
                  <a:pt x="2804810" y="725157"/>
                </a:lnTo>
                <a:lnTo>
                  <a:pt x="2805515" y="725157"/>
                </a:lnTo>
                <a:lnTo>
                  <a:pt x="2820229" y="579192"/>
                </a:lnTo>
                <a:cubicBezTo>
                  <a:pt x="2887868" y="248648"/>
                  <a:pt x="3180333" y="0"/>
                  <a:pt x="3530873" y="0"/>
                </a:cubicBezTo>
                <a:cubicBezTo>
                  <a:pt x="3931490" y="0"/>
                  <a:pt x="4256254" y="324764"/>
                  <a:pt x="4256254" y="725381"/>
                </a:cubicBezTo>
                <a:lnTo>
                  <a:pt x="4256243" y="725606"/>
                </a:lnTo>
                <a:lnTo>
                  <a:pt x="4255322" y="725606"/>
                </a:lnTo>
                <a:lnTo>
                  <a:pt x="4255299" y="725381"/>
                </a:lnTo>
                <a:lnTo>
                  <a:pt x="4255322" y="725156"/>
                </a:lnTo>
                <a:lnTo>
                  <a:pt x="4208363" y="725156"/>
                </a:lnTo>
                <a:lnTo>
                  <a:pt x="4194621" y="588839"/>
                </a:lnTo>
                <a:cubicBezTo>
                  <a:pt x="4131446" y="280107"/>
                  <a:pt x="3858281" y="47868"/>
                  <a:pt x="3530873" y="47868"/>
                </a:cubicBezTo>
                <a:cubicBezTo>
                  <a:pt x="3156693" y="47868"/>
                  <a:pt x="2853360" y="351201"/>
                  <a:pt x="2853360" y="725381"/>
                </a:cubicBezTo>
                <a:lnTo>
                  <a:pt x="2853383" y="725606"/>
                </a:lnTo>
                <a:lnTo>
                  <a:pt x="2852678" y="725606"/>
                </a:lnTo>
                <a:lnTo>
                  <a:pt x="2837964" y="871572"/>
                </a:lnTo>
                <a:cubicBezTo>
                  <a:pt x="2770325" y="1202116"/>
                  <a:pt x="2477860" y="1450763"/>
                  <a:pt x="2127320" y="1450763"/>
                </a:cubicBezTo>
                <a:close/>
              </a:path>
            </a:pathLst>
          </a:custGeom>
          <a:gradFill>
            <a:gsLst>
              <a:gs pos="56000">
                <a:schemeClr val="accent6"/>
              </a:gs>
              <a:gs pos="36000">
                <a:schemeClr val="accent5"/>
              </a:gs>
              <a:gs pos="15000">
                <a:schemeClr val="accent4"/>
              </a:gs>
              <a:gs pos="100000">
                <a:schemeClr val="accent3"/>
              </a:gs>
            </a:gsLst>
            <a:lin ang="10800000" scaled="0"/>
          </a:gra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 dirty="0">
              <a:solidFill>
                <a:schemeClr val="bg1"/>
              </a:solidFill>
            </a:endParaRPr>
          </a:p>
        </p:txBody>
      </p:sp>
      <p:sp>
        <p:nvSpPr>
          <p:cNvPr id="78" name="Oval 77" descr="timeline endpoints">
            <a:extLst>
              <a:ext uri="{FF2B5EF4-FFF2-40B4-BE49-F238E27FC236}">
                <a16:creationId xmlns:a16="http://schemas.microsoft.com/office/drawing/2014/main" id="{5938B080-DD64-4D38-9E3E-5A212CAE0E49}"/>
              </a:ext>
            </a:extLst>
          </p:cNvPr>
          <p:cNvSpPr/>
          <p:nvPr/>
        </p:nvSpPr>
        <p:spPr>
          <a:xfrm>
            <a:off x="8863102" y="1496310"/>
            <a:ext cx="137199" cy="137199"/>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descr="timeline endpoints">
            <a:extLst>
              <a:ext uri="{FF2B5EF4-FFF2-40B4-BE49-F238E27FC236}">
                <a16:creationId xmlns:a16="http://schemas.microsoft.com/office/drawing/2014/main" id="{C4D17941-D82F-4C0C-B4BF-DA28B521E1DD}"/>
              </a:ext>
            </a:extLst>
          </p:cNvPr>
          <p:cNvSpPr/>
          <p:nvPr/>
        </p:nvSpPr>
        <p:spPr>
          <a:xfrm>
            <a:off x="8863102" y="6031711"/>
            <a:ext cx="137199" cy="137199"/>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32" name="Text Placeholder 31">
            <a:extLst>
              <a:ext uri="{FF2B5EF4-FFF2-40B4-BE49-F238E27FC236}">
                <a16:creationId xmlns:a16="http://schemas.microsoft.com/office/drawing/2014/main" id="{E8694CB6-8810-4204-95A5-8923D3F12CEF}"/>
              </a:ext>
            </a:extLst>
          </p:cNvPr>
          <p:cNvSpPr>
            <a:spLocks noGrp="1"/>
          </p:cNvSpPr>
          <p:nvPr>
            <p:ph type="body" sz="quarter" idx="10"/>
          </p:nvPr>
        </p:nvSpPr>
        <p:spPr>
          <a:xfrm>
            <a:off x="1531420" y="1738884"/>
            <a:ext cx="2911766" cy="322280"/>
          </a:xfrm>
        </p:spPr>
        <p:txBody>
          <a:bodyPr/>
          <a:lstStyle/>
          <a:p>
            <a:r>
              <a:rPr lang="en-US" dirty="0"/>
              <a:t>Presentations at Conferences</a:t>
            </a:r>
          </a:p>
          <a:p>
            <a:endParaRPr lang="en-US" dirty="0"/>
          </a:p>
        </p:txBody>
      </p:sp>
      <p:sp>
        <p:nvSpPr>
          <p:cNvPr id="33" name="Text Placeholder 32">
            <a:extLst>
              <a:ext uri="{FF2B5EF4-FFF2-40B4-BE49-F238E27FC236}">
                <a16:creationId xmlns:a16="http://schemas.microsoft.com/office/drawing/2014/main" id="{5EF251BE-2210-4018-A5B5-22C7E5B8C3DE}"/>
              </a:ext>
            </a:extLst>
          </p:cNvPr>
          <p:cNvSpPr>
            <a:spLocks noGrp="1"/>
          </p:cNvSpPr>
          <p:nvPr>
            <p:ph type="body" sz="quarter" idx="11"/>
          </p:nvPr>
        </p:nvSpPr>
        <p:spPr>
          <a:xfrm>
            <a:off x="1580060" y="2111375"/>
            <a:ext cx="2684007" cy="706438"/>
          </a:xfrm>
        </p:spPr>
        <p:txBody>
          <a:bodyPr/>
          <a:lstStyle/>
          <a:p>
            <a:pPr marL="171450" indent="-171450">
              <a:buFont typeface="Arial" panose="020B0604020202020204" pitchFamily="34" charset="0"/>
              <a:buChar char="•"/>
            </a:pPr>
            <a:r>
              <a:rPr lang="en-US" dirty="0"/>
              <a:t>Presented/attended  - Seven Recycling Conferences</a:t>
            </a:r>
          </a:p>
          <a:p>
            <a:pPr marL="171450" indent="-171450">
              <a:buFont typeface="Arial" panose="020B0604020202020204" pitchFamily="34" charset="0"/>
              <a:buChar char="•"/>
            </a:pPr>
            <a:r>
              <a:rPr lang="en-US" dirty="0"/>
              <a:t>Seven+ new targets for 2022/2023</a:t>
            </a:r>
          </a:p>
          <a:p>
            <a:endParaRPr lang="en-US" dirty="0"/>
          </a:p>
        </p:txBody>
      </p:sp>
      <p:sp>
        <p:nvSpPr>
          <p:cNvPr id="34" name="Text Placeholder 33">
            <a:extLst>
              <a:ext uri="{FF2B5EF4-FFF2-40B4-BE49-F238E27FC236}">
                <a16:creationId xmlns:a16="http://schemas.microsoft.com/office/drawing/2014/main" id="{685C167F-432D-4977-A932-30831D5AF0F4}"/>
              </a:ext>
            </a:extLst>
          </p:cNvPr>
          <p:cNvSpPr>
            <a:spLocks noGrp="1"/>
          </p:cNvSpPr>
          <p:nvPr>
            <p:ph type="body" sz="quarter" idx="12"/>
          </p:nvPr>
        </p:nvSpPr>
        <p:spPr>
          <a:xfrm>
            <a:off x="5674540" y="1776098"/>
            <a:ext cx="2331324" cy="302186"/>
          </a:xfrm>
        </p:spPr>
        <p:txBody>
          <a:bodyPr/>
          <a:lstStyle/>
          <a:p>
            <a:r>
              <a:rPr lang="en-US" dirty="0"/>
              <a:t>Increase Glass Cullet</a:t>
            </a:r>
          </a:p>
          <a:p>
            <a:endParaRPr lang="en-US" dirty="0"/>
          </a:p>
        </p:txBody>
      </p:sp>
      <p:sp>
        <p:nvSpPr>
          <p:cNvPr id="35" name="Text Placeholder 34">
            <a:extLst>
              <a:ext uri="{FF2B5EF4-FFF2-40B4-BE49-F238E27FC236}">
                <a16:creationId xmlns:a16="http://schemas.microsoft.com/office/drawing/2014/main" id="{C0FB9229-010F-4B75-A34A-1A024B9D76C5}"/>
              </a:ext>
            </a:extLst>
          </p:cNvPr>
          <p:cNvSpPr>
            <a:spLocks noGrp="1"/>
          </p:cNvSpPr>
          <p:nvPr>
            <p:ph type="body" sz="quarter" idx="13"/>
          </p:nvPr>
        </p:nvSpPr>
        <p:spPr>
          <a:xfrm>
            <a:off x="5674540" y="2111375"/>
            <a:ext cx="2515177" cy="706438"/>
          </a:xfrm>
        </p:spPr>
        <p:txBody>
          <a:bodyPr/>
          <a:lstStyle/>
          <a:p>
            <a:pPr marL="171450" indent="-171450">
              <a:buFont typeface="Arial" panose="020B0604020202020204" pitchFamily="34" charset="0"/>
              <a:buChar char="•"/>
            </a:pPr>
            <a:r>
              <a:rPr lang="en-US" dirty="0"/>
              <a:t>Increased recovery in Athens, Lawrenceville, Savannah, Atlanta Gwinnett County, Alpharetta, Columbus, Valdosta  and the Atlanta Airport</a:t>
            </a:r>
          </a:p>
        </p:txBody>
      </p:sp>
      <p:sp>
        <p:nvSpPr>
          <p:cNvPr id="36" name="Text Placeholder 35">
            <a:extLst>
              <a:ext uri="{FF2B5EF4-FFF2-40B4-BE49-F238E27FC236}">
                <a16:creationId xmlns:a16="http://schemas.microsoft.com/office/drawing/2014/main" id="{D715D29C-523D-4B56-8B88-51546B8E2EF0}"/>
              </a:ext>
            </a:extLst>
          </p:cNvPr>
          <p:cNvSpPr>
            <a:spLocks noGrp="1"/>
          </p:cNvSpPr>
          <p:nvPr>
            <p:ph type="body" sz="quarter" idx="14"/>
          </p:nvPr>
        </p:nvSpPr>
        <p:spPr>
          <a:xfrm>
            <a:off x="9697900" y="1776098"/>
            <a:ext cx="2179636" cy="238351"/>
          </a:xfrm>
        </p:spPr>
        <p:txBody>
          <a:bodyPr/>
          <a:lstStyle/>
          <a:p>
            <a:r>
              <a:rPr lang="en-US" dirty="0"/>
              <a:t>Equipment Capability</a:t>
            </a:r>
          </a:p>
          <a:p>
            <a:endParaRPr lang="en-US" dirty="0"/>
          </a:p>
        </p:txBody>
      </p:sp>
      <p:sp>
        <p:nvSpPr>
          <p:cNvPr id="37" name="Text Placeholder 36">
            <a:extLst>
              <a:ext uri="{FF2B5EF4-FFF2-40B4-BE49-F238E27FC236}">
                <a16:creationId xmlns:a16="http://schemas.microsoft.com/office/drawing/2014/main" id="{2C02F6A7-1B9C-4603-83CA-A00989013F6B}"/>
              </a:ext>
            </a:extLst>
          </p:cNvPr>
          <p:cNvSpPr>
            <a:spLocks noGrp="1"/>
          </p:cNvSpPr>
          <p:nvPr>
            <p:ph type="body" sz="quarter" idx="15"/>
          </p:nvPr>
        </p:nvSpPr>
        <p:spPr>
          <a:xfrm>
            <a:off x="9697900" y="2111375"/>
            <a:ext cx="2263976" cy="706438"/>
          </a:xfrm>
        </p:spPr>
        <p:txBody>
          <a:bodyPr/>
          <a:lstStyle/>
          <a:p>
            <a:pPr marL="171450" indent="-171450">
              <a:buFont typeface="Arial" panose="020B0604020202020204" pitchFamily="34" charset="0"/>
              <a:buChar char="•"/>
            </a:pPr>
            <a:r>
              <a:rPr lang="en-US" dirty="0"/>
              <a:t>Engagement with Technological Advancements with MRF Equipment (</a:t>
            </a:r>
            <a:r>
              <a:rPr lang="en-US" dirty="0" err="1"/>
              <a:t>Machinex</a:t>
            </a:r>
            <a:r>
              <a:rPr lang="en-US" dirty="0"/>
              <a:t>, Van Dyke)</a:t>
            </a:r>
          </a:p>
          <a:p>
            <a:endParaRPr lang="en-US" dirty="0"/>
          </a:p>
        </p:txBody>
      </p:sp>
      <p:sp>
        <p:nvSpPr>
          <p:cNvPr id="38" name="Text Placeholder 37">
            <a:extLst>
              <a:ext uri="{FF2B5EF4-FFF2-40B4-BE49-F238E27FC236}">
                <a16:creationId xmlns:a16="http://schemas.microsoft.com/office/drawing/2014/main" id="{4217F314-885B-4E79-856F-7870D2DE8369}"/>
              </a:ext>
            </a:extLst>
          </p:cNvPr>
          <p:cNvSpPr>
            <a:spLocks noGrp="1"/>
          </p:cNvSpPr>
          <p:nvPr>
            <p:ph type="body" sz="quarter" idx="16"/>
          </p:nvPr>
        </p:nvSpPr>
        <p:spPr/>
        <p:txBody>
          <a:bodyPr/>
          <a:lstStyle/>
          <a:p>
            <a:r>
              <a:rPr lang="en-US" dirty="0"/>
              <a:t>Creating Strategy</a:t>
            </a:r>
          </a:p>
          <a:p>
            <a:endParaRPr lang="en-US" dirty="0"/>
          </a:p>
        </p:txBody>
      </p:sp>
      <p:sp>
        <p:nvSpPr>
          <p:cNvPr id="39" name="Text Placeholder 38">
            <a:extLst>
              <a:ext uri="{FF2B5EF4-FFF2-40B4-BE49-F238E27FC236}">
                <a16:creationId xmlns:a16="http://schemas.microsoft.com/office/drawing/2014/main" id="{AF13AF4C-1B15-4E21-9913-7EFB3D2EE655}"/>
              </a:ext>
            </a:extLst>
          </p:cNvPr>
          <p:cNvSpPr>
            <a:spLocks noGrp="1"/>
          </p:cNvSpPr>
          <p:nvPr>
            <p:ph type="body" sz="quarter" idx="17"/>
          </p:nvPr>
        </p:nvSpPr>
        <p:spPr>
          <a:xfrm>
            <a:off x="1580059" y="3128345"/>
            <a:ext cx="2826247" cy="785379"/>
          </a:xfrm>
        </p:spPr>
        <p:txBody>
          <a:bodyPr/>
          <a:lstStyle/>
          <a:p>
            <a:pPr marL="171450" indent="-171450">
              <a:buFont typeface="Arial" panose="020B0604020202020204" pitchFamily="34" charset="0"/>
              <a:buChar char="•"/>
            </a:pPr>
            <a:r>
              <a:rPr lang="en-US" dirty="0"/>
              <a:t>Educating 4 Major local MRF’s and Major National Company</a:t>
            </a:r>
          </a:p>
          <a:p>
            <a:pPr marL="171450" indent="-171450">
              <a:buFont typeface="Arial" panose="020B0604020202020204" pitchFamily="34" charset="0"/>
              <a:buChar char="•"/>
            </a:pPr>
            <a:r>
              <a:rPr lang="en-US" dirty="0"/>
              <a:t>Connecting Glass Processors. Haulers</a:t>
            </a:r>
          </a:p>
          <a:p>
            <a:pPr marL="171450" indent="-171450">
              <a:buFont typeface="Arial" panose="020B0604020202020204" pitchFamily="34" charset="0"/>
              <a:buChar char="•"/>
            </a:pPr>
            <a:r>
              <a:rPr lang="en-US" dirty="0" err="1"/>
              <a:t>IdentifyingMultiple</a:t>
            </a:r>
            <a:r>
              <a:rPr lang="en-US" dirty="0"/>
              <a:t> Municipal Targets</a:t>
            </a:r>
          </a:p>
        </p:txBody>
      </p:sp>
      <p:sp>
        <p:nvSpPr>
          <p:cNvPr id="40" name="Text Placeholder 39">
            <a:extLst>
              <a:ext uri="{FF2B5EF4-FFF2-40B4-BE49-F238E27FC236}">
                <a16:creationId xmlns:a16="http://schemas.microsoft.com/office/drawing/2014/main" id="{404B6F82-5AE4-4B93-8836-731D40FEC89A}"/>
              </a:ext>
            </a:extLst>
          </p:cNvPr>
          <p:cNvSpPr>
            <a:spLocks noGrp="1"/>
          </p:cNvSpPr>
          <p:nvPr>
            <p:ph type="body" sz="quarter" idx="18"/>
          </p:nvPr>
        </p:nvSpPr>
        <p:spPr>
          <a:xfrm>
            <a:off x="5674539" y="2950703"/>
            <a:ext cx="2755127" cy="266222"/>
          </a:xfrm>
        </p:spPr>
        <p:txBody>
          <a:bodyPr/>
          <a:lstStyle/>
          <a:p>
            <a:r>
              <a:rPr lang="en-US" dirty="0"/>
              <a:t>Leverage Current Initiatives</a:t>
            </a:r>
          </a:p>
          <a:p>
            <a:endParaRPr lang="en-US" dirty="0"/>
          </a:p>
        </p:txBody>
      </p:sp>
      <p:sp>
        <p:nvSpPr>
          <p:cNvPr id="41" name="Text Placeholder 40">
            <a:extLst>
              <a:ext uri="{FF2B5EF4-FFF2-40B4-BE49-F238E27FC236}">
                <a16:creationId xmlns:a16="http://schemas.microsoft.com/office/drawing/2014/main" id="{1B5001E8-2FFC-4D65-B6AC-966742F4AE63}"/>
              </a:ext>
            </a:extLst>
          </p:cNvPr>
          <p:cNvSpPr>
            <a:spLocks noGrp="1"/>
          </p:cNvSpPr>
          <p:nvPr>
            <p:ph type="body" sz="quarter" idx="19"/>
          </p:nvPr>
        </p:nvSpPr>
        <p:spPr>
          <a:xfrm>
            <a:off x="5674540" y="3254810"/>
            <a:ext cx="2515177" cy="706438"/>
          </a:xfrm>
        </p:spPr>
        <p:txBody>
          <a:bodyPr/>
          <a:lstStyle/>
          <a:p>
            <a:pPr marL="171450" indent="-171450">
              <a:buFont typeface="Arial" panose="020B0604020202020204" pitchFamily="34" charset="0"/>
              <a:buChar char="•"/>
            </a:pPr>
            <a:r>
              <a:rPr lang="en-US" dirty="0"/>
              <a:t>The Recycling Partnership’s Multi-family Recycling Program</a:t>
            </a:r>
          </a:p>
          <a:p>
            <a:pPr marL="171450" indent="-171450">
              <a:buFont typeface="Arial" panose="020B0604020202020204" pitchFamily="34" charset="0"/>
              <a:buChar char="•"/>
            </a:pPr>
            <a:r>
              <a:rPr lang="en-US" dirty="0"/>
              <a:t>Glass Recycling Coalition and Foundation Initiatives</a:t>
            </a:r>
          </a:p>
        </p:txBody>
      </p:sp>
      <p:sp>
        <p:nvSpPr>
          <p:cNvPr id="42" name="Text Placeholder 41">
            <a:extLst>
              <a:ext uri="{FF2B5EF4-FFF2-40B4-BE49-F238E27FC236}">
                <a16:creationId xmlns:a16="http://schemas.microsoft.com/office/drawing/2014/main" id="{F4D1AC9D-DCFD-44C8-B37A-4F9B5EF351DD}"/>
              </a:ext>
            </a:extLst>
          </p:cNvPr>
          <p:cNvSpPr>
            <a:spLocks noGrp="1"/>
          </p:cNvSpPr>
          <p:nvPr>
            <p:ph type="body" sz="quarter" idx="20"/>
          </p:nvPr>
        </p:nvSpPr>
        <p:spPr/>
        <p:txBody>
          <a:bodyPr/>
          <a:lstStyle/>
          <a:p>
            <a:r>
              <a:rPr lang="en-US" dirty="0"/>
              <a:t>Next Gen MRF</a:t>
            </a:r>
          </a:p>
          <a:p>
            <a:endParaRPr lang="en-US" dirty="0"/>
          </a:p>
        </p:txBody>
      </p:sp>
      <p:sp>
        <p:nvSpPr>
          <p:cNvPr id="43" name="Text Placeholder 42">
            <a:extLst>
              <a:ext uri="{FF2B5EF4-FFF2-40B4-BE49-F238E27FC236}">
                <a16:creationId xmlns:a16="http://schemas.microsoft.com/office/drawing/2014/main" id="{08E78B09-54C4-4212-9263-67663A369EA0}"/>
              </a:ext>
            </a:extLst>
          </p:cNvPr>
          <p:cNvSpPr>
            <a:spLocks noGrp="1"/>
          </p:cNvSpPr>
          <p:nvPr>
            <p:ph type="body" sz="quarter" idx="21"/>
          </p:nvPr>
        </p:nvSpPr>
        <p:spPr>
          <a:xfrm>
            <a:off x="9697900" y="3254810"/>
            <a:ext cx="2344943" cy="706438"/>
          </a:xfrm>
        </p:spPr>
        <p:txBody>
          <a:bodyPr/>
          <a:lstStyle/>
          <a:p>
            <a:pPr marL="171450" indent="-171450">
              <a:buFont typeface="Arial" panose="020B0604020202020204" pitchFamily="34" charset="0"/>
              <a:buChar char="•"/>
            </a:pPr>
            <a:r>
              <a:rPr lang="en-US" dirty="0"/>
              <a:t>Influencing future glass recovery systems</a:t>
            </a:r>
          </a:p>
          <a:p>
            <a:pPr marL="171450" indent="-171450">
              <a:buFont typeface="Arial" panose="020B0604020202020204" pitchFamily="34" charset="0"/>
              <a:buChar char="•"/>
            </a:pPr>
            <a:r>
              <a:rPr lang="en-US" dirty="0"/>
              <a:t>Influencing future  MRF’s (WM)</a:t>
            </a:r>
          </a:p>
          <a:p>
            <a:endParaRPr lang="en-US" dirty="0"/>
          </a:p>
        </p:txBody>
      </p:sp>
      <p:sp>
        <p:nvSpPr>
          <p:cNvPr id="44" name="Text Placeholder 43">
            <a:extLst>
              <a:ext uri="{FF2B5EF4-FFF2-40B4-BE49-F238E27FC236}">
                <a16:creationId xmlns:a16="http://schemas.microsoft.com/office/drawing/2014/main" id="{53DB2DC1-006D-4480-B974-3013758BC2D6}"/>
              </a:ext>
            </a:extLst>
          </p:cNvPr>
          <p:cNvSpPr>
            <a:spLocks noGrp="1"/>
          </p:cNvSpPr>
          <p:nvPr>
            <p:ph type="body" sz="quarter" idx="22"/>
          </p:nvPr>
        </p:nvSpPr>
        <p:spPr>
          <a:xfrm>
            <a:off x="1613456" y="4118200"/>
            <a:ext cx="2159000" cy="302186"/>
          </a:xfrm>
        </p:spPr>
        <p:txBody>
          <a:bodyPr/>
          <a:lstStyle/>
          <a:p>
            <a:r>
              <a:rPr lang="en-US" dirty="0"/>
              <a:t>Recognition</a:t>
            </a:r>
          </a:p>
          <a:p>
            <a:endParaRPr lang="en-US" dirty="0"/>
          </a:p>
        </p:txBody>
      </p:sp>
      <p:sp>
        <p:nvSpPr>
          <p:cNvPr id="45" name="Text Placeholder 44">
            <a:extLst>
              <a:ext uri="{FF2B5EF4-FFF2-40B4-BE49-F238E27FC236}">
                <a16:creationId xmlns:a16="http://schemas.microsoft.com/office/drawing/2014/main" id="{244ECB52-1DA3-49B3-8122-7826629574F9}"/>
              </a:ext>
            </a:extLst>
          </p:cNvPr>
          <p:cNvSpPr>
            <a:spLocks noGrp="1"/>
          </p:cNvSpPr>
          <p:nvPr>
            <p:ph type="body" sz="quarter" idx="23"/>
          </p:nvPr>
        </p:nvSpPr>
        <p:spPr>
          <a:xfrm>
            <a:off x="1580060" y="4392591"/>
            <a:ext cx="2634937" cy="706438"/>
          </a:xfrm>
        </p:spPr>
        <p:txBody>
          <a:bodyPr/>
          <a:lstStyle/>
          <a:p>
            <a:pPr marL="171450" indent="-171450">
              <a:buFont typeface="Arial" panose="020B0604020202020204" pitchFamily="34" charset="0"/>
              <a:buChar char="•"/>
            </a:pPr>
            <a:r>
              <a:rPr lang="en-US" dirty="0"/>
              <a:t>Branding opportunities on equipment</a:t>
            </a:r>
          </a:p>
          <a:p>
            <a:pPr marL="171450" indent="-171450">
              <a:buFont typeface="Arial" panose="020B0604020202020204" pitchFamily="34" charset="0"/>
              <a:buChar char="•"/>
            </a:pPr>
            <a:r>
              <a:rPr lang="en-US" dirty="0"/>
              <a:t>Letters of Appreciation Issued to municipalities</a:t>
            </a:r>
          </a:p>
          <a:p>
            <a:pPr marL="171450" indent="-171450">
              <a:buFont typeface="Arial" panose="020B0604020202020204" pitchFamily="34" charset="0"/>
              <a:buChar char="•"/>
            </a:pPr>
            <a:endParaRPr lang="en-US" dirty="0"/>
          </a:p>
        </p:txBody>
      </p:sp>
      <p:sp>
        <p:nvSpPr>
          <p:cNvPr id="46" name="Text Placeholder 45">
            <a:extLst>
              <a:ext uri="{FF2B5EF4-FFF2-40B4-BE49-F238E27FC236}">
                <a16:creationId xmlns:a16="http://schemas.microsoft.com/office/drawing/2014/main" id="{4155A4C6-32D1-4A9A-A4B9-E017E2021FDE}"/>
              </a:ext>
            </a:extLst>
          </p:cNvPr>
          <p:cNvSpPr>
            <a:spLocks noGrp="1"/>
          </p:cNvSpPr>
          <p:nvPr>
            <p:ph type="body" sz="quarter" idx="24"/>
          </p:nvPr>
        </p:nvSpPr>
        <p:spPr>
          <a:xfrm>
            <a:off x="5674539" y="4057987"/>
            <a:ext cx="2684007" cy="201713"/>
          </a:xfrm>
        </p:spPr>
        <p:txBody>
          <a:bodyPr/>
          <a:lstStyle/>
          <a:p>
            <a:r>
              <a:rPr lang="en-US" dirty="0"/>
              <a:t>Connect the Supply Chain</a:t>
            </a:r>
          </a:p>
          <a:p>
            <a:endParaRPr lang="en-US" dirty="0"/>
          </a:p>
        </p:txBody>
      </p:sp>
      <p:sp>
        <p:nvSpPr>
          <p:cNvPr id="47" name="Text Placeholder 46">
            <a:extLst>
              <a:ext uri="{FF2B5EF4-FFF2-40B4-BE49-F238E27FC236}">
                <a16:creationId xmlns:a16="http://schemas.microsoft.com/office/drawing/2014/main" id="{E3EB096E-DD78-4082-8B9A-02CDDE0E60D5}"/>
              </a:ext>
            </a:extLst>
          </p:cNvPr>
          <p:cNvSpPr>
            <a:spLocks noGrp="1"/>
          </p:cNvSpPr>
          <p:nvPr>
            <p:ph type="body" sz="quarter" idx="25"/>
          </p:nvPr>
        </p:nvSpPr>
        <p:spPr>
          <a:xfrm>
            <a:off x="5674540" y="4392591"/>
            <a:ext cx="2468700" cy="706438"/>
          </a:xfrm>
        </p:spPr>
        <p:txBody>
          <a:bodyPr/>
          <a:lstStyle/>
          <a:p>
            <a:pPr marL="171450" indent="-171450">
              <a:buFont typeface="Arial" panose="020B0604020202020204" pitchFamily="34" charset="0"/>
              <a:buChar char="•"/>
            </a:pPr>
            <a:r>
              <a:rPr lang="en-US" dirty="0"/>
              <a:t>Increased communications channels among municipalities, MRF’s, haulers and processors with common goal</a:t>
            </a:r>
          </a:p>
          <a:p>
            <a:endParaRPr lang="en-US" dirty="0"/>
          </a:p>
        </p:txBody>
      </p:sp>
      <p:sp>
        <p:nvSpPr>
          <p:cNvPr id="82" name="Text Placeholder 81">
            <a:extLst>
              <a:ext uri="{FF2B5EF4-FFF2-40B4-BE49-F238E27FC236}">
                <a16:creationId xmlns:a16="http://schemas.microsoft.com/office/drawing/2014/main" id="{0BEA309C-D1D3-4CA5-8614-2EB7CE8B2D15}"/>
              </a:ext>
            </a:extLst>
          </p:cNvPr>
          <p:cNvSpPr>
            <a:spLocks noGrp="1"/>
          </p:cNvSpPr>
          <p:nvPr>
            <p:ph type="body" sz="quarter" idx="26"/>
          </p:nvPr>
        </p:nvSpPr>
        <p:spPr/>
        <p:txBody>
          <a:bodyPr/>
          <a:lstStyle/>
          <a:p>
            <a:r>
              <a:rPr lang="en-US" dirty="0"/>
              <a:t>New Glass Recycling</a:t>
            </a:r>
          </a:p>
          <a:p>
            <a:endParaRPr lang="en-US" dirty="0"/>
          </a:p>
        </p:txBody>
      </p:sp>
      <p:sp>
        <p:nvSpPr>
          <p:cNvPr id="83" name="Text Placeholder 82">
            <a:extLst>
              <a:ext uri="{FF2B5EF4-FFF2-40B4-BE49-F238E27FC236}">
                <a16:creationId xmlns:a16="http://schemas.microsoft.com/office/drawing/2014/main" id="{D67FBAD0-3540-4909-943F-4D466B5B29B5}"/>
              </a:ext>
            </a:extLst>
          </p:cNvPr>
          <p:cNvSpPr>
            <a:spLocks noGrp="1"/>
          </p:cNvSpPr>
          <p:nvPr>
            <p:ph type="body" sz="quarter" idx="27"/>
          </p:nvPr>
        </p:nvSpPr>
        <p:spPr>
          <a:xfrm>
            <a:off x="9697900" y="4392591"/>
            <a:ext cx="2344943" cy="706438"/>
          </a:xfrm>
        </p:spPr>
        <p:txBody>
          <a:bodyPr/>
          <a:lstStyle/>
          <a:p>
            <a:pPr marL="171450" indent="-171450">
              <a:buFont typeface="Arial" panose="020B0604020202020204" pitchFamily="34" charset="0"/>
              <a:buChar char="•"/>
            </a:pPr>
            <a:r>
              <a:rPr lang="en-US" dirty="0"/>
              <a:t>Identifying new operating companies focusing on glass (The </a:t>
            </a:r>
            <a:r>
              <a:rPr lang="en-US" dirty="0" err="1"/>
              <a:t>Upcylcing</a:t>
            </a:r>
            <a:r>
              <a:rPr lang="en-US" dirty="0"/>
              <a:t> Company)</a:t>
            </a:r>
          </a:p>
          <a:p>
            <a:pPr marL="171450" indent="-171450">
              <a:buFont typeface="Arial" panose="020B0604020202020204" pitchFamily="34" charset="0"/>
              <a:buChar char="•"/>
            </a:pPr>
            <a:r>
              <a:rPr lang="en-US" dirty="0"/>
              <a:t>Influence collection locations</a:t>
            </a:r>
          </a:p>
          <a:p>
            <a:endParaRPr lang="en-US" dirty="0"/>
          </a:p>
        </p:txBody>
      </p:sp>
      <p:sp>
        <p:nvSpPr>
          <p:cNvPr id="84" name="Text Placeholder 83">
            <a:extLst>
              <a:ext uri="{FF2B5EF4-FFF2-40B4-BE49-F238E27FC236}">
                <a16:creationId xmlns:a16="http://schemas.microsoft.com/office/drawing/2014/main" id="{A964986D-81D9-4212-B292-9ECBDE824770}"/>
              </a:ext>
            </a:extLst>
          </p:cNvPr>
          <p:cNvSpPr>
            <a:spLocks noGrp="1"/>
          </p:cNvSpPr>
          <p:nvPr>
            <p:ph type="body" sz="quarter" idx="28"/>
          </p:nvPr>
        </p:nvSpPr>
        <p:spPr/>
        <p:txBody>
          <a:bodyPr/>
          <a:lstStyle/>
          <a:p>
            <a:r>
              <a:rPr lang="en-US" dirty="0"/>
              <a:t>Public Relations</a:t>
            </a:r>
          </a:p>
        </p:txBody>
      </p:sp>
      <p:sp>
        <p:nvSpPr>
          <p:cNvPr id="85" name="Text Placeholder 84">
            <a:extLst>
              <a:ext uri="{FF2B5EF4-FFF2-40B4-BE49-F238E27FC236}">
                <a16:creationId xmlns:a16="http://schemas.microsoft.com/office/drawing/2014/main" id="{936A8164-ED3D-4305-A24D-B9365E626A25}"/>
              </a:ext>
            </a:extLst>
          </p:cNvPr>
          <p:cNvSpPr>
            <a:spLocks noGrp="1"/>
          </p:cNvSpPr>
          <p:nvPr>
            <p:ph type="body" sz="quarter" idx="29"/>
          </p:nvPr>
        </p:nvSpPr>
        <p:spPr>
          <a:xfrm>
            <a:off x="1626781" y="5584317"/>
            <a:ext cx="2661931" cy="706438"/>
          </a:xfrm>
        </p:spPr>
        <p:txBody>
          <a:bodyPr/>
          <a:lstStyle/>
          <a:p>
            <a:pPr marL="171450" indent="-171450">
              <a:buFont typeface="Arial" panose="020B0604020202020204" pitchFamily="34" charset="0"/>
              <a:buChar char="•"/>
            </a:pPr>
            <a:r>
              <a:rPr lang="en-US" dirty="0"/>
              <a:t>Social Media - #Recycle Right Campaign</a:t>
            </a:r>
          </a:p>
          <a:p>
            <a:pPr marL="171450" indent="-171450">
              <a:buFont typeface="Arial" panose="020B0604020202020204" pitchFamily="34" charset="0"/>
              <a:buChar char="•"/>
            </a:pPr>
            <a:r>
              <a:rPr lang="en-US" dirty="0"/>
              <a:t>5 + Positive Glass Recycling Articles</a:t>
            </a:r>
          </a:p>
        </p:txBody>
      </p:sp>
      <p:sp>
        <p:nvSpPr>
          <p:cNvPr id="86" name="Text Placeholder 85">
            <a:extLst>
              <a:ext uri="{FF2B5EF4-FFF2-40B4-BE49-F238E27FC236}">
                <a16:creationId xmlns:a16="http://schemas.microsoft.com/office/drawing/2014/main" id="{43C5216B-9CA8-4EEA-B394-543ED047FEE4}"/>
              </a:ext>
            </a:extLst>
          </p:cNvPr>
          <p:cNvSpPr>
            <a:spLocks noGrp="1"/>
          </p:cNvSpPr>
          <p:nvPr>
            <p:ph type="body" sz="quarter" idx="30"/>
          </p:nvPr>
        </p:nvSpPr>
        <p:spPr>
          <a:xfrm>
            <a:off x="5674539" y="5231919"/>
            <a:ext cx="2852838" cy="402523"/>
          </a:xfrm>
        </p:spPr>
        <p:txBody>
          <a:bodyPr/>
          <a:lstStyle/>
          <a:p>
            <a:r>
              <a:rPr lang="en-US" dirty="0"/>
              <a:t>Identify Grant Opportunities  EPA Rulemaking Comments</a:t>
            </a:r>
          </a:p>
          <a:p>
            <a:endParaRPr lang="en-US" dirty="0"/>
          </a:p>
          <a:p>
            <a:endParaRPr lang="en-US" dirty="0"/>
          </a:p>
          <a:p>
            <a:endParaRPr lang="en-US" dirty="0"/>
          </a:p>
        </p:txBody>
      </p:sp>
      <p:sp>
        <p:nvSpPr>
          <p:cNvPr id="87" name="Text Placeholder 86">
            <a:extLst>
              <a:ext uri="{FF2B5EF4-FFF2-40B4-BE49-F238E27FC236}">
                <a16:creationId xmlns:a16="http://schemas.microsoft.com/office/drawing/2014/main" id="{58003C06-BDED-469F-BCF4-83E146F9A56C}"/>
              </a:ext>
            </a:extLst>
          </p:cNvPr>
          <p:cNvSpPr>
            <a:spLocks noGrp="1"/>
          </p:cNvSpPr>
          <p:nvPr>
            <p:ph type="body" sz="quarter" idx="31"/>
          </p:nvPr>
        </p:nvSpPr>
        <p:spPr>
          <a:xfrm>
            <a:off x="5674540" y="5566524"/>
            <a:ext cx="2513057" cy="706438"/>
          </a:xfrm>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EPD – Georgia, Glass Recycling Coalition</a:t>
            </a:r>
          </a:p>
          <a:p>
            <a:pPr marL="171450" indent="-171450">
              <a:buFont typeface="Arial" panose="020B0604020202020204" pitchFamily="34" charset="0"/>
              <a:buChar char="•"/>
            </a:pPr>
            <a:r>
              <a:rPr lang="en-US" dirty="0"/>
              <a:t>Official comments by NAIMA to EPA  on future grants</a:t>
            </a:r>
          </a:p>
          <a:p>
            <a:endParaRPr lang="en-US" dirty="0"/>
          </a:p>
        </p:txBody>
      </p:sp>
      <p:sp>
        <p:nvSpPr>
          <p:cNvPr id="88" name="Text Placeholder 87">
            <a:extLst>
              <a:ext uri="{FF2B5EF4-FFF2-40B4-BE49-F238E27FC236}">
                <a16:creationId xmlns:a16="http://schemas.microsoft.com/office/drawing/2014/main" id="{579A6772-47BE-433D-8F07-77E4A173FD2B}"/>
              </a:ext>
            </a:extLst>
          </p:cNvPr>
          <p:cNvSpPr>
            <a:spLocks noGrp="1"/>
          </p:cNvSpPr>
          <p:nvPr>
            <p:ph type="body" sz="quarter" idx="32"/>
          </p:nvPr>
        </p:nvSpPr>
        <p:spPr/>
        <p:txBody>
          <a:bodyPr/>
          <a:lstStyle/>
          <a:p>
            <a:r>
              <a:rPr lang="en-US" dirty="0"/>
              <a:t>Tracking MRF RFP’s</a:t>
            </a:r>
          </a:p>
          <a:p>
            <a:endParaRPr lang="en-US" dirty="0"/>
          </a:p>
        </p:txBody>
      </p:sp>
      <p:sp>
        <p:nvSpPr>
          <p:cNvPr id="89" name="Text Placeholder 88">
            <a:extLst>
              <a:ext uri="{FF2B5EF4-FFF2-40B4-BE49-F238E27FC236}">
                <a16:creationId xmlns:a16="http://schemas.microsoft.com/office/drawing/2014/main" id="{A575DF51-7C46-4E7C-A7A9-3F556E3AD8C2}"/>
              </a:ext>
            </a:extLst>
          </p:cNvPr>
          <p:cNvSpPr>
            <a:spLocks noGrp="1"/>
          </p:cNvSpPr>
          <p:nvPr>
            <p:ph type="body" sz="quarter" idx="33"/>
          </p:nvPr>
        </p:nvSpPr>
        <p:spPr/>
        <p:txBody>
          <a:bodyPr/>
          <a:lstStyle/>
          <a:p>
            <a:pPr marL="171450" indent="-171450">
              <a:buFont typeface="Arial" panose="020B0604020202020204" pitchFamily="34" charset="0"/>
              <a:buChar char="•"/>
            </a:pPr>
            <a:r>
              <a:rPr lang="en-US" dirty="0"/>
              <a:t>Tracking where Major MRF’s will be located and include glass recovery (2 in FL in 2023)</a:t>
            </a:r>
          </a:p>
          <a:p>
            <a:pPr marL="171450" indent="-171450">
              <a:buFont typeface="Arial" panose="020B0604020202020204" pitchFamily="34" charset="0"/>
              <a:buChar char="•"/>
            </a:pPr>
            <a:r>
              <a:rPr lang="en-US" dirty="0"/>
              <a:t>Future WM locations (6-8)</a:t>
            </a:r>
          </a:p>
          <a:p>
            <a:endParaRPr lang="en-US" dirty="0"/>
          </a:p>
        </p:txBody>
      </p:sp>
      <p:sp>
        <p:nvSpPr>
          <p:cNvPr id="30" name="Title 29">
            <a:extLst>
              <a:ext uri="{FF2B5EF4-FFF2-40B4-BE49-F238E27FC236}">
                <a16:creationId xmlns:a16="http://schemas.microsoft.com/office/drawing/2014/main" id="{53DC234D-BFFC-420A-AF40-5BB71C330D0A}"/>
              </a:ext>
            </a:extLst>
          </p:cNvPr>
          <p:cNvSpPr>
            <a:spLocks noGrp="1"/>
          </p:cNvSpPr>
          <p:nvPr>
            <p:ph type="title"/>
          </p:nvPr>
        </p:nvSpPr>
        <p:spPr/>
        <p:txBody>
          <a:bodyPr/>
          <a:lstStyle/>
          <a:p>
            <a:r>
              <a:rPr lang="en-US" sz="3200" dirty="0"/>
              <a:t>Road Map for Glass Recovery and Insulation in Georgia</a:t>
            </a:r>
          </a:p>
        </p:txBody>
      </p:sp>
      <p:sp>
        <p:nvSpPr>
          <p:cNvPr id="2" name="TextBox 1">
            <a:extLst>
              <a:ext uri="{FF2B5EF4-FFF2-40B4-BE49-F238E27FC236}">
                <a16:creationId xmlns:a16="http://schemas.microsoft.com/office/drawing/2014/main" id="{2FBCDD29-7E0C-4E14-3D95-566262D9784F}"/>
              </a:ext>
            </a:extLst>
          </p:cNvPr>
          <p:cNvSpPr txBox="1"/>
          <p:nvPr/>
        </p:nvSpPr>
        <p:spPr>
          <a:xfrm>
            <a:off x="240707" y="1088136"/>
            <a:ext cx="4094480" cy="369332"/>
          </a:xfrm>
          <a:prstGeom prst="rect">
            <a:avLst/>
          </a:prstGeom>
          <a:noFill/>
        </p:spPr>
        <p:txBody>
          <a:bodyPr wrap="square" rtlCol="0">
            <a:spAutoFit/>
          </a:bodyPr>
          <a:lstStyle/>
          <a:p>
            <a:r>
              <a:rPr lang="en-US" b="1" u="sng" dirty="0"/>
              <a:t>Educate Stakeholders</a:t>
            </a:r>
          </a:p>
        </p:txBody>
      </p:sp>
      <p:pic>
        <p:nvPicPr>
          <p:cNvPr id="4" name="Graphic 3" descr="Lecturer outline">
            <a:extLst>
              <a:ext uri="{FF2B5EF4-FFF2-40B4-BE49-F238E27FC236}">
                <a16:creationId xmlns:a16="http://schemas.microsoft.com/office/drawing/2014/main" id="{7CCE4B78-8AB9-1F6C-F646-10E8910D85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6661" y="1681491"/>
            <a:ext cx="914400" cy="914400"/>
          </a:xfrm>
          <a:prstGeom prst="rect">
            <a:avLst/>
          </a:prstGeom>
        </p:spPr>
      </p:pic>
      <p:pic>
        <p:nvPicPr>
          <p:cNvPr id="6" name="Graphic 5" descr="Playbook outline">
            <a:extLst>
              <a:ext uri="{FF2B5EF4-FFF2-40B4-BE49-F238E27FC236}">
                <a16:creationId xmlns:a16="http://schemas.microsoft.com/office/drawing/2014/main" id="{547C7291-B354-A4EF-B8F9-8059AB259A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7694" y="2797610"/>
            <a:ext cx="914400" cy="914400"/>
          </a:xfrm>
          <a:prstGeom prst="rect">
            <a:avLst/>
          </a:prstGeom>
        </p:spPr>
      </p:pic>
      <p:pic>
        <p:nvPicPr>
          <p:cNvPr id="8" name="Graphic 7" descr="Podium outline">
            <a:extLst>
              <a:ext uri="{FF2B5EF4-FFF2-40B4-BE49-F238E27FC236}">
                <a16:creationId xmlns:a16="http://schemas.microsoft.com/office/drawing/2014/main" id="{9D8D98CD-56C8-3546-4E4D-74F48AE031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1643" y="3948375"/>
            <a:ext cx="808649" cy="808649"/>
          </a:xfrm>
          <a:prstGeom prst="rect">
            <a:avLst/>
          </a:prstGeom>
        </p:spPr>
      </p:pic>
      <p:pic>
        <p:nvPicPr>
          <p:cNvPr id="10" name="Graphic 9" descr="Online Network outline">
            <a:extLst>
              <a:ext uri="{FF2B5EF4-FFF2-40B4-BE49-F238E27FC236}">
                <a16:creationId xmlns:a16="http://schemas.microsoft.com/office/drawing/2014/main" id="{43C87D77-F673-2ACE-0E35-DD5CE1F887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7597" y="5121291"/>
            <a:ext cx="914400" cy="898468"/>
          </a:xfrm>
          <a:prstGeom prst="rect">
            <a:avLst/>
          </a:prstGeom>
        </p:spPr>
      </p:pic>
      <p:sp>
        <p:nvSpPr>
          <p:cNvPr id="11" name="TextBox 10">
            <a:extLst>
              <a:ext uri="{FF2B5EF4-FFF2-40B4-BE49-F238E27FC236}">
                <a16:creationId xmlns:a16="http://schemas.microsoft.com/office/drawing/2014/main" id="{54467199-D021-5CE0-74C6-358371F7FE76}"/>
              </a:ext>
            </a:extLst>
          </p:cNvPr>
          <p:cNvSpPr txBox="1"/>
          <p:nvPr/>
        </p:nvSpPr>
        <p:spPr>
          <a:xfrm>
            <a:off x="4048760" y="1095161"/>
            <a:ext cx="4094480" cy="369332"/>
          </a:xfrm>
          <a:prstGeom prst="rect">
            <a:avLst/>
          </a:prstGeom>
          <a:noFill/>
        </p:spPr>
        <p:txBody>
          <a:bodyPr wrap="square" rtlCol="0">
            <a:spAutoFit/>
          </a:bodyPr>
          <a:lstStyle/>
          <a:p>
            <a:r>
              <a:rPr lang="en-US" b="1" u="sng" dirty="0"/>
              <a:t>Protect and Grow Recycling Program</a:t>
            </a:r>
          </a:p>
        </p:txBody>
      </p:sp>
      <p:pic>
        <p:nvPicPr>
          <p:cNvPr id="13" name="Graphic 12" descr="Bar graph with upward trend outline">
            <a:extLst>
              <a:ext uri="{FF2B5EF4-FFF2-40B4-BE49-F238E27FC236}">
                <a16:creationId xmlns:a16="http://schemas.microsoft.com/office/drawing/2014/main" id="{5DEB90CF-17B8-85BA-8D36-3B53A843A5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81113" y="1741610"/>
            <a:ext cx="784268" cy="784268"/>
          </a:xfrm>
          <a:prstGeom prst="rect">
            <a:avLst/>
          </a:prstGeom>
        </p:spPr>
      </p:pic>
      <p:pic>
        <p:nvPicPr>
          <p:cNvPr id="15" name="Graphic 14" descr="Medal outline">
            <a:extLst>
              <a:ext uri="{FF2B5EF4-FFF2-40B4-BE49-F238E27FC236}">
                <a16:creationId xmlns:a16="http://schemas.microsoft.com/office/drawing/2014/main" id="{76788EAB-BF3D-4551-9C70-5F7131B3EC4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38307" y="2908170"/>
            <a:ext cx="764281" cy="764281"/>
          </a:xfrm>
          <a:prstGeom prst="rect">
            <a:avLst/>
          </a:prstGeom>
        </p:spPr>
      </p:pic>
      <p:pic>
        <p:nvPicPr>
          <p:cNvPr id="17" name="Graphic 16" descr="Recycle outline">
            <a:extLst>
              <a:ext uri="{FF2B5EF4-FFF2-40B4-BE49-F238E27FC236}">
                <a16:creationId xmlns:a16="http://schemas.microsoft.com/office/drawing/2014/main" id="{E7C99488-5DD0-D3F3-1749-07FA484268D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37413" y="3956919"/>
            <a:ext cx="764281" cy="764281"/>
          </a:xfrm>
          <a:prstGeom prst="rect">
            <a:avLst/>
          </a:prstGeom>
        </p:spPr>
      </p:pic>
      <p:pic>
        <p:nvPicPr>
          <p:cNvPr id="23" name="Graphic 22" descr="Dollar outline">
            <a:extLst>
              <a:ext uri="{FF2B5EF4-FFF2-40B4-BE49-F238E27FC236}">
                <a16:creationId xmlns:a16="http://schemas.microsoft.com/office/drawing/2014/main" id="{20509F86-E836-7038-7788-E637DE38095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516207" y="5127151"/>
            <a:ext cx="784268" cy="784268"/>
          </a:xfrm>
          <a:prstGeom prst="rect">
            <a:avLst/>
          </a:prstGeom>
        </p:spPr>
      </p:pic>
      <p:sp>
        <p:nvSpPr>
          <p:cNvPr id="24" name="TextBox 23">
            <a:extLst>
              <a:ext uri="{FF2B5EF4-FFF2-40B4-BE49-F238E27FC236}">
                <a16:creationId xmlns:a16="http://schemas.microsoft.com/office/drawing/2014/main" id="{F744ECC7-31BF-B8DF-64CB-E06196C4BA85}"/>
              </a:ext>
            </a:extLst>
          </p:cNvPr>
          <p:cNvSpPr txBox="1"/>
          <p:nvPr/>
        </p:nvSpPr>
        <p:spPr>
          <a:xfrm>
            <a:off x="8292468" y="1124859"/>
            <a:ext cx="4094480" cy="369332"/>
          </a:xfrm>
          <a:prstGeom prst="rect">
            <a:avLst/>
          </a:prstGeom>
          <a:noFill/>
        </p:spPr>
        <p:txBody>
          <a:bodyPr wrap="square" rtlCol="0">
            <a:spAutoFit/>
          </a:bodyPr>
          <a:lstStyle/>
          <a:p>
            <a:r>
              <a:rPr lang="en-US" b="1" u="sng" dirty="0"/>
              <a:t>Expansion and Modernization</a:t>
            </a:r>
          </a:p>
        </p:txBody>
      </p:sp>
      <p:pic>
        <p:nvPicPr>
          <p:cNvPr id="26" name="Graphic 25" descr="Bottle outline">
            <a:extLst>
              <a:ext uri="{FF2B5EF4-FFF2-40B4-BE49-F238E27FC236}">
                <a16:creationId xmlns:a16="http://schemas.microsoft.com/office/drawing/2014/main" id="{E4C9CE52-3D6F-7784-10D3-A2AFECBCA60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539567" y="1741609"/>
            <a:ext cx="784268" cy="784268"/>
          </a:xfrm>
          <a:prstGeom prst="rect">
            <a:avLst/>
          </a:prstGeom>
        </p:spPr>
      </p:pic>
      <p:pic>
        <p:nvPicPr>
          <p:cNvPr id="28" name="Graphic 27" descr="Future outline">
            <a:extLst>
              <a:ext uri="{FF2B5EF4-FFF2-40B4-BE49-F238E27FC236}">
                <a16:creationId xmlns:a16="http://schemas.microsoft.com/office/drawing/2014/main" id="{C2B04111-E666-7AD9-99AD-589D943A220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551674" y="2852284"/>
            <a:ext cx="784268" cy="784268"/>
          </a:xfrm>
          <a:prstGeom prst="rect">
            <a:avLst/>
          </a:prstGeom>
        </p:spPr>
      </p:pic>
      <p:pic>
        <p:nvPicPr>
          <p:cNvPr id="31" name="Graphic 30" descr="Truck outline">
            <a:extLst>
              <a:ext uri="{FF2B5EF4-FFF2-40B4-BE49-F238E27FC236}">
                <a16:creationId xmlns:a16="http://schemas.microsoft.com/office/drawing/2014/main" id="{6ADAFE00-1F0B-7618-3CEF-C973176BAB4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573852" y="3982120"/>
            <a:ext cx="762089" cy="762089"/>
          </a:xfrm>
          <a:prstGeom prst="rect">
            <a:avLst/>
          </a:prstGeom>
        </p:spPr>
      </p:pic>
      <p:pic>
        <p:nvPicPr>
          <p:cNvPr id="49" name="Graphic 48" descr="Contract outline">
            <a:extLst>
              <a:ext uri="{FF2B5EF4-FFF2-40B4-BE49-F238E27FC236}">
                <a16:creationId xmlns:a16="http://schemas.microsoft.com/office/drawing/2014/main" id="{1007B8F5-3914-5C5E-DA8D-E1E49FA06DBF}"/>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573852" y="5153268"/>
            <a:ext cx="784268" cy="784268"/>
          </a:xfrm>
          <a:prstGeom prst="rect">
            <a:avLst/>
          </a:prstGeom>
        </p:spPr>
      </p:pic>
    </p:spTree>
    <p:extLst>
      <p:ext uri="{BB962C8B-B14F-4D97-AF65-F5344CB8AC3E}">
        <p14:creationId xmlns:p14="http://schemas.microsoft.com/office/powerpoint/2010/main" val="2970339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itle 26">
            <a:extLst>
              <a:ext uri="{FF2B5EF4-FFF2-40B4-BE49-F238E27FC236}">
                <a16:creationId xmlns:a16="http://schemas.microsoft.com/office/drawing/2014/main" id="{B395424A-C1FC-BD11-5A6B-1EE7A0113E5F}"/>
              </a:ext>
            </a:extLst>
          </p:cNvPr>
          <p:cNvSpPr>
            <a:spLocks noGrp="1"/>
          </p:cNvSpPr>
          <p:nvPr>
            <p:ph type="title"/>
          </p:nvPr>
        </p:nvSpPr>
        <p:spPr>
          <a:xfrm>
            <a:off x="2555631" y="1441938"/>
            <a:ext cx="7415220" cy="3974124"/>
          </a:xfrm>
        </p:spPr>
        <p:txBody>
          <a:bodyPr vert="horz" lIns="91440" tIns="45720" rIns="91440" bIns="45720" rtlCol="0">
            <a:normAutofit/>
          </a:bodyPr>
          <a:lstStyle/>
          <a:p>
            <a:pPr algn="ctr"/>
            <a:r>
              <a:rPr lang="en-US" sz="5400" kern="1200" dirty="0">
                <a:solidFill>
                  <a:schemeClr val="bg1">
                    <a:lumMod val="95000"/>
                    <a:lumOff val="5000"/>
                  </a:schemeClr>
                </a:solidFill>
                <a:latin typeface="+mj-lt"/>
                <a:ea typeface="+mj-ea"/>
                <a:cs typeface="+mj-cs"/>
              </a:rPr>
              <a:t>My Call to Action to you</a:t>
            </a:r>
            <a:br>
              <a:rPr lang="en-US" sz="5400" kern="1200" dirty="0">
                <a:solidFill>
                  <a:schemeClr val="bg1">
                    <a:lumMod val="95000"/>
                    <a:lumOff val="5000"/>
                  </a:schemeClr>
                </a:solidFill>
                <a:latin typeface="+mj-lt"/>
                <a:ea typeface="+mj-ea"/>
                <a:cs typeface="+mj-cs"/>
              </a:rPr>
            </a:br>
            <a:r>
              <a:rPr lang="en-US" sz="5400" dirty="0">
                <a:solidFill>
                  <a:schemeClr val="bg1">
                    <a:lumMod val="95000"/>
                    <a:lumOff val="5000"/>
                  </a:schemeClr>
                </a:solidFill>
              </a:rPr>
              <a:t>is</a:t>
            </a:r>
            <a:br>
              <a:rPr lang="en-US" sz="5400" kern="1200" dirty="0">
                <a:solidFill>
                  <a:schemeClr val="bg1">
                    <a:lumMod val="95000"/>
                    <a:lumOff val="5000"/>
                  </a:schemeClr>
                </a:solidFill>
                <a:latin typeface="+mj-lt"/>
                <a:ea typeface="+mj-ea"/>
                <a:cs typeface="+mj-cs"/>
              </a:rPr>
            </a:br>
            <a:r>
              <a:rPr lang="en-US" sz="5400" dirty="0">
                <a:solidFill>
                  <a:schemeClr val="bg1">
                    <a:lumMod val="95000"/>
                    <a:lumOff val="5000"/>
                  </a:schemeClr>
                </a:solidFill>
              </a:rPr>
              <a:t>“</a:t>
            </a:r>
            <a:r>
              <a:rPr lang="en-US" sz="4000" dirty="0">
                <a:solidFill>
                  <a:schemeClr val="bg1">
                    <a:lumMod val="95000"/>
                    <a:lumOff val="5000"/>
                  </a:schemeClr>
                </a:solidFill>
              </a:rPr>
              <a:t>Shatter the Glass Market Myth”</a:t>
            </a:r>
            <a:endParaRPr lang="en-US" sz="4000" kern="1200" dirty="0">
              <a:solidFill>
                <a:schemeClr val="bg1">
                  <a:lumMod val="95000"/>
                  <a:lumOff val="5000"/>
                </a:schemeClr>
              </a:solidFill>
            </a:endParaRPr>
          </a:p>
        </p:txBody>
      </p:sp>
    </p:spTree>
    <p:extLst>
      <p:ext uri="{BB962C8B-B14F-4D97-AF65-F5344CB8AC3E}">
        <p14:creationId xmlns:p14="http://schemas.microsoft.com/office/powerpoint/2010/main" val="26896690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7" name="Freeform: Shape 5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Shape 5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itle 26">
            <a:extLst>
              <a:ext uri="{FF2B5EF4-FFF2-40B4-BE49-F238E27FC236}">
                <a16:creationId xmlns:a16="http://schemas.microsoft.com/office/drawing/2014/main" id="{B395424A-C1FC-BD11-5A6B-1EE7A0113E5F}"/>
              </a:ext>
            </a:extLst>
          </p:cNvPr>
          <p:cNvSpPr>
            <a:spLocks noGrp="1"/>
          </p:cNvSpPr>
          <p:nvPr>
            <p:ph type="title"/>
          </p:nvPr>
        </p:nvSpPr>
        <p:spPr>
          <a:xfrm>
            <a:off x="2555631" y="1441938"/>
            <a:ext cx="7080738" cy="3974124"/>
          </a:xfrm>
        </p:spPr>
        <p:txBody>
          <a:bodyPr vert="horz" lIns="91440" tIns="45720" rIns="91440" bIns="45720" rtlCol="0">
            <a:normAutofit/>
          </a:bodyPr>
          <a:lstStyle/>
          <a:p>
            <a:pPr algn="ctr"/>
            <a:r>
              <a:rPr lang="en-US" sz="4200" kern="1200">
                <a:solidFill>
                  <a:schemeClr val="bg1">
                    <a:lumMod val="95000"/>
                    <a:lumOff val="5000"/>
                  </a:schemeClr>
                </a:solidFill>
                <a:latin typeface="+mj-lt"/>
                <a:ea typeface="+mj-ea"/>
                <a:cs typeface="+mj-cs"/>
              </a:rPr>
              <a:t>Abbey Patterson</a:t>
            </a:r>
            <a:br>
              <a:rPr lang="en-US" sz="4200" kern="1200">
                <a:solidFill>
                  <a:schemeClr val="bg1">
                    <a:lumMod val="95000"/>
                    <a:lumOff val="5000"/>
                  </a:schemeClr>
                </a:solidFill>
                <a:latin typeface="+mj-lt"/>
                <a:ea typeface="+mj-ea"/>
                <a:cs typeface="+mj-cs"/>
              </a:rPr>
            </a:br>
            <a:r>
              <a:rPr lang="en-US" sz="4200" kern="1200">
                <a:solidFill>
                  <a:schemeClr val="bg1">
                    <a:lumMod val="95000"/>
                    <a:lumOff val="5000"/>
                  </a:schemeClr>
                </a:solidFill>
                <a:latin typeface="+mj-lt"/>
                <a:ea typeface="+mj-ea"/>
                <a:cs typeface="+mj-cs"/>
                <a:hlinkClick r:id="rId2"/>
              </a:rPr>
              <a:t>abbey.m.Patterson@gmail.com</a:t>
            </a:r>
            <a:br>
              <a:rPr lang="en-US" sz="4200" kern="1200">
                <a:solidFill>
                  <a:schemeClr val="bg1">
                    <a:lumMod val="95000"/>
                    <a:lumOff val="5000"/>
                  </a:schemeClr>
                </a:solidFill>
                <a:latin typeface="+mj-lt"/>
                <a:ea typeface="+mj-ea"/>
                <a:cs typeface="+mj-cs"/>
              </a:rPr>
            </a:br>
            <a:r>
              <a:rPr lang="en-US" sz="4200" kern="1200">
                <a:solidFill>
                  <a:schemeClr val="bg1">
                    <a:lumMod val="95000"/>
                    <a:lumOff val="5000"/>
                  </a:schemeClr>
                </a:solidFill>
                <a:latin typeface="+mj-lt"/>
                <a:ea typeface="+mj-ea"/>
                <a:cs typeface="+mj-cs"/>
              </a:rPr>
              <a:t>678-640-2500</a:t>
            </a:r>
          </a:p>
        </p:txBody>
      </p:sp>
    </p:spTree>
    <p:extLst>
      <p:ext uri="{BB962C8B-B14F-4D97-AF65-F5344CB8AC3E}">
        <p14:creationId xmlns:p14="http://schemas.microsoft.com/office/powerpoint/2010/main" val="29887930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7"/>
                                        </p:tgtEl>
                                        <p:attrNameLst>
                                          <p:attrName>style.visibility</p:attrName>
                                        </p:attrNameLst>
                                      </p:cBhvr>
                                      <p:to>
                                        <p:strVal val="visible"/>
                                      </p:to>
                                    </p:set>
                                    <p:animEffect transition="in" filter="fade">
                                      <p:cBhvr>
                                        <p:cTn id="7" dur="7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C628C0-895B-0B82-10D1-C39D415A0202}"/>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DA52CE11-C5D7-7DDB-A7E6-1EBC541CB7B0}"/>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9AB6C13F-EFCB-9821-0F04-442A96577868}"/>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38BDF3DB-40F2-AD28-8606-396FD090824C}"/>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33F0EE21-081E-33B1-218F-EF0661F4D8E1}"/>
              </a:ext>
            </a:extLst>
          </p:cNvPr>
          <p:cNvSpPr>
            <a:spLocks noGrp="1"/>
          </p:cNvSpPr>
          <p:nvPr>
            <p:ph type="body" sz="quarter" idx="14"/>
          </p:nvPr>
        </p:nvSpPr>
        <p:spPr/>
        <p:txBody>
          <a:bodyPr/>
          <a:lstStyle/>
          <a:p>
            <a:endParaRPr lang="en-US"/>
          </a:p>
        </p:txBody>
      </p:sp>
      <p:sp>
        <p:nvSpPr>
          <p:cNvPr id="7" name="Text Placeholder 6">
            <a:extLst>
              <a:ext uri="{FF2B5EF4-FFF2-40B4-BE49-F238E27FC236}">
                <a16:creationId xmlns:a16="http://schemas.microsoft.com/office/drawing/2014/main" id="{AC5192F2-CA6A-6511-204A-9A51962B3863}"/>
              </a:ext>
            </a:extLst>
          </p:cNvPr>
          <p:cNvSpPr>
            <a:spLocks noGrp="1"/>
          </p:cNvSpPr>
          <p:nvPr>
            <p:ph type="body" sz="quarter" idx="15"/>
          </p:nvPr>
        </p:nvSpPr>
        <p:spPr/>
        <p:txBody>
          <a:bodyPr/>
          <a:lstStyle/>
          <a:p>
            <a:endParaRPr lang="en-US"/>
          </a:p>
        </p:txBody>
      </p:sp>
      <p:sp>
        <p:nvSpPr>
          <p:cNvPr id="8" name="Text Placeholder 7">
            <a:extLst>
              <a:ext uri="{FF2B5EF4-FFF2-40B4-BE49-F238E27FC236}">
                <a16:creationId xmlns:a16="http://schemas.microsoft.com/office/drawing/2014/main" id="{227D0EB4-DEB2-48DF-AFFE-7DA7956623DD}"/>
              </a:ext>
            </a:extLst>
          </p:cNvPr>
          <p:cNvSpPr>
            <a:spLocks noGrp="1"/>
          </p:cNvSpPr>
          <p:nvPr>
            <p:ph type="body" sz="quarter" idx="16"/>
          </p:nvPr>
        </p:nvSpPr>
        <p:spPr/>
        <p:txBody>
          <a:bodyPr/>
          <a:lstStyle/>
          <a:p>
            <a:endParaRPr lang="en-US"/>
          </a:p>
        </p:txBody>
      </p:sp>
      <p:sp>
        <p:nvSpPr>
          <p:cNvPr id="9" name="Text Placeholder 8">
            <a:extLst>
              <a:ext uri="{FF2B5EF4-FFF2-40B4-BE49-F238E27FC236}">
                <a16:creationId xmlns:a16="http://schemas.microsoft.com/office/drawing/2014/main" id="{A858B511-8C37-356D-A687-2DD24E8C78B1}"/>
              </a:ext>
            </a:extLst>
          </p:cNvPr>
          <p:cNvSpPr>
            <a:spLocks noGrp="1"/>
          </p:cNvSpPr>
          <p:nvPr>
            <p:ph type="body" sz="quarter" idx="17"/>
          </p:nvPr>
        </p:nvSpPr>
        <p:spPr/>
        <p:txBody>
          <a:bodyPr/>
          <a:lstStyle/>
          <a:p>
            <a:endParaRPr lang="en-US"/>
          </a:p>
        </p:txBody>
      </p:sp>
      <p:sp>
        <p:nvSpPr>
          <p:cNvPr id="10" name="Text Placeholder 9">
            <a:extLst>
              <a:ext uri="{FF2B5EF4-FFF2-40B4-BE49-F238E27FC236}">
                <a16:creationId xmlns:a16="http://schemas.microsoft.com/office/drawing/2014/main" id="{936A7663-AE60-37DF-56BB-573BBE4D6828}"/>
              </a:ext>
            </a:extLst>
          </p:cNvPr>
          <p:cNvSpPr>
            <a:spLocks noGrp="1"/>
          </p:cNvSpPr>
          <p:nvPr>
            <p:ph type="body" sz="quarter" idx="18"/>
          </p:nvPr>
        </p:nvSpPr>
        <p:spPr/>
        <p:txBody>
          <a:bodyPr/>
          <a:lstStyle/>
          <a:p>
            <a:endParaRPr lang="en-US"/>
          </a:p>
        </p:txBody>
      </p:sp>
      <p:sp>
        <p:nvSpPr>
          <p:cNvPr id="11" name="Text Placeholder 10">
            <a:extLst>
              <a:ext uri="{FF2B5EF4-FFF2-40B4-BE49-F238E27FC236}">
                <a16:creationId xmlns:a16="http://schemas.microsoft.com/office/drawing/2014/main" id="{42D1844E-1275-93E9-2D2F-03CBB0C592DF}"/>
              </a:ext>
            </a:extLst>
          </p:cNvPr>
          <p:cNvSpPr>
            <a:spLocks noGrp="1"/>
          </p:cNvSpPr>
          <p:nvPr>
            <p:ph type="body" sz="quarter" idx="19"/>
          </p:nvPr>
        </p:nvSpPr>
        <p:spPr/>
        <p:txBody>
          <a:bodyPr/>
          <a:lstStyle/>
          <a:p>
            <a:endParaRPr lang="en-US"/>
          </a:p>
        </p:txBody>
      </p:sp>
      <p:sp>
        <p:nvSpPr>
          <p:cNvPr id="12" name="Text Placeholder 11">
            <a:extLst>
              <a:ext uri="{FF2B5EF4-FFF2-40B4-BE49-F238E27FC236}">
                <a16:creationId xmlns:a16="http://schemas.microsoft.com/office/drawing/2014/main" id="{F5027156-0D77-0028-18D9-279E9DA4BD2E}"/>
              </a:ext>
            </a:extLst>
          </p:cNvPr>
          <p:cNvSpPr>
            <a:spLocks noGrp="1"/>
          </p:cNvSpPr>
          <p:nvPr>
            <p:ph type="body" sz="quarter" idx="20"/>
          </p:nvPr>
        </p:nvSpPr>
        <p:spPr/>
        <p:txBody>
          <a:bodyPr/>
          <a:lstStyle/>
          <a:p>
            <a:endParaRPr lang="en-US"/>
          </a:p>
        </p:txBody>
      </p:sp>
      <p:sp>
        <p:nvSpPr>
          <p:cNvPr id="13" name="Text Placeholder 12">
            <a:extLst>
              <a:ext uri="{FF2B5EF4-FFF2-40B4-BE49-F238E27FC236}">
                <a16:creationId xmlns:a16="http://schemas.microsoft.com/office/drawing/2014/main" id="{7F25CC32-8A7A-02A8-E697-D68F89E61050}"/>
              </a:ext>
            </a:extLst>
          </p:cNvPr>
          <p:cNvSpPr>
            <a:spLocks noGrp="1"/>
          </p:cNvSpPr>
          <p:nvPr>
            <p:ph type="body" sz="quarter" idx="21"/>
          </p:nvPr>
        </p:nvSpPr>
        <p:spPr/>
        <p:txBody>
          <a:bodyPr/>
          <a:lstStyle/>
          <a:p>
            <a:endParaRPr lang="en-US"/>
          </a:p>
        </p:txBody>
      </p:sp>
      <p:sp>
        <p:nvSpPr>
          <p:cNvPr id="14" name="Text Placeholder 13">
            <a:extLst>
              <a:ext uri="{FF2B5EF4-FFF2-40B4-BE49-F238E27FC236}">
                <a16:creationId xmlns:a16="http://schemas.microsoft.com/office/drawing/2014/main" id="{1F7571C8-B513-770C-5807-9E8A41DB53A9}"/>
              </a:ext>
            </a:extLst>
          </p:cNvPr>
          <p:cNvSpPr>
            <a:spLocks noGrp="1"/>
          </p:cNvSpPr>
          <p:nvPr>
            <p:ph type="body" sz="quarter" idx="22"/>
          </p:nvPr>
        </p:nvSpPr>
        <p:spPr/>
        <p:txBody>
          <a:bodyPr/>
          <a:lstStyle/>
          <a:p>
            <a:endParaRPr lang="en-US"/>
          </a:p>
        </p:txBody>
      </p:sp>
      <p:sp>
        <p:nvSpPr>
          <p:cNvPr id="15" name="Text Placeholder 14">
            <a:extLst>
              <a:ext uri="{FF2B5EF4-FFF2-40B4-BE49-F238E27FC236}">
                <a16:creationId xmlns:a16="http://schemas.microsoft.com/office/drawing/2014/main" id="{E5A51C00-2B7E-F994-184C-401810BFAF74}"/>
              </a:ext>
            </a:extLst>
          </p:cNvPr>
          <p:cNvSpPr>
            <a:spLocks noGrp="1"/>
          </p:cNvSpPr>
          <p:nvPr>
            <p:ph type="body" sz="quarter" idx="23"/>
          </p:nvPr>
        </p:nvSpPr>
        <p:spPr/>
        <p:txBody>
          <a:bodyPr/>
          <a:lstStyle/>
          <a:p>
            <a:endParaRPr lang="en-US"/>
          </a:p>
        </p:txBody>
      </p:sp>
      <p:sp>
        <p:nvSpPr>
          <p:cNvPr id="16" name="Text Placeholder 15">
            <a:extLst>
              <a:ext uri="{FF2B5EF4-FFF2-40B4-BE49-F238E27FC236}">
                <a16:creationId xmlns:a16="http://schemas.microsoft.com/office/drawing/2014/main" id="{1DACB854-542D-4008-6D83-7B3F69F6C7FE}"/>
              </a:ext>
            </a:extLst>
          </p:cNvPr>
          <p:cNvSpPr>
            <a:spLocks noGrp="1"/>
          </p:cNvSpPr>
          <p:nvPr>
            <p:ph type="body" sz="quarter" idx="24"/>
          </p:nvPr>
        </p:nvSpPr>
        <p:spPr/>
        <p:txBody>
          <a:bodyPr/>
          <a:lstStyle/>
          <a:p>
            <a:endParaRPr lang="en-US"/>
          </a:p>
        </p:txBody>
      </p:sp>
      <p:sp>
        <p:nvSpPr>
          <p:cNvPr id="17" name="Text Placeholder 16">
            <a:extLst>
              <a:ext uri="{FF2B5EF4-FFF2-40B4-BE49-F238E27FC236}">
                <a16:creationId xmlns:a16="http://schemas.microsoft.com/office/drawing/2014/main" id="{F2E871B1-EB1F-902F-364D-B9137EB0CAF9}"/>
              </a:ext>
            </a:extLst>
          </p:cNvPr>
          <p:cNvSpPr>
            <a:spLocks noGrp="1"/>
          </p:cNvSpPr>
          <p:nvPr>
            <p:ph type="body" sz="quarter" idx="25"/>
          </p:nvPr>
        </p:nvSpPr>
        <p:spPr/>
        <p:txBody>
          <a:bodyPr/>
          <a:lstStyle/>
          <a:p>
            <a:endParaRPr lang="en-US"/>
          </a:p>
        </p:txBody>
      </p:sp>
      <p:sp>
        <p:nvSpPr>
          <p:cNvPr id="18" name="Text Placeholder 17">
            <a:extLst>
              <a:ext uri="{FF2B5EF4-FFF2-40B4-BE49-F238E27FC236}">
                <a16:creationId xmlns:a16="http://schemas.microsoft.com/office/drawing/2014/main" id="{7C10C32B-720F-3E4C-CD5D-7093B465D6B6}"/>
              </a:ext>
            </a:extLst>
          </p:cNvPr>
          <p:cNvSpPr>
            <a:spLocks noGrp="1"/>
          </p:cNvSpPr>
          <p:nvPr>
            <p:ph type="body" sz="quarter" idx="26"/>
          </p:nvPr>
        </p:nvSpPr>
        <p:spPr/>
        <p:txBody>
          <a:bodyPr/>
          <a:lstStyle/>
          <a:p>
            <a:endParaRPr lang="en-US"/>
          </a:p>
        </p:txBody>
      </p:sp>
      <p:sp>
        <p:nvSpPr>
          <p:cNvPr id="19" name="Text Placeholder 18">
            <a:extLst>
              <a:ext uri="{FF2B5EF4-FFF2-40B4-BE49-F238E27FC236}">
                <a16:creationId xmlns:a16="http://schemas.microsoft.com/office/drawing/2014/main" id="{2863EA07-DC9F-CFE1-A72F-C5890A554111}"/>
              </a:ext>
            </a:extLst>
          </p:cNvPr>
          <p:cNvSpPr>
            <a:spLocks noGrp="1"/>
          </p:cNvSpPr>
          <p:nvPr>
            <p:ph type="body" sz="quarter" idx="27"/>
          </p:nvPr>
        </p:nvSpPr>
        <p:spPr/>
        <p:txBody>
          <a:bodyPr/>
          <a:lstStyle/>
          <a:p>
            <a:endParaRPr lang="en-US"/>
          </a:p>
        </p:txBody>
      </p:sp>
      <p:sp>
        <p:nvSpPr>
          <p:cNvPr id="20" name="Text Placeholder 19">
            <a:extLst>
              <a:ext uri="{FF2B5EF4-FFF2-40B4-BE49-F238E27FC236}">
                <a16:creationId xmlns:a16="http://schemas.microsoft.com/office/drawing/2014/main" id="{F9B0A6B7-084A-2535-9514-32719C2BD6E5}"/>
              </a:ext>
            </a:extLst>
          </p:cNvPr>
          <p:cNvSpPr>
            <a:spLocks noGrp="1"/>
          </p:cNvSpPr>
          <p:nvPr>
            <p:ph type="body" sz="quarter" idx="28"/>
          </p:nvPr>
        </p:nvSpPr>
        <p:spPr/>
        <p:txBody>
          <a:bodyPr/>
          <a:lstStyle/>
          <a:p>
            <a:endParaRPr lang="en-US"/>
          </a:p>
        </p:txBody>
      </p:sp>
      <p:sp>
        <p:nvSpPr>
          <p:cNvPr id="21" name="Text Placeholder 20">
            <a:extLst>
              <a:ext uri="{FF2B5EF4-FFF2-40B4-BE49-F238E27FC236}">
                <a16:creationId xmlns:a16="http://schemas.microsoft.com/office/drawing/2014/main" id="{04ACBDC9-8C55-4CC3-BE42-BB7A91BE5ECD}"/>
              </a:ext>
            </a:extLst>
          </p:cNvPr>
          <p:cNvSpPr>
            <a:spLocks noGrp="1"/>
          </p:cNvSpPr>
          <p:nvPr>
            <p:ph type="body" sz="quarter" idx="29"/>
          </p:nvPr>
        </p:nvSpPr>
        <p:spPr/>
        <p:txBody>
          <a:bodyPr/>
          <a:lstStyle/>
          <a:p>
            <a:endParaRPr lang="en-US"/>
          </a:p>
        </p:txBody>
      </p:sp>
      <p:sp>
        <p:nvSpPr>
          <p:cNvPr id="22" name="Text Placeholder 21">
            <a:extLst>
              <a:ext uri="{FF2B5EF4-FFF2-40B4-BE49-F238E27FC236}">
                <a16:creationId xmlns:a16="http://schemas.microsoft.com/office/drawing/2014/main" id="{2998E6A3-AAC4-72C4-EDCF-B7C89187ED98}"/>
              </a:ext>
            </a:extLst>
          </p:cNvPr>
          <p:cNvSpPr>
            <a:spLocks noGrp="1"/>
          </p:cNvSpPr>
          <p:nvPr>
            <p:ph type="body" sz="quarter" idx="30"/>
          </p:nvPr>
        </p:nvSpPr>
        <p:spPr/>
        <p:txBody>
          <a:bodyPr/>
          <a:lstStyle/>
          <a:p>
            <a:endParaRPr lang="en-US"/>
          </a:p>
        </p:txBody>
      </p:sp>
      <p:sp>
        <p:nvSpPr>
          <p:cNvPr id="23" name="Text Placeholder 22">
            <a:extLst>
              <a:ext uri="{FF2B5EF4-FFF2-40B4-BE49-F238E27FC236}">
                <a16:creationId xmlns:a16="http://schemas.microsoft.com/office/drawing/2014/main" id="{DDD49FCA-B478-8AA0-18AE-16C00172BA4A}"/>
              </a:ext>
            </a:extLst>
          </p:cNvPr>
          <p:cNvSpPr>
            <a:spLocks noGrp="1"/>
          </p:cNvSpPr>
          <p:nvPr>
            <p:ph type="body" sz="quarter" idx="31"/>
          </p:nvPr>
        </p:nvSpPr>
        <p:spPr/>
        <p:txBody>
          <a:bodyPr/>
          <a:lstStyle/>
          <a:p>
            <a:endParaRPr lang="en-US"/>
          </a:p>
        </p:txBody>
      </p:sp>
      <p:sp>
        <p:nvSpPr>
          <p:cNvPr id="24" name="Text Placeholder 23">
            <a:extLst>
              <a:ext uri="{FF2B5EF4-FFF2-40B4-BE49-F238E27FC236}">
                <a16:creationId xmlns:a16="http://schemas.microsoft.com/office/drawing/2014/main" id="{1D63CED9-CEE0-6D00-DE1C-717C498A25C5}"/>
              </a:ext>
            </a:extLst>
          </p:cNvPr>
          <p:cNvSpPr>
            <a:spLocks noGrp="1"/>
          </p:cNvSpPr>
          <p:nvPr>
            <p:ph type="body" sz="quarter" idx="32"/>
          </p:nvPr>
        </p:nvSpPr>
        <p:spPr/>
        <p:txBody>
          <a:bodyPr/>
          <a:lstStyle/>
          <a:p>
            <a:endParaRPr lang="en-US"/>
          </a:p>
        </p:txBody>
      </p:sp>
      <p:sp>
        <p:nvSpPr>
          <p:cNvPr id="25" name="Text Placeholder 24">
            <a:extLst>
              <a:ext uri="{FF2B5EF4-FFF2-40B4-BE49-F238E27FC236}">
                <a16:creationId xmlns:a16="http://schemas.microsoft.com/office/drawing/2014/main" id="{5D668B0C-F021-B97F-9FDA-64158B6AE6EF}"/>
              </a:ext>
            </a:extLst>
          </p:cNvPr>
          <p:cNvSpPr>
            <a:spLocks noGrp="1"/>
          </p:cNvSpPr>
          <p:nvPr>
            <p:ph type="body" sz="quarter" idx="33"/>
          </p:nvPr>
        </p:nvSpPr>
        <p:spPr/>
        <p:txBody>
          <a:bodyPr/>
          <a:lstStyle/>
          <a:p>
            <a:endParaRPr lang="en-US"/>
          </a:p>
        </p:txBody>
      </p:sp>
      <p:sp>
        <p:nvSpPr>
          <p:cNvPr id="26" name="Title 25">
            <a:extLst>
              <a:ext uri="{FF2B5EF4-FFF2-40B4-BE49-F238E27FC236}">
                <a16:creationId xmlns:a16="http://schemas.microsoft.com/office/drawing/2014/main" id="{C00DEA85-5E2D-F7AE-0F63-4D87286A1D7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66058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endParaRPr lang="en-US" dirty="0"/>
          </a:p>
        </p:txBody>
      </p:sp>
      <p:pic>
        <p:nvPicPr>
          <p:cNvPr id="8397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76200"/>
            <a:ext cx="9296399"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2" name="Text Box 4"/>
          <p:cNvSpPr txBox="1">
            <a:spLocks noChangeArrowheads="1"/>
          </p:cNvSpPr>
          <p:nvPr/>
        </p:nvSpPr>
        <p:spPr bwMode="auto">
          <a:xfrm>
            <a:off x="1676399" y="152400"/>
            <a:ext cx="8991600" cy="553998"/>
          </a:xfrm>
          <a:prstGeom prst="rect">
            <a:avLst/>
          </a:prstGeom>
          <a:solidFill>
            <a:schemeClr val="accent2"/>
          </a:solidFill>
          <a:ln>
            <a:noFill/>
          </a:ln>
          <a:effectLst/>
        </p:spPr>
        <p:txBody>
          <a:bodyPr>
            <a:spAutoFit/>
          </a:bodyPr>
          <a:lstStyle/>
          <a:p>
            <a:pPr algn="ctr"/>
            <a:r>
              <a:rPr lang="en-US" sz="3000" dirty="0"/>
              <a:t>Typical Glass, Rock &amp; Slag Insulation Wool Products</a:t>
            </a:r>
          </a:p>
        </p:txBody>
      </p:sp>
      <p:sp>
        <p:nvSpPr>
          <p:cNvPr id="83973" name="Text Box 5"/>
          <p:cNvSpPr txBox="1">
            <a:spLocks noChangeArrowheads="1"/>
          </p:cNvSpPr>
          <p:nvPr/>
        </p:nvSpPr>
        <p:spPr bwMode="auto">
          <a:xfrm>
            <a:off x="8915400" y="3733800"/>
            <a:ext cx="914400" cy="523220"/>
          </a:xfrm>
          <a:prstGeom prst="rect">
            <a:avLst/>
          </a:prstGeom>
          <a:solidFill>
            <a:schemeClr val="accent2"/>
          </a:solidFill>
          <a:ln>
            <a:noFill/>
          </a:ln>
          <a:effectLst/>
        </p:spPr>
        <p:txBody>
          <a:bodyPr wrap="square">
            <a:spAutoFit/>
          </a:bodyPr>
          <a:lstStyle/>
          <a:p>
            <a:r>
              <a:rPr lang="en-US" sz="2800" b="1" dirty="0"/>
              <a:t>Pipe</a:t>
            </a:r>
            <a:endParaRPr lang="en-US" sz="2800" dirty="0"/>
          </a:p>
        </p:txBody>
      </p:sp>
      <p:sp>
        <p:nvSpPr>
          <p:cNvPr id="83974" name="Text Box 6"/>
          <p:cNvSpPr txBox="1">
            <a:spLocks noChangeArrowheads="1"/>
          </p:cNvSpPr>
          <p:nvPr/>
        </p:nvSpPr>
        <p:spPr bwMode="auto">
          <a:xfrm>
            <a:off x="8610600" y="2438400"/>
            <a:ext cx="1849032" cy="523220"/>
          </a:xfrm>
          <a:prstGeom prst="rect">
            <a:avLst/>
          </a:prstGeom>
          <a:solidFill>
            <a:schemeClr val="accent2"/>
          </a:solidFill>
          <a:ln>
            <a:noFill/>
          </a:ln>
          <a:effectLst/>
        </p:spPr>
        <p:txBody>
          <a:bodyPr wrap="none">
            <a:spAutoFit/>
          </a:bodyPr>
          <a:lstStyle/>
          <a:p>
            <a:r>
              <a:rPr lang="en-US" sz="2800" b="1" dirty="0"/>
              <a:t>Duct Board</a:t>
            </a:r>
            <a:endParaRPr lang="en-US" dirty="0"/>
          </a:p>
        </p:txBody>
      </p:sp>
      <p:sp>
        <p:nvSpPr>
          <p:cNvPr id="83975" name="Text Box 7"/>
          <p:cNvSpPr txBox="1">
            <a:spLocks noChangeArrowheads="1"/>
          </p:cNvSpPr>
          <p:nvPr/>
        </p:nvSpPr>
        <p:spPr bwMode="auto">
          <a:xfrm>
            <a:off x="7635876" y="1554955"/>
            <a:ext cx="1092475" cy="519113"/>
          </a:xfrm>
          <a:prstGeom prst="rect">
            <a:avLst/>
          </a:prstGeom>
          <a:solidFill>
            <a:schemeClr val="accent2"/>
          </a:solidFill>
          <a:ln>
            <a:noFill/>
          </a:ln>
          <a:effectLst/>
        </p:spPr>
        <p:txBody>
          <a:bodyPr wrap="square">
            <a:spAutoFit/>
          </a:bodyPr>
          <a:lstStyle/>
          <a:p>
            <a:r>
              <a:rPr lang="en-US" sz="2800" b="1" dirty="0"/>
              <a:t>Batts</a:t>
            </a:r>
          </a:p>
        </p:txBody>
      </p:sp>
      <p:sp>
        <p:nvSpPr>
          <p:cNvPr id="83976" name="Text Box 8"/>
          <p:cNvSpPr txBox="1">
            <a:spLocks noChangeArrowheads="1"/>
          </p:cNvSpPr>
          <p:nvPr/>
        </p:nvSpPr>
        <p:spPr bwMode="auto">
          <a:xfrm>
            <a:off x="7323668" y="5641681"/>
            <a:ext cx="2528897" cy="400110"/>
          </a:xfrm>
          <a:prstGeom prst="rect">
            <a:avLst/>
          </a:prstGeom>
          <a:solidFill>
            <a:schemeClr val="accent2"/>
          </a:solidFill>
          <a:ln>
            <a:noFill/>
          </a:ln>
          <a:effectLst/>
        </p:spPr>
        <p:txBody>
          <a:bodyPr wrap="none">
            <a:spAutoFit/>
          </a:bodyPr>
          <a:lstStyle/>
          <a:p>
            <a:r>
              <a:rPr lang="en-US" sz="2000" b="1" dirty="0"/>
              <a:t>Acoustic &amp; Ceiling Tile</a:t>
            </a:r>
            <a:endParaRPr lang="en-US" sz="2000" dirty="0"/>
          </a:p>
        </p:txBody>
      </p:sp>
      <p:sp>
        <p:nvSpPr>
          <p:cNvPr id="83977" name="Text Box 9"/>
          <p:cNvSpPr txBox="1">
            <a:spLocks noChangeArrowheads="1"/>
          </p:cNvSpPr>
          <p:nvPr/>
        </p:nvSpPr>
        <p:spPr bwMode="auto">
          <a:xfrm>
            <a:off x="3962400" y="4992827"/>
            <a:ext cx="2590800" cy="707886"/>
          </a:xfrm>
          <a:prstGeom prst="rect">
            <a:avLst/>
          </a:prstGeom>
          <a:solidFill>
            <a:schemeClr val="accent2"/>
          </a:solidFill>
          <a:ln>
            <a:noFill/>
          </a:ln>
          <a:effectLst/>
        </p:spPr>
        <p:txBody>
          <a:bodyPr wrap="square">
            <a:spAutoFit/>
          </a:bodyPr>
          <a:lstStyle/>
          <a:p>
            <a:r>
              <a:rPr lang="en-US" sz="2000" b="1" dirty="0"/>
              <a:t>Original Equipment Manufacturer</a:t>
            </a:r>
          </a:p>
        </p:txBody>
      </p:sp>
      <p:sp>
        <p:nvSpPr>
          <p:cNvPr id="83978" name="Text Box 10"/>
          <p:cNvSpPr txBox="1">
            <a:spLocks noChangeArrowheads="1"/>
          </p:cNvSpPr>
          <p:nvPr/>
        </p:nvSpPr>
        <p:spPr bwMode="auto">
          <a:xfrm>
            <a:off x="1828800" y="5181601"/>
            <a:ext cx="1676400" cy="519113"/>
          </a:xfrm>
          <a:prstGeom prst="rect">
            <a:avLst/>
          </a:prstGeom>
          <a:solidFill>
            <a:schemeClr val="accent2"/>
          </a:solidFill>
          <a:ln>
            <a:noFill/>
          </a:ln>
          <a:effectLst/>
        </p:spPr>
        <p:txBody>
          <a:bodyPr wrap="square">
            <a:spAutoFit/>
          </a:bodyPr>
          <a:lstStyle/>
          <a:p>
            <a:r>
              <a:rPr lang="en-US" sz="2800" b="1" dirty="0"/>
              <a:t>Loosefill</a:t>
            </a:r>
            <a:endParaRPr lang="en-US" dirty="0"/>
          </a:p>
        </p:txBody>
      </p:sp>
    </p:spTree>
    <p:extLst>
      <p:ext uri="{BB962C8B-B14F-4D97-AF65-F5344CB8AC3E}">
        <p14:creationId xmlns:p14="http://schemas.microsoft.com/office/powerpoint/2010/main" val="2697833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609600"/>
            <a:ext cx="8229600" cy="4495800"/>
          </a:xfrm>
        </p:spPr>
        <p:txBody>
          <a:bodyPr>
            <a:normAutofit fontScale="92500" lnSpcReduction="10000"/>
          </a:bodyPr>
          <a:lstStyle/>
          <a:p>
            <a:pPr algn="ctr"/>
            <a:endParaRPr lang="en-US" dirty="0"/>
          </a:p>
          <a:p>
            <a:pPr marL="109728" indent="0" algn="ctr">
              <a:buNone/>
            </a:pPr>
            <a:r>
              <a:rPr lang="en-US" dirty="0"/>
              <a:t>Angus E. Crane</a:t>
            </a:r>
          </a:p>
          <a:p>
            <a:pPr marL="109728" indent="0" algn="ctr">
              <a:buNone/>
            </a:pPr>
            <a:r>
              <a:rPr lang="en-US" dirty="0"/>
              <a:t>North American Insulation</a:t>
            </a:r>
          </a:p>
          <a:p>
            <a:pPr marL="109728" indent="0" algn="ctr">
              <a:buNone/>
            </a:pPr>
            <a:r>
              <a:rPr lang="en-US" dirty="0"/>
              <a:t>Manufacturers Association</a:t>
            </a:r>
          </a:p>
          <a:p>
            <a:pPr marL="109728" indent="0" algn="ctr">
              <a:buNone/>
            </a:pPr>
            <a:r>
              <a:rPr lang="en-US" dirty="0"/>
              <a:t>P.O. 1906</a:t>
            </a:r>
          </a:p>
          <a:p>
            <a:pPr marL="109728" indent="0" algn="ctr">
              <a:buNone/>
            </a:pPr>
            <a:r>
              <a:rPr lang="en-US" dirty="0"/>
              <a:t>Alexandria, VA  22315</a:t>
            </a:r>
          </a:p>
          <a:p>
            <a:pPr algn="ctr"/>
            <a:endParaRPr lang="en-US" dirty="0"/>
          </a:p>
          <a:p>
            <a:pPr marL="109728" indent="0" algn="ctr">
              <a:buNone/>
            </a:pPr>
            <a:r>
              <a:rPr lang="en-US" dirty="0"/>
              <a:t>(703) 300-3128</a:t>
            </a:r>
          </a:p>
          <a:p>
            <a:pPr algn="ctr"/>
            <a:endParaRPr lang="en-US" dirty="0"/>
          </a:p>
          <a:p>
            <a:pPr marL="109728" indent="0" algn="ctr">
              <a:buNone/>
            </a:pPr>
            <a:r>
              <a:rPr lang="en-US" dirty="0"/>
              <a:t>www.insulationinstitute.org</a:t>
            </a:r>
          </a:p>
        </p:txBody>
      </p:sp>
      <p:sp>
        <p:nvSpPr>
          <p:cNvPr id="3" name="Title 2"/>
          <p:cNvSpPr>
            <a:spLocks noGrp="1"/>
          </p:cNvSpPr>
          <p:nvPr>
            <p:ph type="title"/>
          </p:nvPr>
        </p:nvSpPr>
        <p:spPr>
          <a:xfrm>
            <a:off x="1981200" y="274638"/>
            <a:ext cx="8229600" cy="792162"/>
          </a:xfrm>
        </p:spPr>
        <p:txBody>
          <a:bodyPr/>
          <a:lstStyle/>
          <a:p>
            <a:pPr algn="ctr"/>
            <a:r>
              <a:rPr lang="en-US" dirty="0"/>
              <a:t>Contact</a:t>
            </a:r>
          </a:p>
        </p:txBody>
      </p:sp>
      <p:sp>
        <p:nvSpPr>
          <p:cNvPr id="5" name="Content Placeholder 1"/>
          <p:cNvSpPr txBox="1">
            <a:spLocks/>
          </p:cNvSpPr>
          <p:nvPr/>
        </p:nvSpPr>
        <p:spPr>
          <a:xfrm>
            <a:off x="1981200" y="2362201"/>
            <a:ext cx="5867400" cy="4068763"/>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endParaRPr lang="en-US" dirty="0"/>
          </a:p>
        </p:txBody>
      </p:sp>
      <p:pic>
        <p:nvPicPr>
          <p:cNvPr id="7" name="Picture 2" descr="Image result for NAIMA insu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5174731"/>
            <a:ext cx="3200400" cy="1256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843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1"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24">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7A52710A-B8F3-4DCA-9B5D-58166E895294}"/>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Benefits of Glass Cullet</a:t>
            </a:r>
          </a:p>
        </p:txBody>
      </p:sp>
      <p:sp>
        <p:nvSpPr>
          <p:cNvPr id="3" name="Content Placeholder 2">
            <a:extLst>
              <a:ext uri="{FF2B5EF4-FFF2-40B4-BE49-F238E27FC236}">
                <a16:creationId xmlns:a16="http://schemas.microsoft.com/office/drawing/2014/main" id="{5D6A8664-4B5B-4DCA-9A64-DF606319FFDD}"/>
              </a:ext>
            </a:extLst>
          </p:cNvPr>
          <p:cNvSpPr>
            <a:spLocks noGrp="1"/>
          </p:cNvSpPr>
          <p:nvPr>
            <p:ph idx="1"/>
          </p:nvPr>
        </p:nvSpPr>
        <p:spPr>
          <a:xfrm>
            <a:off x="1222645" y="2209457"/>
            <a:ext cx="4569859" cy="4162159"/>
          </a:xfrm>
        </p:spPr>
        <p:txBody>
          <a:bodyPr>
            <a:noAutofit/>
          </a:bodyPr>
          <a:lstStyle/>
          <a:p>
            <a:r>
              <a:rPr lang="en-US" sz="2000" dirty="0"/>
              <a:t>By using glass cullet, raw materials (sand, soda ash, etc.) use will be reduced</a:t>
            </a:r>
          </a:p>
          <a:p>
            <a:r>
              <a:rPr lang="en-US" sz="2000" dirty="0"/>
              <a:t>Energy in producing the raw materials will be decreased</a:t>
            </a:r>
          </a:p>
          <a:p>
            <a:r>
              <a:rPr lang="en-US" sz="2000" dirty="0"/>
              <a:t>The life of the furnaces will increase up to 30 percent due to decreased melting temperatures and a less corrosive batch</a:t>
            </a:r>
          </a:p>
          <a:p>
            <a:r>
              <a:rPr lang="en-US" sz="2000" dirty="0"/>
              <a:t>Reports have shown that compared to 100 percent raw materials, using 30 percent glass cullet reduces silica use by 60 percent, soda ash by 40 percent, and saves 10 percent in energy costs</a:t>
            </a:r>
          </a:p>
        </p:txBody>
      </p:sp>
      <p:pic>
        <p:nvPicPr>
          <p:cNvPr id="5" name="Picture 4">
            <a:extLst>
              <a:ext uri="{FF2B5EF4-FFF2-40B4-BE49-F238E27FC236}">
                <a16:creationId xmlns:a16="http://schemas.microsoft.com/office/drawing/2014/main" id="{A0F14130-247B-4BBA-B2E3-3A879A632F3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515" r="7525"/>
          <a:stretch/>
        </p:blipFill>
        <p:spPr>
          <a:xfrm>
            <a:off x="6098892" y="2492376"/>
            <a:ext cx="4802404" cy="3563372"/>
          </a:xfrm>
          <a:prstGeom prst="rect">
            <a:avLst/>
          </a:prstGeom>
        </p:spPr>
      </p:pic>
      <p:sp>
        <p:nvSpPr>
          <p:cNvPr id="6" name="TextBox 5">
            <a:extLst>
              <a:ext uri="{FF2B5EF4-FFF2-40B4-BE49-F238E27FC236}">
                <a16:creationId xmlns:a16="http://schemas.microsoft.com/office/drawing/2014/main" id="{C1F4D460-E44A-4EB3-A598-21F318C02FF0}"/>
              </a:ext>
            </a:extLst>
          </p:cNvPr>
          <p:cNvSpPr txBox="1"/>
          <p:nvPr/>
        </p:nvSpPr>
        <p:spPr>
          <a:xfrm>
            <a:off x="8594254" y="5855693"/>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www.thebluediamondgallery.com/wooden-tile/b/benefits.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3595728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30560EC4-D6C5-898A-9792-FE33D12A1E74}"/>
              </a:ext>
            </a:extLst>
          </p:cNvPr>
          <p:cNvSpPr>
            <a:spLocks noGrp="1"/>
          </p:cNvSpPr>
          <p:nvPr>
            <p:ph type="body" sz="quarter" idx="10"/>
          </p:nvPr>
        </p:nvSpPr>
        <p:spPr/>
        <p:txBody>
          <a:bodyPr/>
          <a:lstStyle/>
          <a:p>
            <a:endParaRPr lang="en-US"/>
          </a:p>
        </p:txBody>
      </p:sp>
      <p:sp>
        <p:nvSpPr>
          <p:cNvPr id="29" name="Text Placeholder 28">
            <a:extLst>
              <a:ext uri="{FF2B5EF4-FFF2-40B4-BE49-F238E27FC236}">
                <a16:creationId xmlns:a16="http://schemas.microsoft.com/office/drawing/2014/main" id="{7B49BFFF-F4AD-FE0C-887F-CB6DE4B56000}"/>
              </a:ext>
            </a:extLst>
          </p:cNvPr>
          <p:cNvSpPr>
            <a:spLocks noGrp="1"/>
          </p:cNvSpPr>
          <p:nvPr>
            <p:ph type="body" sz="quarter" idx="11"/>
          </p:nvPr>
        </p:nvSpPr>
        <p:spPr/>
        <p:txBody>
          <a:bodyPr/>
          <a:lstStyle/>
          <a:p>
            <a:endParaRPr lang="en-US"/>
          </a:p>
        </p:txBody>
      </p:sp>
      <p:sp>
        <p:nvSpPr>
          <p:cNvPr id="30" name="Text Placeholder 29">
            <a:extLst>
              <a:ext uri="{FF2B5EF4-FFF2-40B4-BE49-F238E27FC236}">
                <a16:creationId xmlns:a16="http://schemas.microsoft.com/office/drawing/2014/main" id="{FF1EF50C-22EF-4175-D958-B79F9054EA91}"/>
              </a:ext>
            </a:extLst>
          </p:cNvPr>
          <p:cNvSpPr>
            <a:spLocks noGrp="1"/>
          </p:cNvSpPr>
          <p:nvPr>
            <p:ph type="body" sz="quarter" idx="12"/>
          </p:nvPr>
        </p:nvSpPr>
        <p:spPr/>
        <p:txBody>
          <a:bodyPr/>
          <a:lstStyle/>
          <a:p>
            <a:endParaRPr lang="en-US"/>
          </a:p>
        </p:txBody>
      </p:sp>
      <p:sp>
        <p:nvSpPr>
          <p:cNvPr id="31" name="Text Placeholder 30">
            <a:extLst>
              <a:ext uri="{FF2B5EF4-FFF2-40B4-BE49-F238E27FC236}">
                <a16:creationId xmlns:a16="http://schemas.microsoft.com/office/drawing/2014/main" id="{CEEB051D-CBC1-C87B-7A80-6D642CEE13AA}"/>
              </a:ext>
            </a:extLst>
          </p:cNvPr>
          <p:cNvSpPr>
            <a:spLocks noGrp="1"/>
          </p:cNvSpPr>
          <p:nvPr>
            <p:ph type="body" sz="quarter" idx="13"/>
          </p:nvPr>
        </p:nvSpPr>
        <p:spPr/>
        <p:txBody>
          <a:bodyPr/>
          <a:lstStyle/>
          <a:p>
            <a:endParaRPr lang="en-US"/>
          </a:p>
        </p:txBody>
      </p:sp>
      <p:sp>
        <p:nvSpPr>
          <p:cNvPr id="32" name="Text Placeholder 31">
            <a:extLst>
              <a:ext uri="{FF2B5EF4-FFF2-40B4-BE49-F238E27FC236}">
                <a16:creationId xmlns:a16="http://schemas.microsoft.com/office/drawing/2014/main" id="{47E43102-E6EE-E013-2047-2321F5A628C9}"/>
              </a:ext>
            </a:extLst>
          </p:cNvPr>
          <p:cNvSpPr>
            <a:spLocks noGrp="1"/>
          </p:cNvSpPr>
          <p:nvPr>
            <p:ph type="body" sz="quarter" idx="14"/>
          </p:nvPr>
        </p:nvSpPr>
        <p:spPr/>
        <p:txBody>
          <a:bodyPr/>
          <a:lstStyle/>
          <a:p>
            <a:endParaRPr lang="en-US"/>
          </a:p>
        </p:txBody>
      </p:sp>
      <p:sp>
        <p:nvSpPr>
          <p:cNvPr id="33" name="Text Placeholder 32">
            <a:extLst>
              <a:ext uri="{FF2B5EF4-FFF2-40B4-BE49-F238E27FC236}">
                <a16:creationId xmlns:a16="http://schemas.microsoft.com/office/drawing/2014/main" id="{F661F397-C6DF-4CC7-C35E-D7C049101E75}"/>
              </a:ext>
            </a:extLst>
          </p:cNvPr>
          <p:cNvSpPr>
            <a:spLocks noGrp="1"/>
          </p:cNvSpPr>
          <p:nvPr>
            <p:ph type="body" sz="quarter" idx="15"/>
          </p:nvPr>
        </p:nvSpPr>
        <p:spPr/>
        <p:txBody>
          <a:bodyPr/>
          <a:lstStyle/>
          <a:p>
            <a:endParaRPr lang="en-US"/>
          </a:p>
        </p:txBody>
      </p:sp>
      <p:sp>
        <p:nvSpPr>
          <p:cNvPr id="34" name="Text Placeholder 33">
            <a:extLst>
              <a:ext uri="{FF2B5EF4-FFF2-40B4-BE49-F238E27FC236}">
                <a16:creationId xmlns:a16="http://schemas.microsoft.com/office/drawing/2014/main" id="{F61A9B84-6320-E375-547C-F8A07E6CA953}"/>
              </a:ext>
            </a:extLst>
          </p:cNvPr>
          <p:cNvSpPr>
            <a:spLocks noGrp="1"/>
          </p:cNvSpPr>
          <p:nvPr>
            <p:ph type="body" sz="quarter" idx="16"/>
          </p:nvPr>
        </p:nvSpPr>
        <p:spPr/>
        <p:txBody>
          <a:bodyPr/>
          <a:lstStyle/>
          <a:p>
            <a:endParaRPr lang="en-US"/>
          </a:p>
        </p:txBody>
      </p:sp>
      <p:sp>
        <p:nvSpPr>
          <p:cNvPr id="35" name="Text Placeholder 34">
            <a:extLst>
              <a:ext uri="{FF2B5EF4-FFF2-40B4-BE49-F238E27FC236}">
                <a16:creationId xmlns:a16="http://schemas.microsoft.com/office/drawing/2014/main" id="{8CFD8287-61F7-C9C6-6F05-381FA27DBF46}"/>
              </a:ext>
            </a:extLst>
          </p:cNvPr>
          <p:cNvSpPr>
            <a:spLocks noGrp="1"/>
          </p:cNvSpPr>
          <p:nvPr>
            <p:ph type="body" sz="quarter" idx="17"/>
          </p:nvPr>
        </p:nvSpPr>
        <p:spPr/>
        <p:txBody>
          <a:bodyPr/>
          <a:lstStyle/>
          <a:p>
            <a:endParaRPr lang="en-US"/>
          </a:p>
        </p:txBody>
      </p:sp>
      <p:sp>
        <p:nvSpPr>
          <p:cNvPr id="36" name="Text Placeholder 35">
            <a:extLst>
              <a:ext uri="{FF2B5EF4-FFF2-40B4-BE49-F238E27FC236}">
                <a16:creationId xmlns:a16="http://schemas.microsoft.com/office/drawing/2014/main" id="{51B31975-6C21-9513-6887-1C9BF3EF1C9F}"/>
              </a:ext>
            </a:extLst>
          </p:cNvPr>
          <p:cNvSpPr>
            <a:spLocks noGrp="1"/>
          </p:cNvSpPr>
          <p:nvPr>
            <p:ph type="body" sz="quarter" idx="18"/>
          </p:nvPr>
        </p:nvSpPr>
        <p:spPr/>
        <p:txBody>
          <a:bodyPr/>
          <a:lstStyle/>
          <a:p>
            <a:endParaRPr lang="en-US"/>
          </a:p>
        </p:txBody>
      </p:sp>
      <p:sp>
        <p:nvSpPr>
          <p:cNvPr id="37" name="Text Placeholder 36">
            <a:extLst>
              <a:ext uri="{FF2B5EF4-FFF2-40B4-BE49-F238E27FC236}">
                <a16:creationId xmlns:a16="http://schemas.microsoft.com/office/drawing/2014/main" id="{ECE36C30-15CF-EB5B-BAC3-37B279B3CC35}"/>
              </a:ext>
            </a:extLst>
          </p:cNvPr>
          <p:cNvSpPr>
            <a:spLocks noGrp="1"/>
          </p:cNvSpPr>
          <p:nvPr>
            <p:ph type="body" sz="quarter" idx="19"/>
          </p:nvPr>
        </p:nvSpPr>
        <p:spPr/>
        <p:txBody>
          <a:bodyPr/>
          <a:lstStyle/>
          <a:p>
            <a:endParaRPr lang="en-US"/>
          </a:p>
        </p:txBody>
      </p:sp>
      <p:sp>
        <p:nvSpPr>
          <p:cNvPr id="38" name="Text Placeholder 37">
            <a:extLst>
              <a:ext uri="{FF2B5EF4-FFF2-40B4-BE49-F238E27FC236}">
                <a16:creationId xmlns:a16="http://schemas.microsoft.com/office/drawing/2014/main" id="{433DE13F-7F2A-DA60-D1C0-5713653EB624}"/>
              </a:ext>
            </a:extLst>
          </p:cNvPr>
          <p:cNvSpPr>
            <a:spLocks noGrp="1"/>
          </p:cNvSpPr>
          <p:nvPr>
            <p:ph type="body" sz="quarter" idx="20"/>
          </p:nvPr>
        </p:nvSpPr>
        <p:spPr/>
        <p:txBody>
          <a:bodyPr/>
          <a:lstStyle/>
          <a:p>
            <a:endParaRPr lang="en-US"/>
          </a:p>
        </p:txBody>
      </p:sp>
      <p:sp>
        <p:nvSpPr>
          <p:cNvPr id="39" name="Text Placeholder 38">
            <a:extLst>
              <a:ext uri="{FF2B5EF4-FFF2-40B4-BE49-F238E27FC236}">
                <a16:creationId xmlns:a16="http://schemas.microsoft.com/office/drawing/2014/main" id="{3275593F-5A45-FD25-11E0-DCB44A7C96B9}"/>
              </a:ext>
            </a:extLst>
          </p:cNvPr>
          <p:cNvSpPr>
            <a:spLocks noGrp="1"/>
          </p:cNvSpPr>
          <p:nvPr>
            <p:ph type="body" sz="quarter" idx="21"/>
          </p:nvPr>
        </p:nvSpPr>
        <p:spPr/>
        <p:txBody>
          <a:bodyPr/>
          <a:lstStyle/>
          <a:p>
            <a:endParaRPr lang="en-US"/>
          </a:p>
        </p:txBody>
      </p:sp>
      <p:sp>
        <p:nvSpPr>
          <p:cNvPr id="40" name="Text Placeholder 39">
            <a:extLst>
              <a:ext uri="{FF2B5EF4-FFF2-40B4-BE49-F238E27FC236}">
                <a16:creationId xmlns:a16="http://schemas.microsoft.com/office/drawing/2014/main" id="{5BE7EAE0-4EB3-66CF-6BD2-1969A0EADE96}"/>
              </a:ext>
            </a:extLst>
          </p:cNvPr>
          <p:cNvSpPr>
            <a:spLocks noGrp="1"/>
          </p:cNvSpPr>
          <p:nvPr>
            <p:ph type="body" sz="quarter" idx="22"/>
          </p:nvPr>
        </p:nvSpPr>
        <p:spPr/>
        <p:txBody>
          <a:bodyPr/>
          <a:lstStyle/>
          <a:p>
            <a:endParaRPr lang="en-US"/>
          </a:p>
        </p:txBody>
      </p:sp>
      <p:sp>
        <p:nvSpPr>
          <p:cNvPr id="41" name="Text Placeholder 40">
            <a:extLst>
              <a:ext uri="{FF2B5EF4-FFF2-40B4-BE49-F238E27FC236}">
                <a16:creationId xmlns:a16="http://schemas.microsoft.com/office/drawing/2014/main" id="{8CAA7F30-184A-EAC4-3EED-7B0553AEE01D}"/>
              </a:ext>
            </a:extLst>
          </p:cNvPr>
          <p:cNvSpPr>
            <a:spLocks noGrp="1"/>
          </p:cNvSpPr>
          <p:nvPr>
            <p:ph type="body" sz="quarter" idx="23"/>
          </p:nvPr>
        </p:nvSpPr>
        <p:spPr/>
        <p:txBody>
          <a:bodyPr/>
          <a:lstStyle/>
          <a:p>
            <a:endParaRPr lang="en-US"/>
          </a:p>
        </p:txBody>
      </p:sp>
      <p:sp>
        <p:nvSpPr>
          <p:cNvPr id="42" name="Text Placeholder 41">
            <a:extLst>
              <a:ext uri="{FF2B5EF4-FFF2-40B4-BE49-F238E27FC236}">
                <a16:creationId xmlns:a16="http://schemas.microsoft.com/office/drawing/2014/main" id="{B92033D1-7CBD-7E82-0769-FA382EEADFFD}"/>
              </a:ext>
            </a:extLst>
          </p:cNvPr>
          <p:cNvSpPr>
            <a:spLocks noGrp="1"/>
          </p:cNvSpPr>
          <p:nvPr>
            <p:ph type="body" sz="quarter" idx="24"/>
          </p:nvPr>
        </p:nvSpPr>
        <p:spPr/>
        <p:txBody>
          <a:bodyPr/>
          <a:lstStyle/>
          <a:p>
            <a:endParaRPr lang="en-US"/>
          </a:p>
        </p:txBody>
      </p:sp>
      <p:sp>
        <p:nvSpPr>
          <p:cNvPr id="43" name="Text Placeholder 42">
            <a:extLst>
              <a:ext uri="{FF2B5EF4-FFF2-40B4-BE49-F238E27FC236}">
                <a16:creationId xmlns:a16="http://schemas.microsoft.com/office/drawing/2014/main" id="{935FE6E5-F195-F26B-4155-1C25DBEF9B35}"/>
              </a:ext>
            </a:extLst>
          </p:cNvPr>
          <p:cNvSpPr>
            <a:spLocks noGrp="1"/>
          </p:cNvSpPr>
          <p:nvPr>
            <p:ph type="body" sz="quarter" idx="25"/>
          </p:nvPr>
        </p:nvSpPr>
        <p:spPr/>
        <p:txBody>
          <a:bodyPr/>
          <a:lstStyle/>
          <a:p>
            <a:endParaRPr lang="en-US"/>
          </a:p>
        </p:txBody>
      </p:sp>
      <p:sp>
        <p:nvSpPr>
          <p:cNvPr id="44" name="Text Placeholder 43">
            <a:extLst>
              <a:ext uri="{FF2B5EF4-FFF2-40B4-BE49-F238E27FC236}">
                <a16:creationId xmlns:a16="http://schemas.microsoft.com/office/drawing/2014/main" id="{099DCE28-ACF2-18BE-CD6C-67ABA8CF4D9A}"/>
              </a:ext>
            </a:extLst>
          </p:cNvPr>
          <p:cNvSpPr>
            <a:spLocks noGrp="1"/>
          </p:cNvSpPr>
          <p:nvPr>
            <p:ph type="body" sz="quarter" idx="26"/>
          </p:nvPr>
        </p:nvSpPr>
        <p:spPr/>
        <p:txBody>
          <a:bodyPr/>
          <a:lstStyle/>
          <a:p>
            <a:endParaRPr lang="en-US"/>
          </a:p>
        </p:txBody>
      </p:sp>
      <p:sp>
        <p:nvSpPr>
          <p:cNvPr id="45" name="Text Placeholder 44">
            <a:extLst>
              <a:ext uri="{FF2B5EF4-FFF2-40B4-BE49-F238E27FC236}">
                <a16:creationId xmlns:a16="http://schemas.microsoft.com/office/drawing/2014/main" id="{F616FE14-39B5-16D3-95F2-F951EAE3A6CA}"/>
              </a:ext>
            </a:extLst>
          </p:cNvPr>
          <p:cNvSpPr>
            <a:spLocks noGrp="1"/>
          </p:cNvSpPr>
          <p:nvPr>
            <p:ph type="body" sz="quarter" idx="27"/>
          </p:nvPr>
        </p:nvSpPr>
        <p:spPr/>
        <p:txBody>
          <a:bodyPr/>
          <a:lstStyle/>
          <a:p>
            <a:endParaRPr lang="en-US"/>
          </a:p>
        </p:txBody>
      </p:sp>
      <p:sp>
        <p:nvSpPr>
          <p:cNvPr id="46" name="Text Placeholder 45">
            <a:extLst>
              <a:ext uri="{FF2B5EF4-FFF2-40B4-BE49-F238E27FC236}">
                <a16:creationId xmlns:a16="http://schemas.microsoft.com/office/drawing/2014/main" id="{A460E055-2380-240D-0288-CE15AAE70322}"/>
              </a:ext>
            </a:extLst>
          </p:cNvPr>
          <p:cNvSpPr>
            <a:spLocks noGrp="1"/>
          </p:cNvSpPr>
          <p:nvPr>
            <p:ph type="body" sz="quarter" idx="28"/>
          </p:nvPr>
        </p:nvSpPr>
        <p:spPr/>
        <p:txBody>
          <a:bodyPr/>
          <a:lstStyle/>
          <a:p>
            <a:endParaRPr lang="en-US"/>
          </a:p>
        </p:txBody>
      </p:sp>
      <p:sp>
        <p:nvSpPr>
          <p:cNvPr id="47" name="Text Placeholder 46">
            <a:extLst>
              <a:ext uri="{FF2B5EF4-FFF2-40B4-BE49-F238E27FC236}">
                <a16:creationId xmlns:a16="http://schemas.microsoft.com/office/drawing/2014/main" id="{D2F5406C-BA17-94EA-9599-0467EFF3FB41}"/>
              </a:ext>
            </a:extLst>
          </p:cNvPr>
          <p:cNvSpPr>
            <a:spLocks noGrp="1"/>
          </p:cNvSpPr>
          <p:nvPr>
            <p:ph type="body" sz="quarter" idx="29"/>
          </p:nvPr>
        </p:nvSpPr>
        <p:spPr/>
        <p:txBody>
          <a:bodyPr/>
          <a:lstStyle/>
          <a:p>
            <a:endParaRPr lang="en-US"/>
          </a:p>
        </p:txBody>
      </p:sp>
      <p:sp>
        <p:nvSpPr>
          <p:cNvPr id="48" name="Text Placeholder 47">
            <a:extLst>
              <a:ext uri="{FF2B5EF4-FFF2-40B4-BE49-F238E27FC236}">
                <a16:creationId xmlns:a16="http://schemas.microsoft.com/office/drawing/2014/main" id="{B0DA7AE8-91DE-C042-B5AC-AAFF1463F90F}"/>
              </a:ext>
            </a:extLst>
          </p:cNvPr>
          <p:cNvSpPr>
            <a:spLocks noGrp="1"/>
          </p:cNvSpPr>
          <p:nvPr>
            <p:ph type="body" sz="quarter" idx="30"/>
          </p:nvPr>
        </p:nvSpPr>
        <p:spPr/>
        <p:txBody>
          <a:bodyPr/>
          <a:lstStyle/>
          <a:p>
            <a:endParaRPr lang="en-US"/>
          </a:p>
        </p:txBody>
      </p:sp>
      <p:sp>
        <p:nvSpPr>
          <p:cNvPr id="49" name="Text Placeholder 48">
            <a:extLst>
              <a:ext uri="{FF2B5EF4-FFF2-40B4-BE49-F238E27FC236}">
                <a16:creationId xmlns:a16="http://schemas.microsoft.com/office/drawing/2014/main" id="{E80F1000-CDEA-0017-7B6D-5154F1774208}"/>
              </a:ext>
            </a:extLst>
          </p:cNvPr>
          <p:cNvSpPr>
            <a:spLocks noGrp="1"/>
          </p:cNvSpPr>
          <p:nvPr>
            <p:ph type="body" sz="quarter" idx="31"/>
          </p:nvPr>
        </p:nvSpPr>
        <p:spPr/>
        <p:txBody>
          <a:bodyPr/>
          <a:lstStyle/>
          <a:p>
            <a:endParaRPr lang="en-US"/>
          </a:p>
        </p:txBody>
      </p:sp>
      <p:sp>
        <p:nvSpPr>
          <p:cNvPr id="50" name="Text Placeholder 49">
            <a:extLst>
              <a:ext uri="{FF2B5EF4-FFF2-40B4-BE49-F238E27FC236}">
                <a16:creationId xmlns:a16="http://schemas.microsoft.com/office/drawing/2014/main" id="{22FA0536-BBE1-E11B-5507-12E417EA9C11}"/>
              </a:ext>
            </a:extLst>
          </p:cNvPr>
          <p:cNvSpPr>
            <a:spLocks noGrp="1"/>
          </p:cNvSpPr>
          <p:nvPr>
            <p:ph type="body" sz="quarter" idx="32"/>
          </p:nvPr>
        </p:nvSpPr>
        <p:spPr/>
        <p:txBody>
          <a:bodyPr/>
          <a:lstStyle/>
          <a:p>
            <a:endParaRPr lang="en-US"/>
          </a:p>
        </p:txBody>
      </p:sp>
      <p:sp>
        <p:nvSpPr>
          <p:cNvPr id="51" name="Text Placeholder 50">
            <a:extLst>
              <a:ext uri="{FF2B5EF4-FFF2-40B4-BE49-F238E27FC236}">
                <a16:creationId xmlns:a16="http://schemas.microsoft.com/office/drawing/2014/main" id="{FADECAA3-5329-6F88-6FB2-78B836080F93}"/>
              </a:ext>
            </a:extLst>
          </p:cNvPr>
          <p:cNvSpPr>
            <a:spLocks noGrp="1"/>
          </p:cNvSpPr>
          <p:nvPr>
            <p:ph type="body" sz="quarter" idx="33"/>
          </p:nvPr>
        </p:nvSpPr>
        <p:spPr/>
        <p:txBody>
          <a:bodyPr/>
          <a:lstStyle/>
          <a:p>
            <a:endParaRPr lang="en-US"/>
          </a:p>
        </p:txBody>
      </p:sp>
      <p:sp>
        <p:nvSpPr>
          <p:cNvPr id="27" name="Title 26">
            <a:extLst>
              <a:ext uri="{FF2B5EF4-FFF2-40B4-BE49-F238E27FC236}">
                <a16:creationId xmlns:a16="http://schemas.microsoft.com/office/drawing/2014/main" id="{A6BCBEE0-1A72-BD0B-BB1D-A72DB96CE75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940334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80E5C-24D5-CACD-6BD0-D2B982DBFEE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AA81C6-4CE5-E1CE-7C26-2C6F488BAF3E}"/>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3979025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F0EE3-16DC-0AFB-A815-3DA01D95E162}"/>
              </a:ext>
            </a:extLst>
          </p:cNvPr>
          <p:cNvSpPr>
            <a:spLocks noGrp="1"/>
          </p:cNvSpPr>
          <p:nvPr>
            <p:ph type="title"/>
          </p:nvPr>
        </p:nvSpPr>
        <p:spPr>
          <a:xfrm>
            <a:off x="804673" y="1445494"/>
            <a:ext cx="3616856" cy="4376572"/>
          </a:xfrm>
        </p:spPr>
        <p:txBody>
          <a:bodyPr anchor="ctr">
            <a:normAutofit/>
          </a:bodyPr>
          <a:lstStyle/>
          <a:p>
            <a:endParaRPr lang="en-US" sz="4800"/>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36731E14-7478-DE82-7941-70EA36FF70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07637" y="38911"/>
            <a:ext cx="6809556" cy="6780557"/>
          </a:xfrm>
        </p:spPr>
      </p:pic>
    </p:spTree>
    <p:extLst>
      <p:ext uri="{BB962C8B-B14F-4D97-AF65-F5344CB8AC3E}">
        <p14:creationId xmlns:p14="http://schemas.microsoft.com/office/powerpoint/2010/main" val="2512493450"/>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3"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26">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5011F292-D9FF-4055-9CA7-958341ADB227}"/>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The Story of Gwinnet County Georgia</a:t>
            </a:r>
          </a:p>
        </p:txBody>
      </p:sp>
      <p:sp>
        <p:nvSpPr>
          <p:cNvPr id="3" name="Content Placeholder 2">
            <a:extLst>
              <a:ext uri="{FF2B5EF4-FFF2-40B4-BE49-F238E27FC236}">
                <a16:creationId xmlns:a16="http://schemas.microsoft.com/office/drawing/2014/main" id="{384BB9F6-4FA5-4FB3-AD24-C75FCDED5356}"/>
              </a:ext>
            </a:extLst>
          </p:cNvPr>
          <p:cNvSpPr>
            <a:spLocks noGrp="1"/>
          </p:cNvSpPr>
          <p:nvPr>
            <p:ph idx="1"/>
          </p:nvPr>
        </p:nvSpPr>
        <p:spPr>
          <a:xfrm>
            <a:off x="1424904" y="2494450"/>
            <a:ext cx="4053545" cy="3861083"/>
          </a:xfrm>
        </p:spPr>
        <p:txBody>
          <a:bodyPr>
            <a:normAutofit fontScale="92500" lnSpcReduction="10000"/>
          </a:bodyPr>
          <a:lstStyle/>
          <a:p>
            <a:r>
              <a:rPr lang="en-US" sz="1700" dirty="0"/>
              <a:t>Waste management companies persuaded Gwinnett County to remove glass from the recycling stream; the county was told there was not a market for glass cullet in Georgia</a:t>
            </a:r>
          </a:p>
          <a:p>
            <a:r>
              <a:rPr lang="en-US" sz="1700" dirty="0"/>
              <a:t>Georgia Glass Cullet Use:</a:t>
            </a:r>
          </a:p>
          <a:p>
            <a:pPr lvl="1"/>
            <a:r>
              <a:rPr lang="en-US" sz="1700" dirty="0"/>
              <a:t>2017 – 285,483,495 million pounds of glass cullet used in Georgia</a:t>
            </a:r>
          </a:p>
          <a:p>
            <a:pPr lvl="1"/>
            <a:r>
              <a:rPr lang="en-US" sz="1700" dirty="0"/>
              <a:t>The yearly average of these plants would be approximately 278,808,912 million pounds</a:t>
            </a:r>
          </a:p>
          <a:p>
            <a:pPr lvl="1"/>
            <a:r>
              <a:rPr lang="en-US" sz="1700" dirty="0"/>
              <a:t>Most Georgia manufacturers could use more glass cullet</a:t>
            </a:r>
          </a:p>
          <a:p>
            <a:pPr lvl="1"/>
            <a:r>
              <a:rPr lang="en-US" sz="1700" dirty="0"/>
              <a:t>In addition to the Georgia plants, other fiber glass insulation plants operate near the Georgia border in Alabama – Knauf Insulation, and Lakeland, Florida – Owens Corning</a:t>
            </a:r>
          </a:p>
          <a:p>
            <a:endParaRPr lang="en-US" sz="1300" dirty="0"/>
          </a:p>
        </p:txBody>
      </p:sp>
      <p:pic>
        <p:nvPicPr>
          <p:cNvPr id="5" name="Picture 4">
            <a:extLst>
              <a:ext uri="{FF2B5EF4-FFF2-40B4-BE49-F238E27FC236}">
                <a16:creationId xmlns:a16="http://schemas.microsoft.com/office/drawing/2014/main" id="{F985CC73-303B-4010-8F07-8501F91E265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52034" y="2492376"/>
            <a:ext cx="3296119" cy="3563372"/>
          </a:xfrm>
          <a:prstGeom prst="rect">
            <a:avLst/>
          </a:prstGeom>
        </p:spPr>
      </p:pic>
      <p:sp>
        <p:nvSpPr>
          <p:cNvPr id="6" name="TextBox 5">
            <a:extLst>
              <a:ext uri="{FF2B5EF4-FFF2-40B4-BE49-F238E27FC236}">
                <a16:creationId xmlns:a16="http://schemas.microsoft.com/office/drawing/2014/main" id="{2C162318-62AE-41AC-B4F7-3D25D6FF6924}"/>
              </a:ext>
            </a:extLst>
          </p:cNvPr>
          <p:cNvSpPr txBox="1"/>
          <p:nvPr/>
        </p:nvSpPr>
        <p:spPr>
          <a:xfrm>
            <a:off x="7841111" y="5855693"/>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en.wikipedia.org/wiki/Georgia_gubernatorial_election,_2014">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3963419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1"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24">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A127D0B1-C5A9-474E-8D86-9EEA31EB94D4}"/>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Never Intentionally Add</a:t>
            </a:r>
          </a:p>
        </p:txBody>
      </p:sp>
      <p:sp>
        <p:nvSpPr>
          <p:cNvPr id="3" name="Content Placeholder 2">
            <a:extLst>
              <a:ext uri="{FF2B5EF4-FFF2-40B4-BE49-F238E27FC236}">
                <a16:creationId xmlns:a16="http://schemas.microsoft.com/office/drawing/2014/main" id="{22DA5BEC-CFB1-4DBD-B5D3-1EF2C9BB5204}"/>
              </a:ext>
            </a:extLst>
          </p:cNvPr>
          <p:cNvSpPr>
            <a:spLocks noGrp="1"/>
          </p:cNvSpPr>
          <p:nvPr>
            <p:ph idx="1"/>
          </p:nvPr>
        </p:nvSpPr>
        <p:spPr>
          <a:xfrm>
            <a:off x="1424904" y="2494450"/>
            <a:ext cx="4053545" cy="3563159"/>
          </a:xfrm>
        </p:spPr>
        <p:txBody>
          <a:bodyPr>
            <a:normAutofit/>
          </a:bodyPr>
          <a:lstStyle/>
          <a:p>
            <a:pPr lvl="0"/>
            <a:r>
              <a:rPr lang="en-US" sz="2000"/>
              <a:t>Cathode Ray Tubes (CRTs)</a:t>
            </a:r>
          </a:p>
          <a:p>
            <a:pPr lvl="0"/>
            <a:r>
              <a:rPr lang="en-US" sz="2000"/>
              <a:t>Microwave ovens</a:t>
            </a:r>
          </a:p>
          <a:p>
            <a:pPr lvl="0"/>
            <a:r>
              <a:rPr lang="en-US" sz="2000"/>
              <a:t>Television screens or components</a:t>
            </a:r>
          </a:p>
          <a:p>
            <a:pPr lvl="0"/>
            <a:r>
              <a:rPr lang="en-US" sz="2000"/>
              <a:t>Computer screens</a:t>
            </a:r>
          </a:p>
          <a:p>
            <a:pPr lvl="0"/>
            <a:r>
              <a:rPr lang="en-US" sz="2000"/>
              <a:t>Other electronics</a:t>
            </a:r>
          </a:p>
          <a:p>
            <a:pPr lvl="0"/>
            <a:r>
              <a:rPr lang="en-US" sz="2000"/>
              <a:t>Antimony Trioxide</a:t>
            </a:r>
          </a:p>
          <a:p>
            <a:pPr lvl="0"/>
            <a:r>
              <a:rPr lang="en-US" sz="2000"/>
              <a:t>Pyrex</a:t>
            </a:r>
          </a:p>
          <a:p>
            <a:pPr lvl="0"/>
            <a:r>
              <a:rPr lang="en-US" sz="2000"/>
              <a:t>Florescent tubes</a:t>
            </a:r>
          </a:p>
          <a:p>
            <a:endParaRPr lang="en-US" sz="2000"/>
          </a:p>
        </p:txBody>
      </p:sp>
      <p:pic>
        <p:nvPicPr>
          <p:cNvPr id="5" name="Picture 4">
            <a:extLst>
              <a:ext uri="{FF2B5EF4-FFF2-40B4-BE49-F238E27FC236}">
                <a16:creationId xmlns:a16="http://schemas.microsoft.com/office/drawing/2014/main" id="{13B62E9C-3CD1-4CD0-99AD-4D84AE3D4EE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966" b="1"/>
          <a:stretch/>
        </p:blipFill>
        <p:spPr>
          <a:xfrm>
            <a:off x="6098892" y="2492376"/>
            <a:ext cx="4802404" cy="3563372"/>
          </a:xfrm>
          <a:prstGeom prst="rect">
            <a:avLst/>
          </a:prstGeom>
        </p:spPr>
      </p:pic>
      <p:sp>
        <p:nvSpPr>
          <p:cNvPr id="6" name="TextBox 5">
            <a:extLst>
              <a:ext uri="{FF2B5EF4-FFF2-40B4-BE49-F238E27FC236}">
                <a16:creationId xmlns:a16="http://schemas.microsoft.com/office/drawing/2014/main" id="{7A769C38-1B64-445F-B623-2538FF0EA480}"/>
              </a:ext>
            </a:extLst>
          </p:cNvPr>
          <p:cNvSpPr txBox="1"/>
          <p:nvPr/>
        </p:nvSpPr>
        <p:spPr>
          <a:xfrm>
            <a:off x="12007270" y="6657945"/>
            <a:ext cx="184731" cy="200055"/>
          </a:xfrm>
          <a:prstGeom prst="rect">
            <a:avLst/>
          </a:prstGeom>
          <a:solidFill>
            <a:srgbClr val="000000"/>
          </a:solidFill>
        </p:spPr>
        <p:txBody>
          <a:bodyPr wrap="none" rtlCol="0">
            <a:spAutoFit/>
          </a:bodyPr>
          <a:lstStyle/>
          <a:p>
            <a:pPr algn="r">
              <a:spcAft>
                <a:spcPts val="600"/>
              </a:spcAft>
            </a:pPr>
            <a:endParaRPr lang="en-US" sz="700" dirty="0">
              <a:solidFill>
                <a:srgbClr val="FFFFFF"/>
              </a:solidFill>
            </a:endParaRPr>
          </a:p>
        </p:txBody>
      </p:sp>
    </p:spTree>
    <p:extLst>
      <p:ext uri="{BB962C8B-B14F-4D97-AF65-F5344CB8AC3E}">
        <p14:creationId xmlns:p14="http://schemas.microsoft.com/office/powerpoint/2010/main" val="2711046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6CFAFEC-4DDE-4601-AE01-EA00F353DB9E}"/>
              </a:ext>
            </a:extLst>
          </p:cNvPr>
          <p:cNvSpPr>
            <a:spLocks noGrp="1"/>
          </p:cNvSpPr>
          <p:nvPr>
            <p:ph type="title"/>
          </p:nvPr>
        </p:nvSpPr>
        <p:spPr>
          <a:xfrm>
            <a:off x="481013" y="3752849"/>
            <a:ext cx="3290887" cy="2452687"/>
          </a:xfrm>
        </p:spPr>
        <p:txBody>
          <a:bodyPr anchor="ctr">
            <a:normAutofit/>
          </a:bodyPr>
          <a:lstStyle/>
          <a:p>
            <a:r>
              <a:rPr lang="en-US" sz="3600" dirty="0"/>
              <a:t>References</a:t>
            </a:r>
          </a:p>
        </p:txBody>
      </p:sp>
      <p:pic>
        <p:nvPicPr>
          <p:cNvPr id="5" name="Picture 4">
            <a:extLst>
              <a:ext uri="{FF2B5EF4-FFF2-40B4-BE49-F238E27FC236}">
                <a16:creationId xmlns:a16="http://schemas.microsoft.com/office/drawing/2014/main" id="{AEB3D86F-3083-4CF0-AC66-3D06508610B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949" b="6892"/>
          <a:stretch/>
        </p:blipFill>
        <p:spPr>
          <a:xfrm>
            <a:off x="20" y="10"/>
            <a:ext cx="12191980" cy="2875537"/>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D3070C3F-4577-449F-8148-F074FDD2D0AC}"/>
              </a:ext>
            </a:extLst>
          </p:cNvPr>
          <p:cNvSpPr>
            <a:spLocks noGrp="1"/>
          </p:cNvSpPr>
          <p:nvPr>
            <p:ph idx="1"/>
          </p:nvPr>
        </p:nvSpPr>
        <p:spPr>
          <a:xfrm>
            <a:off x="2995864" y="3752850"/>
            <a:ext cx="8713532" cy="2452687"/>
          </a:xfrm>
        </p:spPr>
        <p:txBody>
          <a:bodyPr anchor="ctr">
            <a:noAutofit/>
          </a:bodyPr>
          <a:lstStyle/>
          <a:p>
            <a:r>
              <a:rPr lang="en-US" sz="1400" dirty="0"/>
              <a:t>California Integrated Waste Management Board, Market Status Report, Container &amp; Plate Glass (CIWMB.ca.gov/markets/StatusReport.Glass.html)</a:t>
            </a:r>
          </a:p>
          <a:p>
            <a:r>
              <a:rPr lang="en-US" sz="1400" dirty="0"/>
              <a:t>Berkeley National Laboratory, </a:t>
            </a:r>
            <a:r>
              <a:rPr lang="en-US" sz="1400" i="1" dirty="0"/>
              <a:t>Energy Efficiency Improvement and Cost Saving Opportunities for the Glass Industry: An Energy Star guide for Energy and Plant Managers</a:t>
            </a:r>
            <a:r>
              <a:rPr lang="en-US" sz="1400" dirty="0"/>
              <a:t>, March 2008, pp. 67-68.</a:t>
            </a:r>
          </a:p>
          <a:p>
            <a:r>
              <a:rPr lang="en-US" sz="1400" dirty="0"/>
              <a:t>Jonathan I. Levy, Yurika Nishioka and John D. Spengler, “The public health benefits of insulation retrofits in existing housing in the United States,” </a:t>
            </a:r>
            <a:r>
              <a:rPr lang="en-US" sz="1400" i="1" dirty="0"/>
              <a:t>Environmental Health: A Global Access Science Source</a:t>
            </a:r>
            <a:r>
              <a:rPr lang="en-US" sz="1400" dirty="0"/>
              <a:t>, April 2003, pp.1-16.</a:t>
            </a:r>
          </a:p>
          <a:p>
            <a:r>
              <a:rPr lang="en-US" sz="1400" dirty="0"/>
              <a:t>Yurika Nishioka, Jonathan I. Levy, Gregory A. Norris, Andrew Wilson, Patrick Hofstetter, and John D. Spengler, “Integrating Risk Assessment and Life Cycle Assessment: A Case Study of Insulation,” </a:t>
            </a:r>
            <a:r>
              <a:rPr lang="en-US" sz="1400" i="1" dirty="0"/>
              <a:t>Risk Analysis</a:t>
            </a:r>
            <a:r>
              <a:rPr lang="en-US" sz="1400" dirty="0"/>
              <a:t>, Vol. 22, No. 5, 2002, pp. 1003-1017.</a:t>
            </a:r>
          </a:p>
          <a:p>
            <a:r>
              <a:rPr lang="en-US" sz="1400" dirty="0"/>
              <a:t>Jonathan I. Levy, May K. Woo, and Yann Tambouret, “Energy savings and emissions reductions associated with increased insulation for new homes in the United States,” </a:t>
            </a:r>
            <a:r>
              <a:rPr lang="en-US" sz="1400" i="1" dirty="0"/>
              <a:t>Building and Environment</a:t>
            </a:r>
            <a:r>
              <a:rPr lang="en-US" sz="1400" dirty="0"/>
              <a:t>, 96 (2016), 72-79.  Jonathan I. Levy, May K. Woo, Stefani L. Penn, Mohammad Omary, Yann Tambouret, Chloe S. Kim, and Saravanan Arunachalam, “Carbon reductions and health co-benefits from US residential energy efficiency measures,” </a:t>
            </a:r>
            <a:r>
              <a:rPr lang="en-US" sz="1400" i="1" dirty="0"/>
              <a:t>Environ. Res. Lett.,</a:t>
            </a:r>
            <a:r>
              <a:rPr lang="en-US" sz="1400" dirty="0"/>
              <a:t> 11 (2016) 034017.  Stefani L. Penn, Saravanan Arunachalam, Matthew Woody, Wendy Heiger-Bernays, Yorghos Tripodis, and Jonathan I. Levy, “Estimating State-Specific contributions to PM</a:t>
            </a:r>
            <a:r>
              <a:rPr lang="en-US" sz="1400" baseline="-25000" dirty="0"/>
              <a:t>2.5</a:t>
            </a:r>
            <a:r>
              <a:rPr lang="en-US" sz="1400" dirty="0"/>
              <a:t>-andO</a:t>
            </a:r>
            <a:r>
              <a:rPr lang="en-US" sz="1400" baseline="-25000" dirty="0"/>
              <a:t>3</a:t>
            </a:r>
            <a:r>
              <a:rPr lang="en-US" sz="1400" dirty="0"/>
              <a:t>-Related Health Burden from Residential Combustion and Electricity Generating Unit Emissions in the United States,” </a:t>
            </a:r>
            <a:r>
              <a:rPr lang="en-US" sz="1400" i="1" dirty="0"/>
              <a:t>Environ Health Perspect</a:t>
            </a:r>
            <a:r>
              <a:rPr lang="en-US" sz="1400" dirty="0"/>
              <a:t>, 125:324-332 (2017).</a:t>
            </a:r>
          </a:p>
          <a:p>
            <a:endParaRPr lang="en-US" sz="1400" dirty="0"/>
          </a:p>
        </p:txBody>
      </p:sp>
      <p:sp>
        <p:nvSpPr>
          <p:cNvPr id="6" name="TextBox 5">
            <a:extLst>
              <a:ext uri="{FF2B5EF4-FFF2-40B4-BE49-F238E27FC236}">
                <a16:creationId xmlns:a16="http://schemas.microsoft.com/office/drawing/2014/main" id="{05A3B6D8-9DE2-451E-B9EC-681800F5B5B5}"/>
              </a:ext>
            </a:extLst>
          </p:cNvPr>
          <p:cNvSpPr txBox="1"/>
          <p:nvPr/>
        </p:nvSpPr>
        <p:spPr>
          <a:xfrm>
            <a:off x="12007270" y="6657945"/>
            <a:ext cx="184731" cy="200055"/>
          </a:xfrm>
          <a:prstGeom prst="rect">
            <a:avLst/>
          </a:prstGeom>
          <a:solidFill>
            <a:srgbClr val="000000"/>
          </a:solidFill>
        </p:spPr>
        <p:txBody>
          <a:bodyPr wrap="none" rtlCol="0">
            <a:spAutoFit/>
          </a:bodyPr>
          <a:lstStyle/>
          <a:p>
            <a:pPr algn="r">
              <a:spcAft>
                <a:spcPts val="600"/>
              </a:spcAft>
            </a:pPr>
            <a:endParaRPr lang="en-US" sz="700" dirty="0">
              <a:solidFill>
                <a:srgbClr val="FFFFFF"/>
              </a:solidFill>
            </a:endParaRPr>
          </a:p>
        </p:txBody>
      </p:sp>
    </p:spTree>
    <p:extLst>
      <p:ext uri="{BB962C8B-B14F-4D97-AF65-F5344CB8AC3E}">
        <p14:creationId xmlns:p14="http://schemas.microsoft.com/office/powerpoint/2010/main" val="1967784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FA693-E988-4FEF-BE8C-7127978C6D1F}"/>
              </a:ext>
            </a:extLst>
          </p:cNvPr>
          <p:cNvSpPr>
            <a:spLocks noGrp="1"/>
          </p:cNvSpPr>
          <p:nvPr>
            <p:ph type="title"/>
          </p:nvPr>
        </p:nvSpPr>
        <p:spPr>
          <a:xfrm>
            <a:off x="1136398" y="502021"/>
            <a:ext cx="5427525" cy="1290565"/>
          </a:xfrm>
        </p:spPr>
        <p:txBody>
          <a:bodyPr anchor="b">
            <a:normAutofit/>
          </a:bodyPr>
          <a:lstStyle/>
          <a:p>
            <a:r>
              <a:rPr lang="en-US" sz="4000" dirty="0"/>
              <a:t>Advocacy on Behalf of Glass Recycling</a:t>
            </a:r>
          </a:p>
        </p:txBody>
      </p:sp>
      <p:sp>
        <p:nvSpPr>
          <p:cNvPr id="3" name="Content Placeholder 2">
            <a:extLst>
              <a:ext uri="{FF2B5EF4-FFF2-40B4-BE49-F238E27FC236}">
                <a16:creationId xmlns:a16="http://schemas.microsoft.com/office/drawing/2014/main" id="{30FCD98B-3F05-4B57-8633-3B7AFE122ED1}"/>
              </a:ext>
            </a:extLst>
          </p:cNvPr>
          <p:cNvSpPr>
            <a:spLocks noGrp="1"/>
          </p:cNvSpPr>
          <p:nvPr>
            <p:ph idx="1"/>
          </p:nvPr>
        </p:nvSpPr>
        <p:spPr>
          <a:xfrm>
            <a:off x="1136398" y="2027977"/>
            <a:ext cx="5427526" cy="3912574"/>
          </a:xfrm>
        </p:spPr>
        <p:txBody>
          <a:bodyPr anchor="t">
            <a:noAutofit/>
          </a:bodyPr>
          <a:lstStyle/>
          <a:p>
            <a:r>
              <a:rPr lang="en-US" sz="1600" dirty="0"/>
              <a:t>Testimony and written comments before City of Houston </a:t>
            </a:r>
          </a:p>
          <a:p>
            <a:pPr lvl="1"/>
            <a:r>
              <a:rPr lang="en-US" sz="1600" dirty="0"/>
              <a:t>These joints efforts were successful</a:t>
            </a:r>
          </a:p>
          <a:p>
            <a:r>
              <a:rPr lang="en-US" sz="1600" dirty="0"/>
              <a:t>State of Georgia</a:t>
            </a:r>
          </a:p>
          <a:p>
            <a:pPr lvl="1"/>
            <a:r>
              <a:rPr lang="en-US" sz="1600" dirty="0"/>
              <a:t>Fiber glass insulation is the largest user of cullet in Georgia</a:t>
            </a:r>
          </a:p>
          <a:p>
            <a:pPr lvl="1"/>
            <a:r>
              <a:rPr lang="en-US" sz="1600" dirty="0"/>
              <a:t>Participation in Georgia Recycling Coalition forum was an important educational tool</a:t>
            </a:r>
          </a:p>
          <a:p>
            <a:r>
              <a:rPr lang="en-US" sz="1600" dirty="0"/>
              <a:t>City of Fayetteville, Arkansas</a:t>
            </a:r>
          </a:p>
          <a:p>
            <a:pPr lvl="1"/>
            <a:r>
              <a:rPr lang="en-US" sz="1600" dirty="0"/>
              <a:t>Again, joint efforts were successful in preserving City’s curbside collection program</a:t>
            </a:r>
          </a:p>
          <a:p>
            <a:r>
              <a:rPr lang="en-US" sz="1600" dirty="0"/>
              <a:t>State of Massachusetts</a:t>
            </a:r>
          </a:p>
          <a:p>
            <a:pPr lvl="1"/>
            <a:r>
              <a:rPr lang="en-US" sz="1600" dirty="0"/>
              <a:t>Support for bottle bill</a:t>
            </a:r>
          </a:p>
          <a:p>
            <a:r>
              <a:rPr lang="en-US" sz="1600" dirty="0"/>
              <a:t>More challenges ahead</a:t>
            </a:r>
          </a:p>
        </p:txBody>
      </p:sp>
      <p:pic>
        <p:nvPicPr>
          <p:cNvPr id="5" name="Picture 4">
            <a:extLst>
              <a:ext uri="{FF2B5EF4-FFF2-40B4-BE49-F238E27FC236}">
                <a16:creationId xmlns:a16="http://schemas.microsoft.com/office/drawing/2014/main" id="{4A81FE51-9E7C-4653-ADA6-31B5866750B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5759" r="20992" b="1"/>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23" name="Rectangle 2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86101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4B2A9E5-042A-410F-A9C9-9EE50F3095F2}"/>
              </a:ext>
            </a:extLst>
          </p:cNvPr>
          <p:cNvGraphicFramePr>
            <a:graphicFrameLocks noGrp="1"/>
          </p:cNvGraphicFramePr>
          <p:nvPr>
            <p:ph idx="1"/>
          </p:nvPr>
        </p:nvGraphicFramePr>
        <p:xfrm>
          <a:off x="2590800" y="1066800"/>
          <a:ext cx="6400800" cy="5715000"/>
        </p:xfrm>
        <a:graphic>
          <a:graphicData uri="http://schemas.openxmlformats.org/drawingml/2006/table">
            <a:tbl>
              <a:tblPr firstRow="1" firstCol="1" bandRow="1">
                <a:tableStyleId>{5C22544A-7EE6-4342-B048-85BDC9FD1C3A}</a:tableStyleId>
              </a:tblPr>
              <a:tblGrid>
                <a:gridCol w="2539161">
                  <a:extLst>
                    <a:ext uri="{9D8B030D-6E8A-4147-A177-3AD203B41FA5}">
                      <a16:colId xmlns:a16="http://schemas.microsoft.com/office/drawing/2014/main" val="2806953702"/>
                    </a:ext>
                  </a:extLst>
                </a:gridCol>
                <a:gridCol w="3861639">
                  <a:extLst>
                    <a:ext uri="{9D8B030D-6E8A-4147-A177-3AD203B41FA5}">
                      <a16:colId xmlns:a16="http://schemas.microsoft.com/office/drawing/2014/main" val="3402745234"/>
                    </a:ext>
                  </a:extLst>
                </a:gridCol>
              </a:tblGrid>
              <a:tr h="125000">
                <a:tc>
                  <a:txBody>
                    <a:bodyPr/>
                    <a:lstStyle/>
                    <a:p>
                      <a:pPr marL="0" marR="0" algn="ctr">
                        <a:spcBef>
                          <a:spcPts val="0"/>
                        </a:spcBef>
                        <a:spcAft>
                          <a:spcPts val="0"/>
                        </a:spcAft>
                      </a:pPr>
                      <a:r>
                        <a:rPr lang="en-US" sz="600" dirty="0">
                          <a:effectLst/>
                        </a:rPr>
                        <a:t>Year</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Lbs of Glass</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1124908863"/>
                  </a:ext>
                </a:extLst>
              </a:tr>
              <a:tr h="125000">
                <a:tc>
                  <a:txBody>
                    <a:bodyPr/>
                    <a:lstStyle/>
                    <a:p>
                      <a:pPr marL="0" marR="0" algn="ctr">
                        <a:spcBef>
                          <a:spcPts val="0"/>
                        </a:spcBef>
                        <a:spcAft>
                          <a:spcPts val="0"/>
                        </a:spcAft>
                      </a:pPr>
                      <a:r>
                        <a:rPr lang="en-US" sz="600" dirty="0">
                          <a:effectLst/>
                        </a:rPr>
                        <a:t>1992</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600,849,000</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1148031251"/>
                  </a:ext>
                </a:extLst>
              </a:tr>
              <a:tr h="125000">
                <a:tc>
                  <a:txBody>
                    <a:bodyPr/>
                    <a:lstStyle/>
                    <a:p>
                      <a:pPr marL="0" marR="0" algn="ctr">
                        <a:spcBef>
                          <a:spcPts val="0"/>
                        </a:spcBef>
                        <a:spcAft>
                          <a:spcPts val="0"/>
                        </a:spcAft>
                      </a:pPr>
                      <a:r>
                        <a:rPr lang="en-US" sz="600" dirty="0">
                          <a:effectLst/>
                        </a:rPr>
                        <a:t>1993</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718,249,000</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944470732"/>
                  </a:ext>
                </a:extLst>
              </a:tr>
              <a:tr h="125000">
                <a:tc>
                  <a:txBody>
                    <a:bodyPr/>
                    <a:lstStyle/>
                    <a:p>
                      <a:pPr marL="0" marR="0" algn="ctr">
                        <a:spcBef>
                          <a:spcPts val="0"/>
                        </a:spcBef>
                        <a:spcAft>
                          <a:spcPts val="0"/>
                        </a:spcAft>
                      </a:pPr>
                      <a:r>
                        <a:rPr lang="en-US" sz="600" dirty="0">
                          <a:effectLst/>
                        </a:rPr>
                        <a:t>1994</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897,537,000</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947374758"/>
                  </a:ext>
                </a:extLst>
              </a:tr>
              <a:tr h="125000">
                <a:tc>
                  <a:txBody>
                    <a:bodyPr/>
                    <a:lstStyle/>
                    <a:p>
                      <a:pPr marL="0" marR="0" algn="ctr">
                        <a:spcBef>
                          <a:spcPts val="0"/>
                        </a:spcBef>
                        <a:spcAft>
                          <a:spcPts val="0"/>
                        </a:spcAft>
                      </a:pPr>
                      <a:r>
                        <a:rPr lang="en-US" sz="600" dirty="0">
                          <a:effectLst/>
                        </a:rPr>
                        <a:t>1995</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936,311,000</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2406083875"/>
                  </a:ext>
                </a:extLst>
              </a:tr>
              <a:tr h="220000">
                <a:tc>
                  <a:txBody>
                    <a:bodyPr/>
                    <a:lstStyle/>
                    <a:p>
                      <a:pPr marL="0" marR="0" algn="ctr">
                        <a:spcBef>
                          <a:spcPts val="0"/>
                        </a:spcBef>
                        <a:spcAft>
                          <a:spcPts val="0"/>
                        </a:spcAft>
                      </a:pPr>
                      <a:r>
                        <a:rPr lang="en-US" sz="600" dirty="0">
                          <a:effectLst/>
                        </a:rPr>
                        <a:t>1996</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1,027,595,000</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1879076622"/>
                  </a:ext>
                </a:extLst>
              </a:tr>
              <a:tr h="125000">
                <a:tc>
                  <a:txBody>
                    <a:bodyPr/>
                    <a:lstStyle/>
                    <a:p>
                      <a:pPr marL="0" marR="0" algn="ctr">
                        <a:spcBef>
                          <a:spcPts val="0"/>
                        </a:spcBef>
                        <a:spcAft>
                          <a:spcPts val="0"/>
                        </a:spcAft>
                      </a:pPr>
                      <a:r>
                        <a:rPr lang="en-US" sz="600" dirty="0">
                          <a:effectLst/>
                        </a:rPr>
                        <a:t>1997</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937,288,000</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167033039"/>
                  </a:ext>
                </a:extLst>
              </a:tr>
              <a:tr h="125000">
                <a:tc>
                  <a:txBody>
                    <a:bodyPr/>
                    <a:lstStyle/>
                    <a:p>
                      <a:pPr marL="0" marR="0" algn="ctr">
                        <a:spcBef>
                          <a:spcPts val="0"/>
                        </a:spcBef>
                        <a:spcAft>
                          <a:spcPts val="0"/>
                        </a:spcAft>
                      </a:pPr>
                      <a:r>
                        <a:rPr lang="en-US" sz="600" dirty="0">
                          <a:effectLst/>
                        </a:rPr>
                        <a:t>1998</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989,568,000</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3550992544"/>
                  </a:ext>
                </a:extLst>
              </a:tr>
              <a:tr h="220000">
                <a:tc>
                  <a:txBody>
                    <a:bodyPr/>
                    <a:lstStyle/>
                    <a:p>
                      <a:pPr marL="0" marR="0" algn="ctr">
                        <a:spcBef>
                          <a:spcPts val="0"/>
                        </a:spcBef>
                        <a:spcAft>
                          <a:spcPts val="0"/>
                        </a:spcAft>
                      </a:pPr>
                      <a:r>
                        <a:rPr lang="en-US" sz="600" dirty="0">
                          <a:effectLst/>
                        </a:rPr>
                        <a:t>1999</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1,044,587,000</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2306684843"/>
                  </a:ext>
                </a:extLst>
              </a:tr>
              <a:tr h="220000">
                <a:tc>
                  <a:txBody>
                    <a:bodyPr/>
                    <a:lstStyle/>
                    <a:p>
                      <a:pPr marL="0" marR="0" algn="ctr">
                        <a:spcBef>
                          <a:spcPts val="0"/>
                        </a:spcBef>
                        <a:spcAft>
                          <a:spcPts val="0"/>
                        </a:spcAft>
                      </a:pPr>
                      <a:r>
                        <a:rPr lang="en-US" sz="600" dirty="0">
                          <a:effectLst/>
                        </a:rPr>
                        <a:t>2000</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1,203,863,661</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3696291707"/>
                  </a:ext>
                </a:extLst>
              </a:tr>
              <a:tr h="220000">
                <a:tc>
                  <a:txBody>
                    <a:bodyPr/>
                    <a:lstStyle/>
                    <a:p>
                      <a:pPr marL="0" marR="0" algn="ctr">
                        <a:spcBef>
                          <a:spcPts val="0"/>
                        </a:spcBef>
                        <a:spcAft>
                          <a:spcPts val="0"/>
                        </a:spcAft>
                      </a:pPr>
                      <a:r>
                        <a:rPr lang="en-US" sz="600" dirty="0">
                          <a:effectLst/>
                        </a:rPr>
                        <a:t>2001</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1,079,784,119</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1306590982"/>
                  </a:ext>
                </a:extLst>
              </a:tr>
              <a:tr h="220000">
                <a:tc>
                  <a:txBody>
                    <a:bodyPr/>
                    <a:lstStyle/>
                    <a:p>
                      <a:pPr marL="0" marR="0" algn="ctr">
                        <a:spcBef>
                          <a:spcPts val="0"/>
                        </a:spcBef>
                        <a:spcAft>
                          <a:spcPts val="0"/>
                        </a:spcAft>
                      </a:pPr>
                      <a:r>
                        <a:rPr lang="en-US" sz="600" dirty="0">
                          <a:effectLst/>
                        </a:rPr>
                        <a:t>2002</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1,115,822,845</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129943804"/>
                  </a:ext>
                </a:extLst>
              </a:tr>
              <a:tr h="220000">
                <a:tc>
                  <a:txBody>
                    <a:bodyPr/>
                    <a:lstStyle/>
                    <a:p>
                      <a:pPr marL="0" marR="0" algn="ctr">
                        <a:spcBef>
                          <a:spcPts val="0"/>
                        </a:spcBef>
                        <a:spcAft>
                          <a:spcPts val="0"/>
                        </a:spcAft>
                      </a:pPr>
                      <a:r>
                        <a:rPr lang="en-US" sz="600" dirty="0">
                          <a:effectLst/>
                        </a:rPr>
                        <a:t>2003</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1,142,622,670</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3298996420"/>
                  </a:ext>
                </a:extLst>
              </a:tr>
              <a:tr h="220000">
                <a:tc>
                  <a:txBody>
                    <a:bodyPr/>
                    <a:lstStyle/>
                    <a:p>
                      <a:pPr marL="0" marR="0" algn="ctr">
                        <a:spcBef>
                          <a:spcPts val="0"/>
                        </a:spcBef>
                        <a:spcAft>
                          <a:spcPts val="0"/>
                        </a:spcAft>
                      </a:pPr>
                      <a:r>
                        <a:rPr lang="en-US" sz="600" dirty="0">
                          <a:effectLst/>
                        </a:rPr>
                        <a:t>2004</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1,512,092,639</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1735969987"/>
                  </a:ext>
                </a:extLst>
              </a:tr>
              <a:tr h="220000">
                <a:tc>
                  <a:txBody>
                    <a:bodyPr/>
                    <a:lstStyle/>
                    <a:p>
                      <a:pPr marL="0" marR="0" algn="ctr">
                        <a:spcBef>
                          <a:spcPts val="0"/>
                        </a:spcBef>
                        <a:spcAft>
                          <a:spcPts val="0"/>
                        </a:spcAft>
                      </a:pPr>
                      <a:r>
                        <a:rPr lang="en-US" sz="600" dirty="0">
                          <a:effectLst/>
                        </a:rPr>
                        <a:t>2005</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1,759,038,782</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223160156"/>
                  </a:ext>
                </a:extLst>
              </a:tr>
              <a:tr h="220000">
                <a:tc>
                  <a:txBody>
                    <a:bodyPr/>
                    <a:lstStyle/>
                    <a:p>
                      <a:pPr marL="0" marR="0" algn="ctr">
                        <a:spcBef>
                          <a:spcPts val="0"/>
                        </a:spcBef>
                        <a:spcAft>
                          <a:spcPts val="0"/>
                        </a:spcAft>
                      </a:pPr>
                      <a:r>
                        <a:rPr lang="en-US" sz="600" dirty="0">
                          <a:effectLst/>
                        </a:rPr>
                        <a:t>2006</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1,708,021,893</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2798894346"/>
                  </a:ext>
                </a:extLst>
              </a:tr>
              <a:tr h="220000">
                <a:tc>
                  <a:txBody>
                    <a:bodyPr/>
                    <a:lstStyle/>
                    <a:p>
                      <a:pPr marL="0" marR="0" algn="ctr">
                        <a:spcBef>
                          <a:spcPts val="0"/>
                        </a:spcBef>
                        <a:spcAft>
                          <a:spcPts val="0"/>
                        </a:spcAft>
                      </a:pPr>
                      <a:r>
                        <a:rPr lang="en-US" sz="600" dirty="0">
                          <a:effectLst/>
                        </a:rPr>
                        <a:t>2007</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1,793,901,250</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174066341"/>
                  </a:ext>
                </a:extLst>
              </a:tr>
              <a:tr h="220000">
                <a:tc>
                  <a:txBody>
                    <a:bodyPr/>
                    <a:lstStyle/>
                    <a:p>
                      <a:pPr marL="0" marR="0" algn="ctr">
                        <a:spcBef>
                          <a:spcPts val="0"/>
                        </a:spcBef>
                        <a:spcAft>
                          <a:spcPts val="0"/>
                        </a:spcAft>
                      </a:pPr>
                      <a:r>
                        <a:rPr lang="en-US" sz="600" dirty="0">
                          <a:effectLst/>
                        </a:rPr>
                        <a:t>2008</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1,590,912,003</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2856258007"/>
                  </a:ext>
                </a:extLst>
              </a:tr>
              <a:tr h="220000">
                <a:tc>
                  <a:txBody>
                    <a:bodyPr/>
                    <a:lstStyle/>
                    <a:p>
                      <a:pPr marL="0" marR="0" algn="ctr">
                        <a:spcBef>
                          <a:spcPts val="0"/>
                        </a:spcBef>
                        <a:spcAft>
                          <a:spcPts val="0"/>
                        </a:spcAft>
                      </a:pPr>
                      <a:r>
                        <a:rPr lang="en-US" sz="600" dirty="0">
                          <a:effectLst/>
                        </a:rPr>
                        <a:t>2009</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1,470,390,240</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614699347"/>
                  </a:ext>
                </a:extLst>
              </a:tr>
              <a:tr h="220000">
                <a:tc>
                  <a:txBody>
                    <a:bodyPr/>
                    <a:lstStyle/>
                    <a:p>
                      <a:pPr marL="0" marR="0" algn="ctr">
                        <a:spcBef>
                          <a:spcPts val="0"/>
                        </a:spcBef>
                        <a:spcAft>
                          <a:spcPts val="0"/>
                        </a:spcAft>
                      </a:pPr>
                      <a:r>
                        <a:rPr lang="en-US" sz="600" dirty="0">
                          <a:effectLst/>
                        </a:rPr>
                        <a:t>2010</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1,665,277,304</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1957222217"/>
                  </a:ext>
                </a:extLst>
              </a:tr>
              <a:tr h="220000">
                <a:tc>
                  <a:txBody>
                    <a:bodyPr/>
                    <a:lstStyle/>
                    <a:p>
                      <a:pPr marL="0" marR="0" algn="ctr">
                        <a:spcBef>
                          <a:spcPts val="0"/>
                        </a:spcBef>
                        <a:spcAft>
                          <a:spcPts val="0"/>
                        </a:spcAft>
                      </a:pPr>
                      <a:r>
                        <a:rPr lang="en-US" sz="600" dirty="0">
                          <a:effectLst/>
                        </a:rPr>
                        <a:t>2011</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1,862,459,057</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3323059982"/>
                  </a:ext>
                </a:extLst>
              </a:tr>
              <a:tr h="220000">
                <a:tc>
                  <a:txBody>
                    <a:bodyPr/>
                    <a:lstStyle/>
                    <a:p>
                      <a:pPr marL="0" marR="0" algn="ctr">
                        <a:spcBef>
                          <a:spcPts val="0"/>
                        </a:spcBef>
                        <a:spcAft>
                          <a:spcPts val="0"/>
                        </a:spcAft>
                      </a:pPr>
                      <a:r>
                        <a:rPr lang="en-US" sz="600" dirty="0">
                          <a:effectLst/>
                        </a:rPr>
                        <a:t>2012</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1,874,522,926</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2706325222"/>
                  </a:ext>
                </a:extLst>
              </a:tr>
              <a:tr h="220000">
                <a:tc>
                  <a:txBody>
                    <a:bodyPr/>
                    <a:lstStyle/>
                    <a:p>
                      <a:pPr marL="0" marR="0" algn="ctr">
                        <a:spcBef>
                          <a:spcPts val="0"/>
                        </a:spcBef>
                        <a:spcAft>
                          <a:spcPts val="0"/>
                        </a:spcAft>
                      </a:pPr>
                      <a:r>
                        <a:rPr lang="en-US" sz="600" dirty="0">
                          <a:effectLst/>
                        </a:rPr>
                        <a:t>2013</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1,985,597,368</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296692057"/>
                  </a:ext>
                </a:extLst>
              </a:tr>
              <a:tr h="220000">
                <a:tc>
                  <a:txBody>
                    <a:bodyPr/>
                    <a:lstStyle/>
                    <a:p>
                      <a:pPr marL="0" marR="0" algn="ctr">
                        <a:spcBef>
                          <a:spcPts val="0"/>
                        </a:spcBef>
                        <a:spcAft>
                          <a:spcPts val="0"/>
                        </a:spcAft>
                      </a:pPr>
                      <a:r>
                        <a:rPr lang="en-US" sz="600" dirty="0">
                          <a:effectLst/>
                        </a:rPr>
                        <a:t>2014</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2,093,108,691</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4290443942"/>
                  </a:ext>
                </a:extLst>
              </a:tr>
              <a:tr h="220000">
                <a:tc>
                  <a:txBody>
                    <a:bodyPr/>
                    <a:lstStyle/>
                    <a:p>
                      <a:pPr marL="0" marR="0" algn="ctr">
                        <a:spcBef>
                          <a:spcPts val="0"/>
                        </a:spcBef>
                        <a:spcAft>
                          <a:spcPts val="0"/>
                        </a:spcAft>
                      </a:pPr>
                      <a:r>
                        <a:rPr lang="en-US" sz="600" dirty="0">
                          <a:effectLst/>
                        </a:rPr>
                        <a:t>2015</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2,139,599,142</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4004912949"/>
                  </a:ext>
                </a:extLst>
              </a:tr>
              <a:tr h="220000">
                <a:tc>
                  <a:txBody>
                    <a:bodyPr/>
                    <a:lstStyle/>
                    <a:p>
                      <a:pPr marL="0" marR="0" algn="ctr">
                        <a:spcBef>
                          <a:spcPts val="0"/>
                        </a:spcBef>
                        <a:spcAft>
                          <a:spcPts val="0"/>
                        </a:spcAft>
                      </a:pPr>
                      <a:r>
                        <a:rPr lang="en-US" sz="600" dirty="0">
                          <a:effectLst/>
                        </a:rPr>
                        <a:t>2016</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2,240,085,136</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3864746433"/>
                  </a:ext>
                </a:extLst>
              </a:tr>
              <a:tr h="220000">
                <a:tc>
                  <a:txBody>
                    <a:bodyPr/>
                    <a:lstStyle/>
                    <a:p>
                      <a:pPr marL="0" marR="0" algn="ctr">
                        <a:spcBef>
                          <a:spcPts val="0"/>
                        </a:spcBef>
                        <a:spcAft>
                          <a:spcPts val="0"/>
                        </a:spcAft>
                      </a:pPr>
                      <a:r>
                        <a:rPr lang="en-US" sz="600" dirty="0">
                          <a:effectLst/>
                        </a:rPr>
                        <a:t>2017</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2,486,496,404</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1033340425"/>
                  </a:ext>
                </a:extLst>
              </a:tr>
              <a:tr h="220000">
                <a:tc>
                  <a:txBody>
                    <a:bodyPr/>
                    <a:lstStyle/>
                    <a:p>
                      <a:pPr marL="0" marR="0" algn="ctr">
                        <a:spcBef>
                          <a:spcPts val="0"/>
                        </a:spcBef>
                        <a:spcAft>
                          <a:spcPts val="0"/>
                        </a:spcAft>
                      </a:pPr>
                      <a:r>
                        <a:rPr lang="en-US" sz="600" dirty="0">
                          <a:effectLst/>
                        </a:rPr>
                        <a:t>2018</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2,572,448,315</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1136422359"/>
                  </a:ext>
                </a:extLst>
              </a:tr>
              <a:tr h="220000">
                <a:tc>
                  <a:txBody>
                    <a:bodyPr/>
                    <a:lstStyle/>
                    <a:p>
                      <a:pPr marL="0" marR="0" algn="ctr">
                        <a:spcBef>
                          <a:spcPts val="0"/>
                        </a:spcBef>
                        <a:spcAft>
                          <a:spcPts val="0"/>
                        </a:spcAft>
                      </a:pPr>
                      <a:r>
                        <a:rPr lang="en-US" sz="600" dirty="0">
                          <a:effectLst/>
                        </a:rPr>
                        <a:t>Total</a:t>
                      </a:r>
                      <a:endParaRPr lang="en-US" sz="600" dirty="0">
                        <a:effectLst/>
                        <a:latin typeface="Calibri" panose="020F0502020204030204" pitchFamily="34" charset="0"/>
                        <a:ea typeface="Calibri" panose="020F0502020204030204" pitchFamily="34" charset="0"/>
                      </a:endParaRPr>
                    </a:p>
                  </a:txBody>
                  <a:tcPr marL="35637" marR="35637" marT="0" marB="0" anchor="ctr"/>
                </a:tc>
                <a:tc>
                  <a:txBody>
                    <a:bodyPr/>
                    <a:lstStyle/>
                    <a:p>
                      <a:pPr marL="0" marR="0" algn="ctr">
                        <a:spcBef>
                          <a:spcPts val="0"/>
                        </a:spcBef>
                        <a:spcAft>
                          <a:spcPts val="0"/>
                        </a:spcAft>
                      </a:pPr>
                      <a:r>
                        <a:rPr lang="en-US" sz="600" dirty="0">
                          <a:effectLst/>
                        </a:rPr>
                        <a:t>40,448,028,445</a:t>
                      </a:r>
                      <a:endParaRPr lang="en-US" sz="600" dirty="0">
                        <a:effectLst/>
                        <a:latin typeface="Calibri" panose="020F0502020204030204" pitchFamily="34" charset="0"/>
                        <a:ea typeface="Calibri" panose="020F0502020204030204" pitchFamily="34" charset="0"/>
                      </a:endParaRPr>
                    </a:p>
                  </a:txBody>
                  <a:tcPr marL="35637" marR="35637" marT="0" marB="0" anchor="ctr"/>
                </a:tc>
                <a:extLst>
                  <a:ext uri="{0D108BD9-81ED-4DB2-BD59-A6C34878D82A}">
                    <a16:rowId xmlns:a16="http://schemas.microsoft.com/office/drawing/2014/main" val="4005724780"/>
                  </a:ext>
                </a:extLst>
              </a:tr>
            </a:tbl>
          </a:graphicData>
        </a:graphic>
      </p:graphicFrame>
      <p:sp>
        <p:nvSpPr>
          <p:cNvPr id="3" name="Title 2">
            <a:extLst>
              <a:ext uri="{FF2B5EF4-FFF2-40B4-BE49-F238E27FC236}">
                <a16:creationId xmlns:a16="http://schemas.microsoft.com/office/drawing/2014/main" id="{2CB26164-B3AB-4E07-9B78-34F42D1E05AE}"/>
              </a:ext>
            </a:extLst>
          </p:cNvPr>
          <p:cNvSpPr>
            <a:spLocks noGrp="1"/>
          </p:cNvSpPr>
          <p:nvPr>
            <p:ph type="title"/>
          </p:nvPr>
        </p:nvSpPr>
        <p:spPr>
          <a:xfrm>
            <a:off x="838200" y="185530"/>
            <a:ext cx="10515600" cy="1126436"/>
          </a:xfrm>
        </p:spPr>
        <p:txBody>
          <a:bodyPr/>
          <a:lstStyle/>
          <a:p>
            <a:r>
              <a:rPr lang="en-US" dirty="0"/>
              <a:t>RECYCLING DATA</a:t>
            </a:r>
          </a:p>
        </p:txBody>
      </p:sp>
    </p:spTree>
    <p:extLst>
      <p:ext uri="{BB962C8B-B14F-4D97-AF65-F5344CB8AC3E}">
        <p14:creationId xmlns:p14="http://schemas.microsoft.com/office/powerpoint/2010/main" val="2431684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52402"/>
            <a:ext cx="7772400" cy="1371599"/>
          </a:xfrm>
        </p:spPr>
        <p:txBody>
          <a:bodyPr>
            <a:normAutofit/>
          </a:bodyPr>
          <a:lstStyle/>
          <a:p>
            <a:pPr algn="ctr"/>
            <a:endParaRPr lang="en-US" sz="2800" dirty="0"/>
          </a:p>
        </p:txBody>
      </p:sp>
      <p:sp>
        <p:nvSpPr>
          <p:cNvPr id="3" name="Subtitle 2"/>
          <p:cNvSpPr>
            <a:spLocks noGrp="1"/>
          </p:cNvSpPr>
          <p:nvPr>
            <p:ph type="subTitle" idx="1"/>
          </p:nvPr>
        </p:nvSpPr>
        <p:spPr>
          <a:xfrm>
            <a:off x="2209800" y="1524001"/>
            <a:ext cx="7772400" cy="3287311"/>
          </a:xfrm>
        </p:spPr>
        <p:txBody>
          <a:bodyPr>
            <a:normAutofit/>
          </a:bodyPr>
          <a:lstStyle/>
          <a:p>
            <a:pPr marL="457200" indent="-457200" algn="l">
              <a:buFont typeface="Arial" pitchFamily="34" charset="0"/>
              <a:buChar char="•"/>
            </a:pP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084" y="0"/>
            <a:ext cx="916391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4480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D07170-882B-4D21-B92B-EB41B596D538}"/>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Glass Cullet Market</a:t>
            </a:r>
          </a:p>
        </p:txBody>
      </p:sp>
      <p:graphicFrame>
        <p:nvGraphicFramePr>
          <p:cNvPr id="5" name="Content Placeholder 2">
            <a:extLst>
              <a:ext uri="{FF2B5EF4-FFF2-40B4-BE49-F238E27FC236}">
                <a16:creationId xmlns:a16="http://schemas.microsoft.com/office/drawing/2014/main" id="{6E9E1578-A03C-421C-B578-A1491E367453}"/>
              </a:ext>
            </a:extLst>
          </p:cNvPr>
          <p:cNvGraphicFramePr>
            <a:graphicFrameLocks noGrp="1"/>
          </p:cNvGraphicFramePr>
          <p:nvPr>
            <p:ph idx="1"/>
            <p:extLst>
              <p:ext uri="{D42A27DB-BD31-4B8C-83A1-F6EECF244321}">
                <p14:modId xmlns:p14="http://schemas.microsoft.com/office/powerpoint/2010/main" val="2229314627"/>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9147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1"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24">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B2C477D0-3B36-434D-88FA-AAAB1FEB2007}"/>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Allowable Contamination Levels</a:t>
            </a:r>
          </a:p>
        </p:txBody>
      </p:sp>
      <p:sp>
        <p:nvSpPr>
          <p:cNvPr id="3" name="Content Placeholder 2">
            <a:extLst>
              <a:ext uri="{FF2B5EF4-FFF2-40B4-BE49-F238E27FC236}">
                <a16:creationId xmlns:a16="http://schemas.microsoft.com/office/drawing/2014/main" id="{34314F32-F019-4B56-8061-84FEB12BA865}"/>
              </a:ext>
            </a:extLst>
          </p:cNvPr>
          <p:cNvSpPr>
            <a:spLocks noGrp="1"/>
          </p:cNvSpPr>
          <p:nvPr>
            <p:ph idx="1"/>
          </p:nvPr>
        </p:nvSpPr>
        <p:spPr>
          <a:xfrm>
            <a:off x="1424904" y="2494450"/>
            <a:ext cx="4053545" cy="3563159"/>
          </a:xfrm>
        </p:spPr>
        <p:txBody>
          <a:bodyPr>
            <a:normAutofit/>
          </a:bodyPr>
          <a:lstStyle/>
          <a:p>
            <a:pPr lvl="0"/>
            <a:r>
              <a:rPr lang="en-US" sz="1900"/>
              <a:t>0 – 0.2% Max. Organics</a:t>
            </a:r>
          </a:p>
          <a:p>
            <a:pPr lvl="0"/>
            <a:r>
              <a:rPr lang="en-US" sz="1900"/>
              <a:t>0 – 0.2% Max. Inorganics</a:t>
            </a:r>
          </a:p>
          <a:p>
            <a:pPr lvl="0"/>
            <a:r>
              <a:rPr lang="en-US" sz="1900"/>
              <a:t>0 – 0.1% Mirror Glass</a:t>
            </a:r>
          </a:p>
          <a:p>
            <a:pPr lvl="0"/>
            <a:r>
              <a:rPr lang="en-US" sz="1900"/>
              <a:t>0.1 – 0.3% Max. Magnetic </a:t>
            </a:r>
          </a:p>
          <a:p>
            <a:pPr lvl="0"/>
            <a:r>
              <a:rPr lang="en-US" sz="1900"/>
              <a:t>0.005 – 0.01% Nonmagnetic Metals</a:t>
            </a:r>
          </a:p>
          <a:p>
            <a:pPr lvl="0"/>
            <a:r>
              <a:rPr lang="en-US" sz="1900"/>
              <a:t>0 – 0.05% Leaded Oxide</a:t>
            </a:r>
          </a:p>
          <a:p>
            <a:pPr lvl="0"/>
            <a:r>
              <a:rPr lang="en-US" sz="1900"/>
              <a:t>Trace Elements Only – Elemental Heavy Metal Glass</a:t>
            </a:r>
          </a:p>
          <a:p>
            <a:pPr lvl="0"/>
            <a:r>
              <a:rPr lang="en-US" sz="1900"/>
              <a:t>0.0 – 0.2% Refractories</a:t>
            </a:r>
          </a:p>
          <a:p>
            <a:endParaRPr lang="en-US" sz="1900"/>
          </a:p>
        </p:txBody>
      </p:sp>
      <p:pic>
        <p:nvPicPr>
          <p:cNvPr id="5" name="Picture 4">
            <a:extLst>
              <a:ext uri="{FF2B5EF4-FFF2-40B4-BE49-F238E27FC236}">
                <a16:creationId xmlns:a16="http://schemas.microsoft.com/office/drawing/2014/main" id="{16C2F78A-49FB-407C-88EC-8E7EB8CE37B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18408" y="2492376"/>
            <a:ext cx="3563372" cy="3563372"/>
          </a:xfrm>
          <a:prstGeom prst="rect">
            <a:avLst/>
          </a:prstGeom>
        </p:spPr>
      </p:pic>
    </p:spTree>
    <p:extLst>
      <p:ext uri="{BB962C8B-B14F-4D97-AF65-F5344CB8AC3E}">
        <p14:creationId xmlns:p14="http://schemas.microsoft.com/office/powerpoint/2010/main" val="3494425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1"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24">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DAED9BB0-323E-4E00-86ED-3EA8748B7B24}"/>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NAIMA’s Recycling Survey</a:t>
            </a:r>
          </a:p>
        </p:txBody>
      </p:sp>
      <p:sp>
        <p:nvSpPr>
          <p:cNvPr id="3" name="Content Placeholder 2">
            <a:extLst>
              <a:ext uri="{FF2B5EF4-FFF2-40B4-BE49-F238E27FC236}">
                <a16:creationId xmlns:a16="http://schemas.microsoft.com/office/drawing/2014/main" id="{AE3F7D0B-2D0B-4EA9-86FB-104182A3FA52}"/>
              </a:ext>
            </a:extLst>
          </p:cNvPr>
          <p:cNvSpPr>
            <a:spLocks noGrp="1"/>
          </p:cNvSpPr>
          <p:nvPr>
            <p:ph idx="1"/>
          </p:nvPr>
        </p:nvSpPr>
        <p:spPr>
          <a:xfrm>
            <a:off x="1424904" y="2494450"/>
            <a:ext cx="4053545" cy="3563159"/>
          </a:xfrm>
        </p:spPr>
        <p:txBody>
          <a:bodyPr>
            <a:normAutofit/>
          </a:bodyPr>
          <a:lstStyle/>
          <a:p>
            <a:r>
              <a:rPr lang="en-US" sz="1700" dirty="0"/>
              <a:t>Since 1992, NAIMA has conducted an annual survey of member companies to determine the volume of glass cullet used by NAIMA’s members</a:t>
            </a:r>
          </a:p>
          <a:p>
            <a:r>
              <a:rPr lang="en-US" sz="1700" dirty="0"/>
              <a:t>Glass cullet numbers are collected for both U.S. and Canadian fiber glass insulation companies</a:t>
            </a:r>
          </a:p>
          <a:p>
            <a:r>
              <a:rPr lang="en-US" sz="1700" dirty="0"/>
              <a:t>This presentation focuses on glass cullet used in North America </a:t>
            </a:r>
          </a:p>
          <a:p>
            <a:r>
              <a:rPr lang="en-US" sz="1700" dirty="0"/>
              <a:t>Specific focus will also be on the southeastern portion of the United States</a:t>
            </a:r>
          </a:p>
        </p:txBody>
      </p:sp>
      <p:pic>
        <p:nvPicPr>
          <p:cNvPr id="5" name="Picture 4">
            <a:extLst>
              <a:ext uri="{FF2B5EF4-FFF2-40B4-BE49-F238E27FC236}">
                <a16:creationId xmlns:a16="http://schemas.microsoft.com/office/drawing/2014/main" id="{6B8478CB-6267-4A4C-A539-D420B2F9F3C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 b="10824"/>
          <a:stretch/>
        </p:blipFill>
        <p:spPr>
          <a:xfrm>
            <a:off x="6098892" y="2492376"/>
            <a:ext cx="4802404" cy="3563372"/>
          </a:xfrm>
          <a:prstGeom prst="rect">
            <a:avLst/>
          </a:prstGeom>
        </p:spPr>
      </p:pic>
      <p:sp>
        <p:nvSpPr>
          <p:cNvPr id="6" name="TextBox 5">
            <a:extLst>
              <a:ext uri="{FF2B5EF4-FFF2-40B4-BE49-F238E27FC236}">
                <a16:creationId xmlns:a16="http://schemas.microsoft.com/office/drawing/2014/main" id="{7770B93B-D792-4E31-A757-CA7CB27EAF3A}"/>
              </a:ext>
            </a:extLst>
          </p:cNvPr>
          <p:cNvSpPr txBox="1"/>
          <p:nvPr/>
        </p:nvSpPr>
        <p:spPr>
          <a:xfrm>
            <a:off x="7201122" y="4229070"/>
            <a:ext cx="184731" cy="200055"/>
          </a:xfrm>
          <a:prstGeom prst="rect">
            <a:avLst/>
          </a:prstGeom>
          <a:solidFill>
            <a:srgbClr val="000000"/>
          </a:solidFill>
        </p:spPr>
        <p:txBody>
          <a:bodyPr wrap="none" rtlCol="0">
            <a:spAutoFit/>
          </a:bodyPr>
          <a:lstStyle/>
          <a:p>
            <a:pPr algn="r">
              <a:spcAft>
                <a:spcPts val="600"/>
              </a:spcAft>
            </a:pPr>
            <a:endParaRPr lang="en-US" sz="700" dirty="0">
              <a:solidFill>
                <a:srgbClr val="FFFFFF"/>
              </a:solidFill>
            </a:endParaRPr>
          </a:p>
        </p:txBody>
      </p:sp>
    </p:spTree>
    <p:extLst>
      <p:ext uri="{BB962C8B-B14F-4D97-AF65-F5344CB8AC3E}">
        <p14:creationId xmlns:p14="http://schemas.microsoft.com/office/powerpoint/2010/main" val="1869005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52402"/>
            <a:ext cx="7772400" cy="1371599"/>
          </a:xfrm>
        </p:spPr>
        <p:txBody>
          <a:bodyPr>
            <a:normAutofit/>
          </a:bodyPr>
          <a:lstStyle/>
          <a:p>
            <a:pPr algn="ctr"/>
            <a:endParaRPr lang="en-US" sz="2800" dirty="0"/>
          </a:p>
        </p:txBody>
      </p:sp>
      <p:sp>
        <p:nvSpPr>
          <p:cNvPr id="3" name="Subtitle 2"/>
          <p:cNvSpPr>
            <a:spLocks noGrp="1"/>
          </p:cNvSpPr>
          <p:nvPr>
            <p:ph type="subTitle" idx="1"/>
          </p:nvPr>
        </p:nvSpPr>
        <p:spPr>
          <a:xfrm>
            <a:off x="2209800" y="1524001"/>
            <a:ext cx="7772400" cy="3287311"/>
          </a:xfrm>
        </p:spPr>
        <p:txBody>
          <a:bodyPr>
            <a:normAutofit/>
          </a:bodyPr>
          <a:lstStyle/>
          <a:p>
            <a:pPr marL="457200" indent="-457200" algn="l">
              <a:buFont typeface="Arial" pitchFamily="34" charset="0"/>
              <a:buChar char="•"/>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3867"/>
            <a:ext cx="9144000" cy="6891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F4DB37E1-D40C-460D-83DF-C47C692BD409}"/>
              </a:ext>
            </a:extLst>
          </p:cNvPr>
          <p:cNvSpPr txBox="1"/>
          <p:nvPr/>
        </p:nvSpPr>
        <p:spPr>
          <a:xfrm>
            <a:off x="1981200" y="6182910"/>
            <a:ext cx="8229600" cy="646331"/>
          </a:xfrm>
          <a:prstGeom prst="rect">
            <a:avLst/>
          </a:prstGeom>
          <a:noFill/>
        </p:spPr>
        <p:txBody>
          <a:bodyPr wrap="square" rtlCol="0">
            <a:spAutoFit/>
          </a:bodyPr>
          <a:lstStyle/>
          <a:p>
            <a:r>
              <a:rPr lang="en-US" dirty="0"/>
              <a:t>Respiratory protection is not recommended for batt installation because exposures are well below 1 f/cc</a:t>
            </a:r>
          </a:p>
        </p:txBody>
      </p:sp>
    </p:spTree>
    <p:extLst>
      <p:ext uri="{BB962C8B-B14F-4D97-AF65-F5344CB8AC3E}">
        <p14:creationId xmlns:p14="http://schemas.microsoft.com/office/powerpoint/2010/main" val="3359957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52402"/>
            <a:ext cx="7772400" cy="1371599"/>
          </a:xfrm>
        </p:spPr>
        <p:txBody>
          <a:bodyPr>
            <a:normAutofit/>
          </a:bodyPr>
          <a:lstStyle/>
          <a:p>
            <a:pPr algn="ctr"/>
            <a:endParaRPr lang="en-US" sz="2800" dirty="0"/>
          </a:p>
        </p:txBody>
      </p:sp>
      <p:sp>
        <p:nvSpPr>
          <p:cNvPr id="3" name="Subtitle 2"/>
          <p:cNvSpPr>
            <a:spLocks noGrp="1"/>
          </p:cNvSpPr>
          <p:nvPr>
            <p:ph type="subTitle" idx="1"/>
          </p:nvPr>
        </p:nvSpPr>
        <p:spPr>
          <a:xfrm>
            <a:off x="2209800" y="1524001"/>
            <a:ext cx="7772400" cy="3287311"/>
          </a:xfrm>
        </p:spPr>
        <p:txBody>
          <a:bodyPr>
            <a:normAutofit/>
          </a:bodyPr>
          <a:lstStyle/>
          <a:p>
            <a:pPr marL="457200" indent="-457200" algn="l">
              <a:buFont typeface="Arial" pitchFamily="34" charset="0"/>
              <a:buChar char="•"/>
            </a:pP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738" y="1"/>
            <a:ext cx="9142263"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2955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52402"/>
            <a:ext cx="7772400" cy="1371599"/>
          </a:xfrm>
        </p:spPr>
        <p:txBody>
          <a:bodyPr>
            <a:normAutofit/>
          </a:bodyPr>
          <a:lstStyle/>
          <a:p>
            <a:pPr algn="ctr"/>
            <a:endParaRPr lang="en-US" sz="2800" dirty="0"/>
          </a:p>
        </p:txBody>
      </p:sp>
      <p:sp>
        <p:nvSpPr>
          <p:cNvPr id="3" name="Subtitle 2"/>
          <p:cNvSpPr>
            <a:spLocks noGrp="1"/>
          </p:cNvSpPr>
          <p:nvPr>
            <p:ph type="subTitle" idx="1"/>
          </p:nvPr>
        </p:nvSpPr>
        <p:spPr>
          <a:xfrm>
            <a:off x="2209800" y="1524001"/>
            <a:ext cx="7772400" cy="3287311"/>
          </a:xfrm>
        </p:spPr>
        <p:txBody>
          <a:bodyPr>
            <a:normAutofit/>
          </a:bodyPr>
          <a:lstStyle/>
          <a:p>
            <a:pPr marL="457200" indent="-457200" algn="l">
              <a:buFont typeface="Arial" pitchFamily="34" charset="0"/>
              <a:buChar char="•"/>
            </a:pP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87"/>
            <a:ext cx="9144000" cy="6856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AE4941ED-A027-48DA-9F13-5344902E6BD9}"/>
              </a:ext>
            </a:extLst>
          </p:cNvPr>
          <p:cNvSpPr txBox="1"/>
          <p:nvPr/>
        </p:nvSpPr>
        <p:spPr>
          <a:xfrm>
            <a:off x="1981200" y="6182911"/>
            <a:ext cx="8229600" cy="646331"/>
          </a:xfrm>
          <a:prstGeom prst="rect">
            <a:avLst/>
          </a:prstGeom>
          <a:noFill/>
        </p:spPr>
        <p:txBody>
          <a:bodyPr wrap="square" rtlCol="0">
            <a:spAutoFit/>
          </a:bodyPr>
          <a:lstStyle/>
          <a:p>
            <a:r>
              <a:rPr lang="en-US" dirty="0"/>
              <a:t>Respiratory protection is not recommended for batt installation because exposures are well below 1 f/cc</a:t>
            </a:r>
          </a:p>
        </p:txBody>
      </p:sp>
    </p:spTree>
    <p:extLst>
      <p:ext uri="{BB962C8B-B14F-4D97-AF65-F5344CB8AC3E}">
        <p14:creationId xmlns:p14="http://schemas.microsoft.com/office/powerpoint/2010/main" val="374339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52402"/>
            <a:ext cx="7772400" cy="1371599"/>
          </a:xfrm>
        </p:spPr>
        <p:txBody>
          <a:bodyPr>
            <a:normAutofit/>
          </a:bodyPr>
          <a:lstStyle/>
          <a:p>
            <a:pPr algn="ctr"/>
            <a:endParaRPr lang="en-US" sz="2800" dirty="0"/>
          </a:p>
        </p:txBody>
      </p:sp>
      <p:sp>
        <p:nvSpPr>
          <p:cNvPr id="3" name="Subtitle 2"/>
          <p:cNvSpPr>
            <a:spLocks noGrp="1"/>
          </p:cNvSpPr>
          <p:nvPr>
            <p:ph type="subTitle" idx="1"/>
          </p:nvPr>
        </p:nvSpPr>
        <p:spPr>
          <a:xfrm>
            <a:off x="2209800" y="1524001"/>
            <a:ext cx="7772400" cy="3287311"/>
          </a:xfrm>
        </p:spPr>
        <p:txBody>
          <a:bodyPr>
            <a:normAutofit/>
          </a:bodyPr>
          <a:lstStyle/>
          <a:p>
            <a:pPr marL="457200" indent="-457200" algn="l">
              <a:buFont typeface="Arial" pitchFamily="34" charset="0"/>
              <a:buChar char="•"/>
            </a:pP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912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E1D8392C-6008-4E91-9C5B-5151B82CF29F}"/>
              </a:ext>
            </a:extLst>
          </p:cNvPr>
          <p:cNvSpPr txBox="1"/>
          <p:nvPr/>
        </p:nvSpPr>
        <p:spPr>
          <a:xfrm>
            <a:off x="1981200" y="6182911"/>
            <a:ext cx="8229600" cy="646331"/>
          </a:xfrm>
          <a:prstGeom prst="rect">
            <a:avLst/>
          </a:prstGeom>
          <a:noFill/>
        </p:spPr>
        <p:txBody>
          <a:bodyPr wrap="square" rtlCol="0">
            <a:spAutoFit/>
          </a:bodyPr>
          <a:lstStyle/>
          <a:p>
            <a:r>
              <a:rPr lang="en-US" dirty="0"/>
              <a:t>Respiratory protection is not recommended for board installation because exposures are well below 1 f/cc</a:t>
            </a:r>
          </a:p>
        </p:txBody>
      </p:sp>
    </p:spTree>
    <p:extLst>
      <p:ext uri="{BB962C8B-B14F-4D97-AF65-F5344CB8AC3E}">
        <p14:creationId xmlns:p14="http://schemas.microsoft.com/office/powerpoint/2010/main" val="2356903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5B03C7C-9493-4354-813A-DCBA0B29AC0C}"/>
              </a:ext>
            </a:extLst>
          </p:cNvPr>
          <p:cNvSpPr>
            <a:spLocks noGrp="1"/>
          </p:cNvSpPr>
          <p:nvPr>
            <p:ph type="title"/>
          </p:nvPr>
        </p:nvSpPr>
        <p:spPr>
          <a:xfrm>
            <a:off x="7835104" y="1213968"/>
            <a:ext cx="3220127" cy="1715106"/>
          </a:xfrm>
        </p:spPr>
        <p:txBody>
          <a:bodyPr anchor="b">
            <a:normAutofit/>
          </a:bodyPr>
          <a:lstStyle/>
          <a:p>
            <a:r>
              <a:rPr lang="en-US" sz="3600">
                <a:solidFill>
                  <a:srgbClr val="FFFFFF"/>
                </a:solidFill>
              </a:rPr>
              <a:t>FIBER GLASS INSULATION INGREDIENTS</a:t>
            </a:r>
          </a:p>
        </p:txBody>
      </p:sp>
      <p:pic>
        <p:nvPicPr>
          <p:cNvPr id="5" name="Picture 4">
            <a:extLst>
              <a:ext uri="{FF2B5EF4-FFF2-40B4-BE49-F238E27FC236}">
                <a16:creationId xmlns:a16="http://schemas.microsoft.com/office/drawing/2014/main" id="{F43EAB6E-6FAA-4086-9277-BCB62D79AEC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461" r="2" b="2"/>
          <a:stretch/>
        </p:blipFill>
        <p:spPr>
          <a:xfrm>
            <a:off x="804101" y="804101"/>
            <a:ext cx="6730556" cy="5249798"/>
          </a:xfrm>
          <a:prstGeom prst="rect">
            <a:avLst/>
          </a:prstGeom>
        </p:spPr>
      </p:pic>
      <p:sp>
        <p:nvSpPr>
          <p:cNvPr id="3" name="Content Placeholder 2">
            <a:extLst>
              <a:ext uri="{FF2B5EF4-FFF2-40B4-BE49-F238E27FC236}">
                <a16:creationId xmlns:a16="http://schemas.microsoft.com/office/drawing/2014/main" id="{F4DB14B8-398D-44C7-AAE7-AA8C4A7A1BD1}"/>
              </a:ext>
            </a:extLst>
          </p:cNvPr>
          <p:cNvSpPr>
            <a:spLocks noGrp="1"/>
          </p:cNvSpPr>
          <p:nvPr>
            <p:ph idx="1"/>
          </p:nvPr>
        </p:nvSpPr>
        <p:spPr>
          <a:xfrm>
            <a:off x="7835105" y="3072208"/>
            <a:ext cx="3264916" cy="2660684"/>
          </a:xfrm>
        </p:spPr>
        <p:txBody>
          <a:bodyPr anchor="t">
            <a:normAutofit/>
          </a:bodyPr>
          <a:lstStyle/>
          <a:p>
            <a:r>
              <a:rPr lang="en-US" sz="1900" dirty="0">
                <a:solidFill>
                  <a:srgbClr val="FFFFFF"/>
                </a:solidFill>
              </a:rPr>
              <a:t>Soda Ash</a:t>
            </a:r>
          </a:p>
          <a:p>
            <a:r>
              <a:rPr lang="en-US" sz="1900" dirty="0">
                <a:solidFill>
                  <a:srgbClr val="FFFFFF"/>
                </a:solidFill>
              </a:rPr>
              <a:t>Borax</a:t>
            </a:r>
          </a:p>
          <a:p>
            <a:r>
              <a:rPr lang="en-US" sz="1900" dirty="0">
                <a:solidFill>
                  <a:srgbClr val="FFFFFF"/>
                </a:solidFill>
              </a:rPr>
              <a:t>Limestone</a:t>
            </a:r>
          </a:p>
          <a:p>
            <a:r>
              <a:rPr lang="en-US" sz="1900" dirty="0">
                <a:solidFill>
                  <a:srgbClr val="FFFFFF"/>
                </a:solidFill>
              </a:rPr>
              <a:t>Sand</a:t>
            </a:r>
          </a:p>
          <a:p>
            <a:r>
              <a:rPr lang="en-US" sz="1900" dirty="0">
                <a:solidFill>
                  <a:srgbClr val="FFFFFF"/>
                </a:solidFill>
              </a:rPr>
              <a:t>Coating/Binder (not all products)</a:t>
            </a:r>
          </a:p>
          <a:p>
            <a:endParaRPr lang="en-US" sz="1900" dirty="0">
              <a:solidFill>
                <a:srgbClr val="FFFFFF"/>
              </a:solidFill>
            </a:endParaRPr>
          </a:p>
        </p:txBody>
      </p:sp>
      <p:sp>
        <p:nvSpPr>
          <p:cNvPr id="25"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F78978A5-A432-7A07-E2C3-1B0AD3181D10}"/>
              </a:ext>
            </a:extLst>
          </p:cNvPr>
          <p:cNvSpPr txBox="1"/>
          <p:nvPr/>
        </p:nvSpPr>
        <p:spPr>
          <a:xfrm>
            <a:off x="924128" y="6053899"/>
            <a:ext cx="9367736" cy="1323439"/>
          </a:xfrm>
          <a:prstGeom prst="rect">
            <a:avLst/>
          </a:prstGeom>
          <a:noFill/>
        </p:spPr>
        <p:txBody>
          <a:bodyPr wrap="square" rtlCol="0">
            <a:spAutoFit/>
          </a:bodyPr>
          <a:lstStyle/>
          <a:p>
            <a:r>
              <a:rPr lang="en-US" sz="4000" dirty="0">
                <a:solidFill>
                  <a:srgbClr val="00B0F0"/>
                </a:solidFill>
              </a:rPr>
              <a:t>Glass Cullet can make up to 35-65 percent !</a:t>
            </a:r>
          </a:p>
          <a:p>
            <a:endParaRPr lang="en-US" sz="4000" dirty="0">
              <a:solidFill>
                <a:srgbClr val="00B0F0"/>
              </a:solidFill>
            </a:endParaRPr>
          </a:p>
        </p:txBody>
      </p:sp>
    </p:spTree>
    <p:extLst>
      <p:ext uri="{BB962C8B-B14F-4D97-AF65-F5344CB8AC3E}">
        <p14:creationId xmlns:p14="http://schemas.microsoft.com/office/powerpoint/2010/main" val="165991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TotalTime>
  <Words>2186</Words>
  <Application>Microsoft Office PowerPoint</Application>
  <PresentationFormat>Widescreen</PresentationFormat>
  <Paragraphs>296</Paragraphs>
  <Slides>42</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HelveticaLTStd-Blk</vt:lpstr>
      <vt:lpstr>HelveticaLTStd-BoldCond</vt:lpstr>
      <vt:lpstr>Wingdings 3</vt:lpstr>
      <vt:lpstr>Office Theme</vt:lpstr>
      <vt:lpstr>THE USE OF GLASS CULLET IN FIBER GLASS INSULATION</vt:lpstr>
      <vt:lpstr>WHO IS NAIMA?</vt:lpstr>
      <vt:lpstr>PowerPoint Presentation</vt:lpstr>
      <vt:lpstr>PowerPoint Presentation</vt:lpstr>
      <vt:lpstr>PowerPoint Presentation</vt:lpstr>
      <vt:lpstr>PowerPoint Presentation</vt:lpstr>
      <vt:lpstr>PowerPoint Presentation</vt:lpstr>
      <vt:lpstr>PowerPoint Presentation</vt:lpstr>
      <vt:lpstr>FIBER GLASS INSULATION INGREDIENTS</vt:lpstr>
      <vt:lpstr>Glass Cullet Supply Issues</vt:lpstr>
      <vt:lpstr>There is a Market for Glass Cullet……..It just takes some collaborations</vt:lpstr>
      <vt:lpstr>Recycling Data Summary</vt:lpstr>
      <vt:lpstr>PowerPoint Presentation</vt:lpstr>
      <vt:lpstr>Southeastern United States</vt:lpstr>
      <vt:lpstr>Fiber Glass Plants in the Southeast United States</vt:lpstr>
      <vt:lpstr>Recycling Data Summary</vt:lpstr>
      <vt:lpstr>Sustainable Benefits of Insulation</vt:lpstr>
      <vt:lpstr>Glass Cullet Challenges</vt:lpstr>
      <vt:lpstr>What We Are Doing to Change the False Narrative about  “No Markets for Glass”</vt:lpstr>
      <vt:lpstr>Road Map for Glass Recovery for Insulation Manufacturers  in Georgia</vt:lpstr>
      <vt:lpstr>Educating Stakeholders</vt:lpstr>
      <vt:lpstr>PowerPoint Presentation</vt:lpstr>
      <vt:lpstr>PowerPoint Presentation</vt:lpstr>
      <vt:lpstr>Protect and Grow Glass Recycling</vt:lpstr>
      <vt:lpstr>Expansion and Modernization</vt:lpstr>
      <vt:lpstr>Road Map for Glass Recovery and Insulation in Georgia</vt:lpstr>
      <vt:lpstr>My Call to Action to you is “Shatter the Glass Market Myth”</vt:lpstr>
      <vt:lpstr>Abbey Patterson abbey.m.Patterson@gmail.com 678-640-2500</vt:lpstr>
      <vt:lpstr>PowerPoint Presentation</vt:lpstr>
      <vt:lpstr>Contact</vt:lpstr>
      <vt:lpstr>Benefits of Glass Cullet</vt:lpstr>
      <vt:lpstr>PowerPoint Presentation</vt:lpstr>
      <vt:lpstr>PowerPoint Presentation</vt:lpstr>
      <vt:lpstr>PowerPoint Presentation</vt:lpstr>
      <vt:lpstr>The Story of Gwinnet County Georgia</vt:lpstr>
      <vt:lpstr>Never Intentionally Add</vt:lpstr>
      <vt:lpstr>References</vt:lpstr>
      <vt:lpstr>Advocacy on Behalf of Glass Recycling</vt:lpstr>
      <vt:lpstr>RECYCLING DATA</vt:lpstr>
      <vt:lpstr>Glass Cullet Market</vt:lpstr>
      <vt:lpstr>Allowable Contamination Levels</vt:lpstr>
      <vt:lpstr>NAIMA’s Recycling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GLASS CULLET IN FIBER GLASS INSULATION</dc:title>
  <dc:creator>Angus Crane</dc:creator>
  <cp:lastModifiedBy>Abbey Patterson</cp:lastModifiedBy>
  <cp:revision>17</cp:revision>
  <dcterms:created xsi:type="dcterms:W3CDTF">2020-01-15T22:02:43Z</dcterms:created>
  <dcterms:modified xsi:type="dcterms:W3CDTF">2022-09-26T21:29:34Z</dcterms:modified>
</cp:coreProperties>
</file>