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1" r:id="rId13"/>
    <p:sldId id="281" r:id="rId14"/>
    <p:sldId id="274" r:id="rId15"/>
    <p:sldId id="283" r:id="rId16"/>
    <p:sldId id="280" r:id="rId17"/>
    <p:sldId id="282" r:id="rId18"/>
    <p:sldId id="276" r:id="rId19"/>
    <p:sldId id="277" r:id="rId20"/>
    <p:sldId id="279" r:id="rId21"/>
    <p:sldId id="278" r:id="rId22"/>
    <p:sldId id="284" r:id="rId23"/>
    <p:sldId id="275" r:id="rId24"/>
    <p:sldId id="272" r:id="rId25"/>
    <p:sldId id="286" r:id="rId26"/>
    <p:sldId id="287" r:id="rId27"/>
    <p:sldId id="270" r:id="rId28"/>
    <p:sldId id="26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4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2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6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1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F980-5E84-4FA0-B36D-816803E01C8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24C7-558A-4636-9C3B-7F0C8CE2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27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amily\Desktop\recy center\20170623_154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17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0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amily\Desktop\recy center\20170623_154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17152" cy="69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amily\Desktop\recy center\20170623_154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amily\Desktop\recy center\20170623_154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amily\Desktop\recy center\20170623_154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Family\Desktop\recy center\20170623_154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amily\Desktop\recy center\20170623_154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6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Family\Desktop\recy center\20170623_153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3850" y="1073150"/>
            <a:ext cx="61468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amily\Desktop\recy center\20170623_154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amily\Desktop\recy center\20170623_154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mily\Desktop\recy center\20170713_143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200" y="-9525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amily\Desktop\recy center\20170623_154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amily\Desktop\recy center\20170623_154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Family\Desktop\recy center\20170623_154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5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Family\Desktop\recy center\20170623_154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amily\Desktop\recy center\20170623_154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mily\Desktop\recy center\20170623_130541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1066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9144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amily\Desktop\recy center\20170623_153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amily\Desktop\recy center\20170623_130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1625" y="1171575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amily\Desktop\recy center\20170713_143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01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amily\Desktop\recy center\20170713_145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amily\Desktop\recy center\20170713_143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amily\Desktop\recy center\20170713_143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2080" y="975360"/>
            <a:ext cx="646176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amily\Desktop\recy center\20170713_143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amily\Desktop\recy center\20170713_144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2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amily\Desktop\recy center\20170713_143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3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Encore</cp:lastModifiedBy>
  <cp:revision>17</cp:revision>
  <dcterms:created xsi:type="dcterms:W3CDTF">2017-09-18T00:50:55Z</dcterms:created>
  <dcterms:modified xsi:type="dcterms:W3CDTF">2017-09-18T14:51:03Z</dcterms:modified>
</cp:coreProperties>
</file>