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1"/>
  </p:handoutMasterIdLst>
  <p:sldIdLst>
    <p:sldId id="256" r:id="rId2"/>
    <p:sldId id="259" r:id="rId3"/>
    <p:sldId id="260" r:id="rId4"/>
    <p:sldId id="280" r:id="rId5"/>
    <p:sldId id="261" r:id="rId6"/>
    <p:sldId id="275" r:id="rId7"/>
    <p:sldId id="273" r:id="rId8"/>
    <p:sldId id="277" r:id="rId9"/>
    <p:sldId id="281" r:id="rId10"/>
    <p:sldId id="276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82" r:id="rId19"/>
    <p:sldId id="270" r:id="rId20"/>
  </p:sldIdLst>
  <p:sldSz cx="12192000" cy="6858000"/>
  <p:notesSz cx="7077075" cy="93932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ph Dunlop" initials="JD" lastIdx="0" clrIdx="0">
    <p:extLst>
      <p:ext uri="{19B8F6BF-5375-455C-9EA6-DF929625EA0E}">
        <p15:presenceInfo xmlns:p15="http://schemas.microsoft.com/office/powerpoint/2012/main" userId="S-1-5-21-2037452972-999454500-1844936127-128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1293"/>
          </a:xfrm>
          <a:prstGeom prst="rect">
            <a:avLst/>
          </a:prstGeom>
        </p:spPr>
        <p:txBody>
          <a:bodyPr vert="horz" lIns="94110" tIns="47055" rIns="94110" bIns="4705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6" y="0"/>
            <a:ext cx="3066733" cy="471293"/>
          </a:xfrm>
          <a:prstGeom prst="rect">
            <a:avLst/>
          </a:prstGeom>
        </p:spPr>
        <p:txBody>
          <a:bodyPr vert="horz" lIns="94110" tIns="47055" rIns="94110" bIns="47055" rtlCol="0"/>
          <a:lstStyle>
            <a:lvl1pPr algn="r">
              <a:defRPr sz="1200"/>
            </a:lvl1pPr>
          </a:lstStyle>
          <a:p>
            <a:fld id="{1450C9AD-A563-458C-B35A-7F673304918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1947"/>
            <a:ext cx="3066733" cy="471292"/>
          </a:xfrm>
          <a:prstGeom prst="rect">
            <a:avLst/>
          </a:prstGeom>
        </p:spPr>
        <p:txBody>
          <a:bodyPr vert="horz" lIns="94110" tIns="47055" rIns="94110" bIns="4705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6" y="8921947"/>
            <a:ext cx="3066733" cy="471292"/>
          </a:xfrm>
          <a:prstGeom prst="rect">
            <a:avLst/>
          </a:prstGeom>
        </p:spPr>
        <p:txBody>
          <a:bodyPr vert="horz" lIns="94110" tIns="47055" rIns="94110" bIns="47055" rtlCol="0" anchor="b"/>
          <a:lstStyle>
            <a:lvl1pPr algn="r">
              <a:defRPr sz="1200"/>
            </a:lvl1pPr>
          </a:lstStyle>
          <a:p>
            <a:fld id="{FDA005A3-D097-43BF-8662-5E485A944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47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7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61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4121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93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69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8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83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3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1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4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2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9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8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26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3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2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83BBF92-2C4B-44DC-A171-FC7F89C1840F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9CF09-28F6-4D99-851E-E9AC8540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00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Joe.Dunlop@AthensClarkeCounty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892706"/>
          </a:xfrm>
        </p:spPr>
        <p:txBody>
          <a:bodyPr/>
          <a:lstStyle/>
          <a:p>
            <a:pPr algn="ctr"/>
            <a:r>
              <a:rPr lang="en-US" dirty="0" smtClean="0"/>
              <a:t>Modern Recycling Love</a:t>
            </a:r>
            <a:br>
              <a:rPr lang="en-US" dirty="0" smtClean="0"/>
            </a:br>
            <a:r>
              <a:rPr lang="en-US" sz="1600" dirty="0" smtClean="0"/>
              <a:t>												apologies </a:t>
            </a:r>
            <a:r>
              <a:rPr lang="en-US" sz="1600" dirty="0"/>
              <a:t>to </a:t>
            </a:r>
            <a:r>
              <a:rPr lang="en-US" sz="1600" dirty="0" err="1"/>
              <a:t>david</a:t>
            </a:r>
            <a:r>
              <a:rPr lang="en-US" sz="1600" dirty="0"/>
              <a:t> </a:t>
            </a:r>
            <a:r>
              <a:rPr lang="en-US" sz="1600" dirty="0" smtClean="0"/>
              <a:t>bowie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383" y="5937649"/>
            <a:ext cx="8825658" cy="861420"/>
          </a:xfrm>
        </p:spPr>
        <p:txBody>
          <a:bodyPr/>
          <a:lstStyle/>
          <a:p>
            <a:r>
              <a:rPr lang="en-US" dirty="0" smtClean="0"/>
              <a:t>Plus, the f-words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1722" y="4340507"/>
            <a:ext cx="917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Athens-Clarke County Solid Waste Department</a:t>
            </a:r>
          </a:p>
        </p:txBody>
      </p:sp>
    </p:spTree>
    <p:extLst>
      <p:ext uri="{BB962C8B-B14F-4D97-AF65-F5344CB8AC3E}">
        <p14:creationId xmlns:p14="http://schemas.microsoft.com/office/powerpoint/2010/main" val="410215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2983344"/>
            <a:ext cx="5663562" cy="914453"/>
          </a:xfrm>
        </p:spPr>
        <p:txBody>
          <a:bodyPr/>
          <a:lstStyle/>
          <a:p>
            <a:pPr algn="ctr"/>
            <a:r>
              <a:rPr lang="en-US" dirty="0" smtClean="0"/>
              <a:t>Four-letter F-words</a:t>
            </a:r>
            <a:endParaRPr lang="en-US" dirty="0"/>
          </a:p>
        </p:txBody>
      </p:sp>
      <p:pic>
        <p:nvPicPr>
          <p:cNvPr id="1026" name="Picture 2" descr="Greenshortz logo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63" y="3105804"/>
            <a:ext cx="5143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6" y="105666"/>
            <a:ext cx="5297883" cy="2981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23" y="63642"/>
            <a:ext cx="5297883" cy="2981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6" y="3758058"/>
            <a:ext cx="5157663" cy="290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08" y="3925094"/>
            <a:ext cx="5090601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lastic Fil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520" y="300317"/>
            <a:ext cx="11357949" cy="6388393"/>
          </a:xfrm>
        </p:spPr>
      </p:pic>
    </p:spTree>
    <p:extLst>
      <p:ext uri="{BB962C8B-B14F-4D97-AF65-F5344CB8AC3E}">
        <p14:creationId xmlns:p14="http://schemas.microsoft.com/office/powerpoint/2010/main" val="114684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2983344"/>
            <a:ext cx="5663562" cy="914453"/>
          </a:xfrm>
        </p:spPr>
        <p:txBody>
          <a:bodyPr/>
          <a:lstStyle/>
          <a:p>
            <a:pPr algn="ctr"/>
            <a:r>
              <a:rPr lang="en-US" dirty="0" smtClean="0"/>
              <a:t>Four-letter F-words</a:t>
            </a:r>
            <a:endParaRPr lang="en-US" dirty="0"/>
          </a:p>
        </p:txBody>
      </p:sp>
      <p:pic>
        <p:nvPicPr>
          <p:cNvPr id="1026" name="Picture 2" descr="Greenshortz logo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63" y="3105804"/>
            <a:ext cx="5143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6" y="105666"/>
            <a:ext cx="5297883" cy="2981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23" y="63642"/>
            <a:ext cx="5297883" cy="2981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6" y="3758058"/>
            <a:ext cx="5157663" cy="290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08" y="3925094"/>
            <a:ext cx="5090601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olystyrene Fo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111" y="303861"/>
            <a:ext cx="11083629" cy="6234099"/>
          </a:xfrm>
        </p:spPr>
      </p:pic>
    </p:spTree>
    <p:extLst>
      <p:ext uri="{BB962C8B-B14F-4D97-AF65-F5344CB8AC3E}">
        <p14:creationId xmlns:p14="http://schemas.microsoft.com/office/powerpoint/2010/main" val="255982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2983344"/>
            <a:ext cx="5663562" cy="914453"/>
          </a:xfrm>
        </p:spPr>
        <p:txBody>
          <a:bodyPr/>
          <a:lstStyle/>
          <a:p>
            <a:pPr algn="ctr"/>
            <a:r>
              <a:rPr lang="en-US" dirty="0" smtClean="0"/>
              <a:t>Four-letter F-words</a:t>
            </a:r>
            <a:endParaRPr lang="en-US" dirty="0"/>
          </a:p>
        </p:txBody>
      </p:sp>
      <p:pic>
        <p:nvPicPr>
          <p:cNvPr id="1026" name="Picture 2" descr="Greenshortz logo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63" y="3105804"/>
            <a:ext cx="5143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6" y="105666"/>
            <a:ext cx="5297883" cy="2981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23" y="63642"/>
            <a:ext cx="5297883" cy="2981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6" y="3758058"/>
            <a:ext cx="5157663" cy="290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08" y="3925094"/>
            <a:ext cx="5090601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ood Residu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520" y="254597"/>
            <a:ext cx="11312229" cy="6362677"/>
          </a:xfrm>
        </p:spPr>
      </p:pic>
    </p:spTree>
    <p:extLst>
      <p:ext uri="{BB962C8B-B14F-4D97-AF65-F5344CB8AC3E}">
        <p14:creationId xmlns:p14="http://schemas.microsoft.com/office/powerpoint/2010/main" val="9318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2983344"/>
            <a:ext cx="5663562" cy="914453"/>
          </a:xfrm>
        </p:spPr>
        <p:txBody>
          <a:bodyPr/>
          <a:lstStyle/>
          <a:p>
            <a:pPr algn="ctr"/>
            <a:r>
              <a:rPr lang="en-US" dirty="0" smtClean="0"/>
              <a:t>Four-letter F-words</a:t>
            </a:r>
            <a:endParaRPr lang="en-US" dirty="0"/>
          </a:p>
        </p:txBody>
      </p:sp>
      <p:pic>
        <p:nvPicPr>
          <p:cNvPr id="1026" name="Picture 2" descr="Greenshortz logo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63" y="3105804"/>
            <a:ext cx="5143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6" y="105666"/>
            <a:ext cx="5297883" cy="2981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23" y="63642"/>
            <a:ext cx="5297883" cy="2981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6" y="3758058"/>
            <a:ext cx="5157663" cy="290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08" y="3925094"/>
            <a:ext cx="5090601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emicals &amp; Sharp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" y="300318"/>
            <a:ext cx="11251269" cy="6328390"/>
          </a:xfrm>
        </p:spPr>
      </p:pic>
    </p:spTree>
    <p:extLst>
      <p:ext uri="{BB962C8B-B14F-4D97-AF65-F5344CB8AC3E}">
        <p14:creationId xmlns:p14="http://schemas.microsoft.com/office/powerpoint/2010/main" val="8499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04" y="2318327"/>
            <a:ext cx="6052897" cy="453967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85164" cy="44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Joe Dunlop</a:t>
            </a:r>
            <a:br>
              <a:rPr lang="en-US" sz="3600" dirty="0" smtClean="0"/>
            </a:br>
            <a:r>
              <a:rPr lang="en-US" sz="3600" dirty="0" smtClean="0"/>
              <a:t>Waste Reduction Administrator</a:t>
            </a:r>
            <a:br>
              <a:rPr lang="en-US" sz="3600" dirty="0" smtClean="0"/>
            </a:br>
            <a:r>
              <a:rPr lang="en-US" sz="3600" dirty="0" smtClean="0"/>
              <a:t>Athens-Clarke County Solid Waste Department</a:t>
            </a:r>
            <a:br>
              <a:rPr lang="en-US" sz="3600" dirty="0" smtClean="0"/>
            </a:br>
            <a:r>
              <a:rPr lang="en-US" sz="3600" dirty="0" smtClean="0">
                <a:hlinkClick r:id="rId2"/>
              </a:rPr>
              <a:t>Joe.Dunlop@AthensClarkeCounty.com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706-621-0101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585" y="1738882"/>
            <a:ext cx="10486663" cy="4195481"/>
          </a:xfrm>
        </p:spPr>
        <p:txBody>
          <a:bodyPr>
            <a:normAutofit/>
          </a:bodyPr>
          <a:lstStyle/>
          <a:p>
            <a:r>
              <a:rPr lang="en-US" dirty="0"/>
              <a:t>	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66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83" y="267991"/>
            <a:ext cx="9404723" cy="1400530"/>
          </a:xfrm>
        </p:spPr>
        <p:txBody>
          <a:bodyPr/>
          <a:lstStyle/>
          <a:p>
            <a:pPr algn="ctr"/>
            <a:r>
              <a:rPr lang="en-US" dirty="0" smtClean="0"/>
              <a:t>Innovations at Athens-Clarke County Solid Waste Department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5916" y="2004407"/>
            <a:ext cx="7701320" cy="3799204"/>
          </a:xfrm>
        </p:spPr>
        <p:txBody>
          <a:bodyPr/>
          <a:lstStyle/>
          <a:p>
            <a:r>
              <a:rPr lang="en-US" sz="2800" dirty="0" smtClean="0"/>
              <a:t>Dude Solutions</a:t>
            </a:r>
            <a:r>
              <a:rPr lang="en-US" sz="2800" dirty="0"/>
              <a:t>	Mobile 311 	</a:t>
            </a:r>
            <a:endParaRPr lang="en-US" sz="2800" dirty="0" smtClean="0"/>
          </a:p>
          <a:p>
            <a:r>
              <a:rPr lang="en-US" sz="2800" dirty="0" smtClean="0"/>
              <a:t>Uses </a:t>
            </a:r>
            <a:r>
              <a:rPr lang="en-US" sz="2800" dirty="0"/>
              <a:t>– Collections and </a:t>
            </a:r>
            <a:r>
              <a:rPr lang="en-US" sz="2800" dirty="0" smtClean="0"/>
              <a:t>Administration</a:t>
            </a:r>
            <a:endParaRPr lang="en-US" sz="2800" dirty="0"/>
          </a:p>
          <a:p>
            <a:r>
              <a:rPr lang="en-US" sz="2800" dirty="0" smtClean="0"/>
              <a:t>Capabilities – Improved Recycling Collection</a:t>
            </a:r>
          </a:p>
          <a:p>
            <a:r>
              <a:rPr lang="en-US" sz="2800" dirty="0" smtClean="0"/>
              <a:t>Contamination Education Campaign</a:t>
            </a:r>
          </a:p>
          <a:p>
            <a:r>
              <a:rPr lang="en-US" sz="2800" dirty="0" smtClean="0"/>
              <a:t>Random Tech Assists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33" t="7696" r="78084" b="70724"/>
          <a:stretch/>
        </p:blipFill>
        <p:spPr>
          <a:xfrm>
            <a:off x="2735433" y="330816"/>
            <a:ext cx="2282421" cy="17959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981" y="743037"/>
            <a:ext cx="3222702" cy="971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0973" y="2459318"/>
            <a:ext cx="11042954" cy="4195481"/>
          </a:xfrm>
        </p:spPr>
        <p:txBody>
          <a:bodyPr>
            <a:normAutofit/>
          </a:bodyPr>
          <a:lstStyle/>
          <a:p>
            <a:r>
              <a:rPr lang="en-US" dirty="0" smtClean="0"/>
              <a:t>Cloud-based, GPS-enabled data management and tracking software</a:t>
            </a:r>
          </a:p>
          <a:p>
            <a:r>
              <a:rPr lang="en-US" dirty="0" smtClean="0"/>
              <a:t>Drivers use tablets to:</a:t>
            </a:r>
          </a:p>
          <a:p>
            <a:pPr lvl="1"/>
            <a:r>
              <a:rPr lang="en-US" dirty="0" smtClean="0"/>
              <a:t>Receive updated work orders</a:t>
            </a:r>
          </a:p>
          <a:p>
            <a:pPr lvl="1"/>
            <a:r>
              <a:rPr lang="en-US" dirty="0" smtClean="0"/>
              <a:t>Record conditions in real time</a:t>
            </a:r>
          </a:p>
          <a:p>
            <a:pPr lvl="1"/>
            <a:r>
              <a:rPr lang="en-US" dirty="0" smtClean="0"/>
              <a:t>Relay photo evidence to admin staff*</a:t>
            </a:r>
          </a:p>
          <a:p>
            <a:r>
              <a:rPr lang="en-US" dirty="0" smtClean="0"/>
              <a:t>Costs</a:t>
            </a:r>
          </a:p>
          <a:p>
            <a:pPr lvl="1"/>
            <a:r>
              <a:rPr lang="en-US" dirty="0" smtClean="0"/>
              <a:t>$</a:t>
            </a:r>
            <a:r>
              <a:rPr lang="en-US" dirty="0"/>
              <a:t>7,000 (approx.) up-front costs for tablets, mounting hardware, cases.</a:t>
            </a:r>
            <a:endParaRPr lang="en-US" sz="1200" dirty="0"/>
          </a:p>
          <a:p>
            <a:pPr lvl="1"/>
            <a:r>
              <a:rPr lang="en-US" dirty="0"/>
              <a:t>$9,900 annual to Dude Solutions</a:t>
            </a:r>
            <a:endParaRPr lang="en-US" sz="1200" dirty="0"/>
          </a:p>
          <a:p>
            <a:pPr lvl="1"/>
            <a:r>
              <a:rPr lang="en-US" dirty="0"/>
              <a:t>$988/month to Verizon</a:t>
            </a:r>
            <a:endParaRPr lang="en-US" sz="12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– Collections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152983"/>
            <a:ext cx="8946541" cy="4195481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dirty="0" smtClean="0"/>
              <a:t>ACC Solid Waste has approximately 10,000 residential customers. </a:t>
            </a:r>
          </a:p>
          <a:p>
            <a:r>
              <a:rPr lang="en-US" dirty="0"/>
              <a:t>	Automated residential – 10,000 customers</a:t>
            </a:r>
          </a:p>
          <a:p>
            <a:r>
              <a:rPr lang="en-US" dirty="0"/>
              <a:t>	Commercial roll cart – trash and recycling</a:t>
            </a:r>
          </a:p>
          <a:p>
            <a:r>
              <a:rPr lang="en-US" dirty="0"/>
              <a:t>	Leaf and </a:t>
            </a:r>
            <a:r>
              <a:rPr lang="en-US" dirty="0" smtClean="0"/>
              <a:t>Limb county-wide 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Roll-offs (20, 30, 40-yard open tops) and</a:t>
            </a:r>
            <a:br>
              <a:rPr lang="en-US" dirty="0" smtClean="0"/>
            </a:br>
            <a:r>
              <a:rPr lang="en-US" dirty="0" smtClean="0"/>
              <a:t>  recycling drop sites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Downtown businesses </a:t>
            </a:r>
            <a:br>
              <a:rPr lang="en-US" dirty="0" smtClean="0"/>
            </a:br>
            <a:r>
              <a:rPr lang="en-US" dirty="0" smtClean="0"/>
              <a:t>	and multi-family residential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050" r="337" b="12841"/>
          <a:stretch/>
        </p:blipFill>
        <p:spPr>
          <a:xfrm>
            <a:off x="5495635" y="2668494"/>
            <a:ext cx="6696365" cy="418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– Instant tracking of: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596" y="1766591"/>
            <a:ext cx="3930506" cy="419548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Missed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collections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complaints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Overflow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Blocked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carts/dumpsters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out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0" y="1040398"/>
            <a:ext cx="6096000" cy="3737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537" t="12559" r="12544" b="36793"/>
          <a:stretch/>
        </p:blipFill>
        <p:spPr>
          <a:xfrm>
            <a:off x="6426958" y="4150474"/>
            <a:ext cx="5765042" cy="2706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562" t="21667"/>
          <a:stretch/>
        </p:blipFill>
        <p:spPr>
          <a:xfrm>
            <a:off x="8206624" y="1152983"/>
            <a:ext cx="3854027" cy="3083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12" y="1308354"/>
            <a:ext cx="4009311" cy="283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17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65" y="434403"/>
            <a:ext cx="2911682" cy="2339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187" t="2883" r="23488" b="10943"/>
          <a:stretch/>
        </p:blipFill>
        <p:spPr>
          <a:xfrm>
            <a:off x="6720841" y="434403"/>
            <a:ext cx="5120640" cy="6092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91830" y="3261390"/>
            <a:ext cx="64290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Customer</a:t>
            </a:r>
            <a:r>
              <a:rPr lang="en-US" sz="2800" dirty="0" smtClean="0"/>
              <a:t>: “You missed my recycling!”</a:t>
            </a:r>
          </a:p>
          <a:p>
            <a:r>
              <a:rPr lang="en-US" sz="2800" b="1" dirty="0" smtClean="0"/>
              <a:t>ACC</a:t>
            </a:r>
            <a:r>
              <a:rPr lang="en-US" sz="2800" dirty="0" smtClean="0"/>
              <a:t>: “Is your house light green with some stone work in progress?” </a:t>
            </a:r>
          </a:p>
          <a:p>
            <a:r>
              <a:rPr lang="en-US" sz="2800" b="1" dirty="0" smtClean="0"/>
              <a:t>Customer</a:t>
            </a:r>
            <a:r>
              <a:rPr lang="en-US" sz="2800" dirty="0" smtClean="0"/>
              <a:t>: “Uh, yes.” </a:t>
            </a:r>
          </a:p>
          <a:p>
            <a:r>
              <a:rPr lang="en-US" sz="2800" b="1" dirty="0" smtClean="0"/>
              <a:t>ACC</a:t>
            </a:r>
            <a:r>
              <a:rPr lang="en-US" sz="2800" dirty="0" smtClean="0"/>
              <a:t>: “Your recycling container is filled with trash. And don’t put those pallets in your leaf and limb pile.”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42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602" y="425009"/>
            <a:ext cx="9404723" cy="1400530"/>
          </a:xfrm>
        </p:spPr>
        <p:txBody>
          <a:bodyPr/>
          <a:lstStyle/>
          <a:p>
            <a:pPr algn="r"/>
            <a:r>
              <a:rPr lang="en-US" dirty="0" smtClean="0"/>
              <a:t>There’s an App for that!</a:t>
            </a:r>
            <a:endParaRPr lang="en-US" dirty="0"/>
          </a:p>
        </p:txBody>
      </p:sp>
      <p:pic>
        <p:nvPicPr>
          <p:cNvPr id="2050" name="Picture 2" descr="b3ee7239-bb93-48ee-ba47-27dd7ccc3e5e@athensclarkecoun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8509" cy="690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94982" y="2238942"/>
            <a:ext cx="2697018" cy="461905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24694" y="3800899"/>
            <a:ext cx="3283962" cy="29231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We added a tab to report</a:t>
            </a:r>
            <a:br>
              <a:rPr lang="en-US" sz="3200" dirty="0" smtClean="0"/>
            </a:br>
            <a:r>
              <a:rPr lang="en-US" sz="3200" dirty="0" smtClean="0"/>
              <a:t>Irma-related damage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29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t="-1" r="29598" b="52513"/>
          <a:stretch/>
        </p:blipFill>
        <p:spPr bwMode="auto">
          <a:xfrm>
            <a:off x="3768436" y="1126837"/>
            <a:ext cx="8423564" cy="5731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767" y="3143249"/>
            <a:ext cx="309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educate the customer</a:t>
            </a:r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12188" y="1543197"/>
            <a:ext cx="2512595" cy="609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Identifying the repeat offenders.</a:t>
            </a: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241300" y="2543322"/>
            <a:ext cx="2978149" cy="4094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Customer Service visit to: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836610" y="3703080"/>
            <a:ext cx="178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fix the issue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3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/>
              <a:t>Targeted education based on mapped reports of contamination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“(Mobile 311)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the best thing we’ve done in the 28 years I’ve been here.” </a:t>
            </a:r>
          </a:p>
          <a:p>
            <a:pPr lvl="1"/>
            <a:r>
              <a:rPr lang="en-US" dirty="0"/>
              <a:t>Dallas Bordon, famously grumpy billing tech/office Clemson fan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673</TotalTime>
  <Words>196</Words>
  <Application>Microsoft Office PowerPoint</Application>
  <PresentationFormat>Widescreen</PresentationFormat>
  <Paragraphs>60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3</vt:lpstr>
      <vt:lpstr>Ion</vt:lpstr>
      <vt:lpstr>Modern Recycling Love             apologies to david bowie </vt:lpstr>
      <vt:lpstr>Innovations at Athens-Clarke County Solid Waste Department </vt:lpstr>
      <vt:lpstr>PowerPoint Presentation</vt:lpstr>
      <vt:lpstr>Uses – Collections </vt:lpstr>
      <vt:lpstr>Administrative – Instant tracking of:</vt:lpstr>
      <vt:lpstr>PowerPoint Presentation</vt:lpstr>
      <vt:lpstr>There’s an App for that!</vt:lpstr>
      <vt:lpstr>PowerPoint Presentation</vt:lpstr>
      <vt:lpstr>What’s next?  </vt:lpstr>
      <vt:lpstr>Four-letter F-words</vt:lpstr>
      <vt:lpstr>PowerPoint Presentation</vt:lpstr>
      <vt:lpstr>Four-letter F-words</vt:lpstr>
      <vt:lpstr>PowerPoint Presentation</vt:lpstr>
      <vt:lpstr>Four-letter F-words</vt:lpstr>
      <vt:lpstr>PowerPoint Presentation</vt:lpstr>
      <vt:lpstr>Four-letter F-words</vt:lpstr>
      <vt:lpstr>PowerPoint Presentation</vt:lpstr>
      <vt:lpstr>PowerPoint Presentation</vt:lpstr>
      <vt:lpstr>  Joe Dunlop Waste Reduction Administrator Athens-Clarke County Solid Waste Department Joe.Dunlop@AthensClarkeCounty.com 706-621-0101 </vt:lpstr>
    </vt:vector>
  </TitlesOfParts>
  <Company>acc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Recycling Love</dc:title>
  <dc:creator>Joseph Dunlop</dc:creator>
  <cp:lastModifiedBy>Encore</cp:lastModifiedBy>
  <cp:revision>89</cp:revision>
  <cp:lastPrinted>2017-09-17T12:26:09Z</cp:lastPrinted>
  <dcterms:created xsi:type="dcterms:W3CDTF">2017-09-14T14:49:10Z</dcterms:created>
  <dcterms:modified xsi:type="dcterms:W3CDTF">2017-09-19T12:12:25Z</dcterms:modified>
</cp:coreProperties>
</file>