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tags/tag4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5"/>
    <p:sldMasterId id="2147483703" r:id="rId6"/>
    <p:sldMasterId id="2147483756" r:id="rId7"/>
  </p:sldMasterIdLst>
  <p:notesMasterIdLst>
    <p:notesMasterId r:id="rId28"/>
  </p:notesMasterIdLst>
  <p:sldIdLst>
    <p:sldId id="15302" r:id="rId8"/>
    <p:sldId id="15311" r:id="rId9"/>
    <p:sldId id="4375" r:id="rId10"/>
    <p:sldId id="15310" r:id="rId11"/>
    <p:sldId id="15196" r:id="rId12"/>
    <p:sldId id="15303" r:id="rId13"/>
    <p:sldId id="15305" r:id="rId14"/>
    <p:sldId id="15308" r:id="rId15"/>
    <p:sldId id="15297" r:id="rId16"/>
    <p:sldId id="15298" r:id="rId17"/>
    <p:sldId id="9309" r:id="rId18"/>
    <p:sldId id="15309" r:id="rId19"/>
    <p:sldId id="4293" r:id="rId20"/>
    <p:sldId id="4297" r:id="rId21"/>
    <p:sldId id="4285" r:id="rId22"/>
    <p:sldId id="4257" r:id="rId23"/>
    <p:sldId id="4256" r:id="rId24"/>
    <p:sldId id="4254" r:id="rId25"/>
    <p:sldId id="15314" r:id="rId26"/>
    <p:sldId id="15315"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FEEAD7-B434-4934-9413-FA58F3F5CC63}">
          <p14:sldIdLst>
            <p14:sldId id="15302"/>
            <p14:sldId id="15311"/>
            <p14:sldId id="4375"/>
            <p14:sldId id="15310"/>
            <p14:sldId id="15196"/>
            <p14:sldId id="15303"/>
            <p14:sldId id="15305"/>
            <p14:sldId id="15308"/>
            <p14:sldId id="15297"/>
            <p14:sldId id="15298"/>
            <p14:sldId id="9309"/>
            <p14:sldId id="15309"/>
            <p14:sldId id="4293"/>
            <p14:sldId id="4297"/>
            <p14:sldId id="4285"/>
            <p14:sldId id="4257"/>
            <p14:sldId id="4256"/>
            <p14:sldId id="4254"/>
            <p14:sldId id="15314"/>
            <p14:sldId id="15315"/>
          </p14:sldIdLst>
        </p14:section>
        <p14:section name="Appendix A: SWIFR Communities Selectees" id="{720C5683-DA08-4CD8-8CC6-8E28926B6E11}">
          <p14:sldIdLst/>
        </p14:section>
        <p14:section name="Untitled Section" id="{070F15AE-0603-4187-8D71-DB9B8E4151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C3EA2F-E1AD-751A-8A32-2B4F658C5413}" name="Shaw, Nena" initials="SN" userId="S::Shaw.Nena@epa.gov::ff52fbf2-a99e-4877-acb6-2a776ae1b077" providerId="AD"/>
  <p188:author id="{3546E131-23A5-7D75-6902-DE635EC14080}" name="Shaw, Nena" initials="SN" userId="S::shaw.nena@epa.gov::ff52fbf2-a99e-4877-acb6-2a776ae1b077" providerId="AD"/>
  <p188:author id="{D8A72F83-EC8C-2021-B598-7FC18657966A}" name="Kotler, Joshua (he/him/his)" initials="K(" userId="S::kotler.joshua@epa.gov::b76f2cf8-60e5-43c6-99e9-c5d8436a1779" providerId="AD"/>
  <p188:author id="{C3118C83-4C1D-5C0E-A12A-29304F0A7E33}" name="Villamizar, Nicole (she/her/hers)" initials="VN(" userId="S::Villamizar.Nicole@epa.gov::1d9b3f8f-2874-47e3-b1e5-ae834864a536" providerId="AD"/>
  <p188:author id="{9C462884-E9AB-89CE-BE2F-856FB65C787B}" name="Halpert, Daniel" initials="HD" userId="S::halpert.daniel@epa.gov::d195339f-3117-4201-a645-c601e992fc43" providerId="AD"/>
  <p188:author id="{32F7EE8D-9195-1466-AA26-4399DD0A4B7E}" name="Doppelt, Lawrence" initials="DL" userId="S::doppelt.lawrence@epa.gov::f5b37020-8744-4aef-8321-e1705c981e2f" providerId="AD"/>
  <p188:author id="{4C76929B-D1A5-9BB4-AC08-47738F6FFF17}" name="Hassan, Zaid" initials="HZ" userId="S::hassan.zaid@epa.gov::653ffc05-99af-406f-bbb9-06a18078b2bc" providerId="AD"/>
  <p188:author id="{1B02CBAA-E980-E814-F345-0E2A5DA37639}" name="Puskoor, Sanjana (she/her/hers)" initials="P(" userId="S::puskoor.sanjana@epa.gov::675ee66a-0b0c-4d80-af41-094c5e7d25d0" providerId="AD"/>
  <p188:author id="{E89EBDB3-DB9B-5C7B-BC5B-B676FBA3A76B}" name="Carusiello, Chris" initials="CC" userId="S::carusiello.chris@epa.gov::50a0bc1f-968a-4c69-9ef9-76b6cc8f9535" providerId="AD"/>
  <p188:author id="{8436A1CC-179B-E34D-E1E2-3549BE28AD8C}" name="Doppelt, Lawrence" initials="DL" userId="S::Doppelt.Lawrence@epa.gov::f5b37020-8744-4aef-8321-e1705c981e2f" providerId="AD"/>
  <p188:author id="{F62A32EA-7EB8-B921-A12A-BAD29B05CF3D}" name="Carusiello, Chris" initials="CC" userId="S::Carusiello.Chris@epa.gov::50a0bc1f-968a-4c69-9ef9-76b6cc8f9535" providerId="AD"/>
  <p188:author id="{E7C672F5-D92F-1922-4535-151276343799}" name="Ganguli, Swarupa" initials="GS" userId="S::ganguli.swarupa@epa.gov::41b70cff-ea58-454b-8737-181faa25383d" providerId="AD"/>
  <p188:author id="{C9DE40FA-6322-B4E2-7F52-1B34E3A0573C}" name="Villamizar, Nicole (she/her/hers)" initials="V(" userId="S::villamizar.nicole@epa.gov::1d9b3f8f-2874-47e3-b1e5-ae834864a53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3DAAD0-F051-445E-9481-411AFA25F850}" v="3" dt="2023-10-12T20:18:33.306"/>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38" autoAdjust="0"/>
  </p:normalViewPr>
  <p:slideViewPr>
    <p:cSldViewPr snapToGrid="0">
      <p:cViewPr varScale="1">
        <p:scale>
          <a:sx n="59" d="100"/>
          <a:sy n="59" d="100"/>
        </p:scale>
        <p:origin x="9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ick, Kim" userId="ca235011-c3f2-4f48-b463-567100936f77" providerId="ADAL" clId="{673DAAD0-F051-445E-9481-411AFA25F850}"/>
    <pc:docChg chg="custSel addSld delSld modSld sldOrd addSection modSection">
      <pc:chgData name="Charick, Kim" userId="ca235011-c3f2-4f48-b463-567100936f77" providerId="ADAL" clId="{673DAAD0-F051-445E-9481-411AFA25F850}" dt="2023-10-21T22:23:41.461" v="535" actId="20577"/>
      <pc:docMkLst>
        <pc:docMk/>
      </pc:docMkLst>
      <pc:sldChg chg="add ord">
        <pc:chgData name="Charick, Kim" userId="ca235011-c3f2-4f48-b463-567100936f77" providerId="ADAL" clId="{673DAAD0-F051-445E-9481-411AFA25F850}" dt="2023-10-12T20:18:54.784" v="429"/>
        <pc:sldMkLst>
          <pc:docMk/>
          <pc:sldMk cId="2155346456" sldId="4254"/>
        </pc:sldMkLst>
      </pc:sldChg>
      <pc:sldChg chg="add ord">
        <pc:chgData name="Charick, Kim" userId="ca235011-c3f2-4f48-b463-567100936f77" providerId="ADAL" clId="{673DAAD0-F051-445E-9481-411AFA25F850}" dt="2023-10-12T20:18:50.467" v="427"/>
        <pc:sldMkLst>
          <pc:docMk/>
          <pc:sldMk cId="3550352621" sldId="4256"/>
        </pc:sldMkLst>
      </pc:sldChg>
      <pc:sldChg chg="add ord">
        <pc:chgData name="Charick, Kim" userId="ca235011-c3f2-4f48-b463-567100936f77" providerId="ADAL" clId="{673DAAD0-F051-445E-9481-411AFA25F850}" dt="2023-10-12T20:18:44.889" v="425"/>
        <pc:sldMkLst>
          <pc:docMk/>
          <pc:sldMk cId="4270248257" sldId="4257"/>
        </pc:sldMkLst>
      </pc:sldChg>
      <pc:sldChg chg="del">
        <pc:chgData name="Charick, Kim" userId="ca235011-c3f2-4f48-b463-567100936f77" providerId="ADAL" clId="{673DAAD0-F051-445E-9481-411AFA25F850}" dt="2023-10-12T14:48:59.553" v="20" actId="2696"/>
        <pc:sldMkLst>
          <pc:docMk/>
          <pc:sldMk cId="156550327" sldId="4281"/>
        </pc:sldMkLst>
      </pc:sldChg>
      <pc:sldChg chg="del">
        <pc:chgData name="Charick, Kim" userId="ca235011-c3f2-4f48-b463-567100936f77" providerId="ADAL" clId="{673DAAD0-F051-445E-9481-411AFA25F850}" dt="2023-10-12T14:49:07.172" v="22" actId="2696"/>
        <pc:sldMkLst>
          <pc:docMk/>
          <pc:sldMk cId="1220557452" sldId="4283"/>
        </pc:sldMkLst>
      </pc:sldChg>
      <pc:sldChg chg="del">
        <pc:chgData name="Charick, Kim" userId="ca235011-c3f2-4f48-b463-567100936f77" providerId="ADAL" clId="{673DAAD0-F051-445E-9481-411AFA25F850}" dt="2023-10-12T14:48:28.538" v="15" actId="2696"/>
        <pc:sldMkLst>
          <pc:docMk/>
          <pc:sldMk cId="2084258038" sldId="4284"/>
        </pc:sldMkLst>
      </pc:sldChg>
      <pc:sldChg chg="ord">
        <pc:chgData name="Charick, Kim" userId="ca235011-c3f2-4f48-b463-567100936f77" providerId="ADAL" clId="{673DAAD0-F051-445E-9481-411AFA25F850}" dt="2023-10-12T16:01:12.297" v="419"/>
        <pc:sldMkLst>
          <pc:docMk/>
          <pc:sldMk cId="1533470893" sldId="4285"/>
        </pc:sldMkLst>
      </pc:sldChg>
      <pc:sldChg chg="del">
        <pc:chgData name="Charick, Kim" userId="ca235011-c3f2-4f48-b463-567100936f77" providerId="ADAL" clId="{673DAAD0-F051-445E-9481-411AFA25F850}" dt="2023-10-12T14:48:06.389" v="13" actId="2696"/>
        <pc:sldMkLst>
          <pc:docMk/>
          <pc:sldMk cId="3605780068" sldId="4286"/>
        </pc:sldMkLst>
      </pc:sldChg>
      <pc:sldChg chg="del">
        <pc:chgData name="Charick, Kim" userId="ca235011-c3f2-4f48-b463-567100936f77" providerId="ADAL" clId="{673DAAD0-F051-445E-9481-411AFA25F850}" dt="2023-10-12T14:46:47.865" v="2" actId="2696"/>
        <pc:sldMkLst>
          <pc:docMk/>
          <pc:sldMk cId="3928909133" sldId="4287"/>
        </pc:sldMkLst>
      </pc:sldChg>
      <pc:sldChg chg="del">
        <pc:chgData name="Charick, Kim" userId="ca235011-c3f2-4f48-b463-567100936f77" providerId="ADAL" clId="{673DAAD0-F051-445E-9481-411AFA25F850}" dt="2023-10-12T14:47:00.563" v="4" actId="2696"/>
        <pc:sldMkLst>
          <pc:docMk/>
          <pc:sldMk cId="94091994" sldId="4288"/>
        </pc:sldMkLst>
      </pc:sldChg>
      <pc:sldChg chg="del">
        <pc:chgData name="Charick, Kim" userId="ca235011-c3f2-4f48-b463-567100936f77" providerId="ADAL" clId="{673DAAD0-F051-445E-9481-411AFA25F850}" dt="2023-10-12T14:47:10.920" v="6" actId="2696"/>
        <pc:sldMkLst>
          <pc:docMk/>
          <pc:sldMk cId="1608372581" sldId="4289"/>
        </pc:sldMkLst>
      </pc:sldChg>
      <pc:sldChg chg="del">
        <pc:chgData name="Charick, Kim" userId="ca235011-c3f2-4f48-b463-567100936f77" providerId="ADAL" clId="{673DAAD0-F051-445E-9481-411AFA25F850}" dt="2023-10-12T14:47:28.550" v="9" actId="2696"/>
        <pc:sldMkLst>
          <pc:docMk/>
          <pc:sldMk cId="1678838590" sldId="4290"/>
        </pc:sldMkLst>
      </pc:sldChg>
      <pc:sldChg chg="del">
        <pc:chgData name="Charick, Kim" userId="ca235011-c3f2-4f48-b463-567100936f77" providerId="ADAL" clId="{673DAAD0-F051-445E-9481-411AFA25F850}" dt="2023-10-12T14:48:01.209" v="12" actId="2696"/>
        <pc:sldMkLst>
          <pc:docMk/>
          <pc:sldMk cId="4277139177" sldId="4291"/>
        </pc:sldMkLst>
      </pc:sldChg>
      <pc:sldChg chg="ord">
        <pc:chgData name="Charick, Kim" userId="ca235011-c3f2-4f48-b463-567100936f77" providerId="ADAL" clId="{673DAAD0-F051-445E-9481-411AFA25F850}" dt="2023-10-12T16:00:50.760" v="415"/>
        <pc:sldMkLst>
          <pc:docMk/>
          <pc:sldMk cId="766091985" sldId="4293"/>
        </pc:sldMkLst>
      </pc:sldChg>
      <pc:sldChg chg="del">
        <pc:chgData name="Charick, Kim" userId="ca235011-c3f2-4f48-b463-567100936f77" providerId="ADAL" clId="{673DAAD0-F051-445E-9481-411AFA25F850}" dt="2023-10-12T14:47:18.216" v="7" actId="2696"/>
        <pc:sldMkLst>
          <pc:docMk/>
          <pc:sldMk cId="2647315671" sldId="4294"/>
        </pc:sldMkLst>
      </pc:sldChg>
      <pc:sldChg chg="del">
        <pc:chgData name="Charick, Kim" userId="ca235011-c3f2-4f48-b463-567100936f77" providerId="ADAL" clId="{673DAAD0-F051-445E-9481-411AFA25F850}" dt="2023-10-12T14:48:54.436" v="19" actId="2696"/>
        <pc:sldMkLst>
          <pc:docMk/>
          <pc:sldMk cId="4067629488" sldId="4295"/>
        </pc:sldMkLst>
      </pc:sldChg>
      <pc:sldChg chg="del">
        <pc:chgData name="Charick, Kim" userId="ca235011-c3f2-4f48-b463-567100936f77" providerId="ADAL" clId="{673DAAD0-F051-445E-9481-411AFA25F850}" dt="2023-10-12T14:48:48.188" v="18" actId="2696"/>
        <pc:sldMkLst>
          <pc:docMk/>
          <pc:sldMk cId="3257277511" sldId="4296"/>
        </pc:sldMkLst>
      </pc:sldChg>
      <pc:sldChg chg="ord">
        <pc:chgData name="Charick, Kim" userId="ca235011-c3f2-4f48-b463-567100936f77" providerId="ADAL" clId="{673DAAD0-F051-445E-9481-411AFA25F850}" dt="2023-10-12T16:01:05.350" v="417"/>
        <pc:sldMkLst>
          <pc:docMk/>
          <pc:sldMk cId="63221602" sldId="4297"/>
        </pc:sldMkLst>
      </pc:sldChg>
      <pc:sldChg chg="del">
        <pc:chgData name="Charick, Kim" userId="ca235011-c3f2-4f48-b463-567100936f77" providerId="ADAL" clId="{673DAAD0-F051-445E-9481-411AFA25F850}" dt="2023-10-12T14:47:48.211" v="10" actId="2696"/>
        <pc:sldMkLst>
          <pc:docMk/>
          <pc:sldMk cId="3130020009" sldId="4298"/>
        </pc:sldMkLst>
      </pc:sldChg>
      <pc:sldChg chg="del">
        <pc:chgData name="Charick, Kim" userId="ca235011-c3f2-4f48-b463-567100936f77" providerId="ADAL" clId="{673DAAD0-F051-445E-9481-411AFA25F850}" dt="2023-10-12T14:47:53.389" v="11" actId="2696"/>
        <pc:sldMkLst>
          <pc:docMk/>
          <pc:sldMk cId="1227354602" sldId="4299"/>
        </pc:sldMkLst>
      </pc:sldChg>
      <pc:sldChg chg="del">
        <pc:chgData name="Charick, Kim" userId="ca235011-c3f2-4f48-b463-567100936f77" providerId="ADAL" clId="{673DAAD0-F051-445E-9481-411AFA25F850}" dt="2023-10-12T14:48:37.243" v="16" actId="2696"/>
        <pc:sldMkLst>
          <pc:docMk/>
          <pc:sldMk cId="408084016" sldId="4300"/>
        </pc:sldMkLst>
      </pc:sldChg>
      <pc:sldChg chg="del">
        <pc:chgData name="Charick, Kim" userId="ca235011-c3f2-4f48-b463-567100936f77" providerId="ADAL" clId="{673DAAD0-F051-445E-9481-411AFA25F850}" dt="2023-10-12T14:49:03.713" v="21" actId="2696"/>
        <pc:sldMkLst>
          <pc:docMk/>
          <pc:sldMk cId="1882118632" sldId="4301"/>
        </pc:sldMkLst>
      </pc:sldChg>
      <pc:sldChg chg="del">
        <pc:chgData name="Charick, Kim" userId="ca235011-c3f2-4f48-b463-567100936f77" providerId="ADAL" clId="{673DAAD0-F051-445E-9481-411AFA25F850}" dt="2023-10-12T14:48:42.352" v="17" actId="2696"/>
        <pc:sldMkLst>
          <pc:docMk/>
          <pc:sldMk cId="2455228128" sldId="4302"/>
        </pc:sldMkLst>
      </pc:sldChg>
      <pc:sldChg chg="del">
        <pc:chgData name="Charick, Kim" userId="ca235011-c3f2-4f48-b463-567100936f77" providerId="ADAL" clId="{673DAAD0-F051-445E-9481-411AFA25F850}" dt="2023-10-12T14:46:33.643" v="0" actId="2696"/>
        <pc:sldMkLst>
          <pc:docMk/>
          <pc:sldMk cId="1406397607" sldId="4303"/>
        </pc:sldMkLst>
      </pc:sldChg>
      <pc:sldChg chg="del">
        <pc:chgData name="Charick, Kim" userId="ca235011-c3f2-4f48-b463-567100936f77" providerId="ADAL" clId="{673DAAD0-F051-445E-9481-411AFA25F850}" dt="2023-10-12T14:46:40.830" v="1" actId="2696"/>
        <pc:sldMkLst>
          <pc:docMk/>
          <pc:sldMk cId="3077602870" sldId="4304"/>
        </pc:sldMkLst>
      </pc:sldChg>
      <pc:sldChg chg="del">
        <pc:chgData name="Charick, Kim" userId="ca235011-c3f2-4f48-b463-567100936f77" providerId="ADAL" clId="{673DAAD0-F051-445E-9481-411AFA25F850}" dt="2023-10-12T14:47:05.533" v="5" actId="2696"/>
        <pc:sldMkLst>
          <pc:docMk/>
          <pc:sldMk cId="3179937980" sldId="4306"/>
        </pc:sldMkLst>
      </pc:sldChg>
      <pc:sldChg chg="del">
        <pc:chgData name="Charick, Kim" userId="ca235011-c3f2-4f48-b463-567100936f77" providerId="ADAL" clId="{673DAAD0-F051-445E-9481-411AFA25F850}" dt="2023-10-12T14:46:54.530" v="3" actId="2696"/>
        <pc:sldMkLst>
          <pc:docMk/>
          <pc:sldMk cId="1276027287" sldId="4307"/>
        </pc:sldMkLst>
      </pc:sldChg>
      <pc:sldChg chg="del">
        <pc:chgData name="Charick, Kim" userId="ca235011-c3f2-4f48-b463-567100936f77" providerId="ADAL" clId="{673DAAD0-F051-445E-9481-411AFA25F850}" dt="2023-10-12T14:49:29.876" v="23" actId="2696"/>
        <pc:sldMkLst>
          <pc:docMk/>
          <pc:sldMk cId="987707510" sldId="4325"/>
        </pc:sldMkLst>
      </pc:sldChg>
      <pc:sldChg chg="del">
        <pc:chgData name="Charick, Kim" userId="ca235011-c3f2-4f48-b463-567100936f77" providerId="ADAL" clId="{673DAAD0-F051-445E-9481-411AFA25F850}" dt="2023-10-12T14:47:22.860" v="8" actId="2696"/>
        <pc:sldMkLst>
          <pc:docMk/>
          <pc:sldMk cId="287322475" sldId="4329"/>
        </pc:sldMkLst>
      </pc:sldChg>
      <pc:sldChg chg="modSp mod">
        <pc:chgData name="Charick, Kim" userId="ca235011-c3f2-4f48-b463-567100936f77" providerId="ADAL" clId="{673DAAD0-F051-445E-9481-411AFA25F850}" dt="2023-10-12T15:40:50.330" v="412" actId="20577"/>
        <pc:sldMkLst>
          <pc:docMk/>
          <pc:sldMk cId="2194815493" sldId="15196"/>
        </pc:sldMkLst>
        <pc:spChg chg="mod">
          <ac:chgData name="Charick, Kim" userId="ca235011-c3f2-4f48-b463-567100936f77" providerId="ADAL" clId="{673DAAD0-F051-445E-9481-411AFA25F850}" dt="2023-10-12T15:40:50.330" v="412" actId="20577"/>
          <ac:spMkLst>
            <pc:docMk/>
            <pc:sldMk cId="2194815493" sldId="15196"/>
            <ac:spMk id="3" creationId="{44C528AE-640D-3A45-2DF2-25AF04D53FAC}"/>
          </ac:spMkLst>
        </pc:spChg>
      </pc:sldChg>
      <pc:sldChg chg="modSp mod">
        <pc:chgData name="Charick, Kim" userId="ca235011-c3f2-4f48-b463-567100936f77" providerId="ADAL" clId="{673DAAD0-F051-445E-9481-411AFA25F850}" dt="2023-10-12T15:31:19.887" v="167" actId="20577"/>
        <pc:sldMkLst>
          <pc:docMk/>
          <pc:sldMk cId="2448677987" sldId="15302"/>
        </pc:sldMkLst>
        <pc:spChg chg="mod">
          <ac:chgData name="Charick, Kim" userId="ca235011-c3f2-4f48-b463-567100936f77" providerId="ADAL" clId="{673DAAD0-F051-445E-9481-411AFA25F850}" dt="2023-10-12T15:28:46.940" v="142" actId="20577"/>
          <ac:spMkLst>
            <pc:docMk/>
            <pc:sldMk cId="2448677987" sldId="15302"/>
            <ac:spMk id="7" creationId="{DC514FED-2453-84FF-4407-9B066996CB45}"/>
          </ac:spMkLst>
        </pc:spChg>
        <pc:spChg chg="mod">
          <ac:chgData name="Charick, Kim" userId="ca235011-c3f2-4f48-b463-567100936f77" providerId="ADAL" clId="{673DAAD0-F051-445E-9481-411AFA25F850}" dt="2023-10-12T15:31:19.887" v="167" actId="20577"/>
          <ac:spMkLst>
            <pc:docMk/>
            <pc:sldMk cId="2448677987" sldId="15302"/>
            <ac:spMk id="8" creationId="{7ADAEAC0-3989-B1A1-8011-F654A228E7BE}"/>
          </ac:spMkLst>
        </pc:spChg>
      </pc:sldChg>
      <pc:sldChg chg="modSp mod">
        <pc:chgData name="Charick, Kim" userId="ca235011-c3f2-4f48-b463-567100936f77" providerId="ADAL" clId="{673DAAD0-F051-445E-9481-411AFA25F850}" dt="2023-10-12T15:39:40.616" v="312" actId="20577"/>
        <pc:sldMkLst>
          <pc:docMk/>
          <pc:sldMk cId="1040695970" sldId="15303"/>
        </pc:sldMkLst>
        <pc:spChg chg="mod">
          <ac:chgData name="Charick, Kim" userId="ca235011-c3f2-4f48-b463-567100936f77" providerId="ADAL" clId="{673DAAD0-F051-445E-9481-411AFA25F850}" dt="2023-10-12T15:39:40.616" v="312" actId="20577"/>
          <ac:spMkLst>
            <pc:docMk/>
            <pc:sldMk cId="1040695970" sldId="15303"/>
            <ac:spMk id="3" creationId="{44C528AE-640D-3A45-2DF2-25AF04D53FAC}"/>
          </ac:spMkLst>
        </pc:spChg>
      </pc:sldChg>
      <pc:sldChg chg="del">
        <pc:chgData name="Charick, Kim" userId="ca235011-c3f2-4f48-b463-567100936f77" providerId="ADAL" clId="{673DAAD0-F051-445E-9481-411AFA25F850}" dt="2023-10-12T16:00:40.270" v="413" actId="2696"/>
        <pc:sldMkLst>
          <pc:docMk/>
          <pc:sldMk cId="3287588756" sldId="15307"/>
        </pc:sldMkLst>
      </pc:sldChg>
      <pc:sldChg chg="addSp modSp mod">
        <pc:chgData name="Charick, Kim" userId="ca235011-c3f2-4f48-b463-567100936f77" providerId="ADAL" clId="{673DAAD0-F051-445E-9481-411AFA25F850}" dt="2023-10-12T15:28:07.957" v="138" actId="27309"/>
        <pc:sldMkLst>
          <pc:docMk/>
          <pc:sldMk cId="407759749" sldId="15310"/>
        </pc:sldMkLst>
        <pc:graphicFrameChg chg="add modGraphic">
          <ac:chgData name="Charick, Kim" userId="ca235011-c3f2-4f48-b463-567100936f77" providerId="ADAL" clId="{673DAAD0-F051-445E-9481-411AFA25F850}" dt="2023-10-12T15:28:07.957" v="138" actId="27309"/>
          <ac:graphicFrameMkLst>
            <pc:docMk/>
            <pc:sldMk cId="407759749" sldId="15310"/>
            <ac:graphicFrameMk id="3" creationId="{E9541879-CF32-644B-05D1-255C2B05EF10}"/>
          </ac:graphicFrameMkLst>
        </pc:graphicFrameChg>
      </pc:sldChg>
      <pc:sldChg chg="modSp mod">
        <pc:chgData name="Charick, Kim" userId="ca235011-c3f2-4f48-b463-567100936f77" providerId="ADAL" clId="{673DAAD0-F051-445E-9481-411AFA25F850}" dt="2023-10-21T22:23:41.461" v="535" actId="20577"/>
        <pc:sldMkLst>
          <pc:docMk/>
          <pc:sldMk cId="1256788143" sldId="15315"/>
        </pc:sldMkLst>
        <pc:spChg chg="mod">
          <ac:chgData name="Charick, Kim" userId="ca235011-c3f2-4f48-b463-567100936f77" providerId="ADAL" clId="{673DAAD0-F051-445E-9481-411AFA25F850}" dt="2023-10-21T22:23:41.461" v="535" actId="20577"/>
          <ac:spMkLst>
            <pc:docMk/>
            <pc:sldMk cId="1256788143" sldId="15315"/>
            <ac:spMk id="2" creationId="{9A85DDD0-7C32-0203-F620-C6CFDE650C5E}"/>
          </ac:spMkLst>
        </pc:spChg>
      </pc:sldChg>
      <pc:sldChg chg="new del">
        <pc:chgData name="Charick, Kim" userId="ca235011-c3f2-4f48-b463-567100936f77" providerId="ADAL" clId="{673DAAD0-F051-445E-9481-411AFA25F850}" dt="2023-10-12T20:19:00.144" v="430" actId="2696"/>
        <pc:sldMkLst>
          <pc:docMk/>
          <pc:sldMk cId="164341523" sldId="15316"/>
        </pc:sldMkLst>
      </pc:sldChg>
      <pc:sldChg chg="add del">
        <pc:chgData name="Charick, Kim" userId="ca235011-c3f2-4f48-b463-567100936f77" providerId="ADAL" clId="{673DAAD0-F051-445E-9481-411AFA25F850}" dt="2023-10-12T15:31:26.039" v="168" actId="2696"/>
        <pc:sldMkLst>
          <pc:docMk/>
          <pc:sldMk cId="512523772" sldId="1531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5BD-478D-BF72-D22059FFF53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5BD-478D-BF72-D22059FFF53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5BD-478D-BF72-D22059FFF53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5BD-478D-BF72-D22059FFF53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5BD-478D-BF72-D22059FFF53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5BD-478D-BF72-D22059FFF53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5BD-478D-BF72-D22059FFF53B}"/>
              </c:ext>
            </c:extLst>
          </c:dPt>
          <c:dLbls>
            <c:dLbl>
              <c:idx val="0"/>
              <c:layout>
                <c:manualLayout>
                  <c:x val="-2.6005227840708509E-2"/>
                  <c:y val="1.9866415545256828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fld id="{52FF4B1D-2824-42DE-94DA-59FF4227C1AC}" type="CATEGORYNAME">
                      <a:rPr lang="en-US" sz="1600" smtClean="0"/>
                      <a:pPr>
                        <a:defRPr sz="1600"/>
                      </a:pPr>
                      <a:t>[CATEGORY NAME]</a:t>
                    </a:fld>
                    <a:endParaRPr lang="en-US" sz="1600"/>
                  </a:p>
                  <a:p>
                    <a:pPr>
                      <a:defRPr sz="1600"/>
                    </a:pPr>
                    <a:r>
                      <a:rPr lang="en-US" sz="1600"/>
                      <a:t>4%</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33476923401516989"/>
                      <c:h val="0.13835532412092089"/>
                    </c:manualLayout>
                  </c15:layout>
                  <c15:dlblFieldTable/>
                  <c15:showDataLabelsRange val="0"/>
                </c:ext>
                <c:ext xmlns:c16="http://schemas.microsoft.com/office/drawing/2014/chart" uri="{C3380CC4-5D6E-409C-BE32-E72D297353CC}">
                  <c16:uniqueId val="{00000001-F5BD-478D-BF72-D22059FFF53B}"/>
                </c:ext>
              </c:extLst>
            </c:dLbl>
            <c:dLbl>
              <c:idx val="1"/>
              <c:layout>
                <c:manualLayout>
                  <c:x val="1.7191183254253388E-2"/>
                  <c:y val="4.3975259588208054E-2"/>
                </c:manualLayout>
              </c:layout>
              <c:tx>
                <c:rich>
                  <a:bodyPr/>
                  <a:lstStyle/>
                  <a:p>
                    <a:fld id="{015F33B1-8C39-4067-9702-EFD36E45284E}" type="CATEGORYNAME">
                      <a:rPr lang="en-US" smtClean="0"/>
                      <a:pPr/>
                      <a:t>[CATEGORY NAME]</a:t>
                    </a:fld>
                    <a:endParaRPr lang="en-US"/>
                  </a:p>
                  <a:p>
                    <a:r>
                      <a:rPr lang="en-US"/>
                      <a:t>4%</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5BD-478D-BF72-D22059FFF53B}"/>
                </c:ext>
              </c:extLst>
            </c:dLbl>
            <c:dLbl>
              <c:idx val="2"/>
              <c:layout>
                <c:manualLayout>
                  <c:x val="2.397230038637297E-2"/>
                  <c:y val="6.7047338328161052E-2"/>
                </c:manualLayout>
              </c:layout>
              <c:tx>
                <c:rich>
                  <a:bodyPr/>
                  <a:lstStyle/>
                  <a:p>
                    <a:fld id="{F3887DCC-061D-4F53-84FF-A2EE06C0152F}" type="CATEGORYNAME">
                      <a:rPr lang="en-US" smtClean="0"/>
                      <a:pPr/>
                      <a:t>[CATEGORY NAME]</a:t>
                    </a:fld>
                    <a:endParaRPr lang="en-US"/>
                  </a:p>
                  <a:p>
                    <a:r>
                      <a:rPr lang="en-US"/>
                      <a:t>12%</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5BD-478D-BF72-D22059FFF53B}"/>
                </c:ext>
              </c:extLst>
            </c:dLbl>
            <c:dLbl>
              <c:idx val="3"/>
              <c:tx>
                <c:rich>
                  <a:bodyPr/>
                  <a:lstStyle/>
                  <a:p>
                    <a:fld id="{DCE5136A-2E1F-47CA-943C-870EF3D815C4}" type="CATEGORYNAME">
                      <a:rPr lang="en-US" smtClean="0"/>
                      <a:pPr/>
                      <a:t>[CATEGORY NAME]</a:t>
                    </a:fld>
                    <a:endParaRPr lang="en-US"/>
                  </a:p>
                  <a:p>
                    <a:r>
                      <a:rPr lang="en-US"/>
                      <a:t>32%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5BD-478D-BF72-D22059FFF53B}"/>
                </c:ext>
              </c:extLst>
            </c:dLbl>
            <c:dLbl>
              <c:idx val="4"/>
              <c:layout>
                <c:manualLayout>
                  <c:x val="-7.759433713459855E-3"/>
                  <c:y val="-1.9296898008388668E-2"/>
                </c:manualLayout>
              </c:layout>
              <c:tx>
                <c:rich>
                  <a:bodyPr/>
                  <a:lstStyle/>
                  <a:p>
                    <a:fld id="{BD246541-EE66-4B65-989A-1C43763E5288}" type="CATEGORYNAME">
                      <a:rPr lang="en-US" smtClean="0"/>
                      <a:pPr/>
                      <a:t>[CATEGORY NAME]</a:t>
                    </a:fld>
                    <a:endParaRPr lang="en-US"/>
                  </a:p>
                  <a:p>
                    <a:r>
                      <a:rPr lang="en-US"/>
                      <a:t>16%</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5BD-478D-BF72-D22059FFF53B}"/>
                </c:ext>
              </c:extLst>
            </c:dLbl>
            <c:dLbl>
              <c:idx val="5"/>
              <c:layout>
                <c:manualLayout>
                  <c:x val="3.5945692192461223E-3"/>
                  <c:y val="-5.0836888319221001E-3"/>
                </c:manualLayout>
              </c:layout>
              <c:tx>
                <c:rich>
                  <a:bodyPr/>
                  <a:lstStyle/>
                  <a:p>
                    <a:fld id="{23A96F19-EF0C-4906-A7F3-B7EBDB15C31D}" type="CATEGORYNAME">
                      <a:rPr lang="en-US" smtClean="0"/>
                      <a:pPr/>
                      <a:t>[CATEGORY NAME]</a:t>
                    </a:fld>
                    <a:endParaRPr lang="en-US"/>
                  </a:p>
                  <a:p>
                    <a:r>
                      <a:rPr lang="en-US"/>
                      <a:t>16%</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5BD-478D-BF72-D22059FFF53B}"/>
                </c:ext>
              </c:extLst>
            </c:dLbl>
            <c:dLbl>
              <c:idx val="6"/>
              <c:tx>
                <c:rich>
                  <a:bodyPr/>
                  <a:lstStyle/>
                  <a:p>
                    <a:fld id="{BE7A0C8B-1AD2-4B4F-AEB5-8FAC8F5D2CCF}" type="CATEGORYNAME">
                      <a:rPr lang="en-US" smtClean="0"/>
                      <a:pPr/>
                      <a:t>[CATEGORY NAME]</a:t>
                    </a:fld>
                    <a:endParaRPr lang="en-US"/>
                  </a:p>
                  <a:p>
                    <a:r>
                      <a:rPr lang="en-US"/>
                      <a:t>16%</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5721830411308461"/>
                      <c:h val="0.19612965776340791"/>
                    </c:manualLayout>
                  </c15:layout>
                  <c15:dlblFieldTable/>
                  <c15:showDataLabelsRange val="0"/>
                </c:ext>
                <c:ext xmlns:c16="http://schemas.microsoft.com/office/drawing/2014/chart" uri="{C3380CC4-5D6E-409C-BE32-E72D297353CC}">
                  <c16:uniqueId val="{0000000D-F5BD-478D-BF72-D22059FFF53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Anaerobic Digestion</c:v>
                </c:pt>
                <c:pt idx="1">
                  <c:v>Processing C&amp;D</c:v>
                </c:pt>
                <c:pt idx="2">
                  <c:v>Reuse Infrastructure</c:v>
                </c:pt>
                <c:pt idx="3">
                  <c:v>Composting</c:v>
                </c:pt>
                <c:pt idx="4">
                  <c:v>Dropoff/Transfer Stations</c:v>
                </c:pt>
                <c:pt idx="5">
                  <c:v>Curbside Access</c:v>
                </c:pt>
                <c:pt idx="6">
                  <c:v>MRF Equipment/Structures</c:v>
                </c:pt>
              </c:strCache>
            </c:strRef>
          </c:cat>
          <c:val>
            <c:numRef>
              <c:f>Sheet1!$B$2:$B$8</c:f>
              <c:numCache>
                <c:formatCode>0%</c:formatCode>
                <c:ptCount val="7"/>
                <c:pt idx="0">
                  <c:v>0.04</c:v>
                </c:pt>
                <c:pt idx="1">
                  <c:v>0.04</c:v>
                </c:pt>
                <c:pt idx="2">
                  <c:v>0.12</c:v>
                </c:pt>
                <c:pt idx="3">
                  <c:v>0.32</c:v>
                </c:pt>
                <c:pt idx="4">
                  <c:v>0.16</c:v>
                </c:pt>
                <c:pt idx="5">
                  <c:v>0.16</c:v>
                </c:pt>
                <c:pt idx="6">
                  <c:v>0.16</c:v>
                </c:pt>
              </c:numCache>
            </c:numRef>
          </c:val>
          <c:extLst>
            <c:ext xmlns:c16="http://schemas.microsoft.com/office/drawing/2014/chart" uri="{C3380CC4-5D6E-409C-BE32-E72D297353CC}">
              <c16:uniqueId val="{0000000E-F5BD-478D-BF72-D22059FFF53B}"/>
            </c:ext>
          </c:extLst>
        </c:ser>
        <c:dLbls>
          <c:dLblPos val="outEnd"/>
          <c:showLegendKey val="0"/>
          <c:showVal val="1"/>
          <c:showCatName val="0"/>
          <c:showSerName val="0"/>
          <c:showPercent val="0"/>
          <c:showBubbleSize val="0"/>
          <c:showLeaderLines val="1"/>
        </c:dLbls>
        <c:firstSliceAng val="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777BAC-1B85-4920-B97E-273C156894C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AFDB80D-E89C-412F-BAB6-1A3052135C88}">
      <dgm:prSet phldrT="[Text]" phldr="0" custT="1"/>
      <dgm:spPr>
        <a:xfrm>
          <a:off x="3395830" y="1640582"/>
          <a:ext cx="2801802" cy="1400901"/>
        </a:xfrm>
        <a:prstGeom prst="rect">
          <a:avLst/>
        </a:prstGeom>
        <a:solidFill>
          <a:srgbClr val="11572C"/>
        </a:solidFill>
        <a:ln w="12700" cap="flat" cmpd="sng" algn="ctr">
          <a:solidFill>
            <a:srgbClr val="FFFFFF">
              <a:hueOff val="0"/>
              <a:satOff val="0"/>
              <a:lumOff val="0"/>
              <a:alphaOff val="0"/>
            </a:srgbClr>
          </a:solidFill>
          <a:prstDash val="solid"/>
          <a:miter lim="800000"/>
        </a:ln>
        <a:effectLst/>
      </dgm:spPr>
      <dgm:t>
        <a:bodyPr/>
        <a:lstStyle/>
        <a:p>
          <a:pPr rtl="0">
            <a:buNone/>
          </a:pPr>
          <a:r>
            <a:rPr lang="en-US" sz="3000" b="0">
              <a:solidFill>
                <a:srgbClr val="FFFFFF"/>
              </a:solidFill>
              <a:latin typeface="Verdana"/>
              <a:ea typeface="Verdana"/>
              <a:cs typeface="+mn-cs"/>
            </a:rPr>
            <a:t>Solid Waste Infrastructure for Recycling (SWIFR) </a:t>
          </a:r>
          <a:endParaRPr lang="en-US" sz="3000" b="1">
            <a:solidFill>
              <a:srgbClr val="FFFFFF"/>
            </a:solidFill>
            <a:latin typeface="Verdana"/>
            <a:ea typeface="Verdana"/>
            <a:cs typeface="+mn-cs"/>
          </a:endParaRPr>
        </a:p>
      </dgm:t>
    </dgm:pt>
    <dgm:pt modelId="{B259B24F-92C6-4E87-9C41-729492308BC8}" type="parTrans" cxnId="{4880D79A-6D1E-46B5-8608-84BF03F86040}">
      <dgm:prSet/>
      <dgm:spPr/>
      <dgm:t>
        <a:bodyPr/>
        <a:lstStyle/>
        <a:p>
          <a:endParaRPr lang="en-US"/>
        </a:p>
      </dgm:t>
    </dgm:pt>
    <dgm:pt modelId="{71029620-EA18-4362-BB7B-D8EF17A1AF80}" type="sibTrans" cxnId="{4880D79A-6D1E-46B5-8608-84BF03F86040}">
      <dgm:prSet/>
      <dgm:spPr/>
      <dgm:t>
        <a:bodyPr/>
        <a:lstStyle/>
        <a:p>
          <a:endParaRPr lang="en-US"/>
        </a:p>
      </dgm:t>
    </dgm:pt>
    <dgm:pt modelId="{6FCE6C69-2A97-4E58-89A2-B4A307BAEB23}">
      <dgm:prSet phldrT="[Text]" custT="1"/>
      <dgm:spPr>
        <a:xfrm>
          <a:off x="4025" y="3629861"/>
          <a:ext cx="2805052" cy="1400901"/>
        </a:xfrm>
        <a:prstGeom prst="rect">
          <a:avLst/>
        </a:prstGeom>
        <a:solidFill>
          <a:srgbClr val="04609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400">
              <a:solidFill>
                <a:srgbClr val="FFFFFF"/>
              </a:solidFill>
              <a:latin typeface="Verdana"/>
              <a:ea typeface="Verdana"/>
              <a:cs typeface="+mn-cs"/>
            </a:rPr>
            <a:t>Grants </a:t>
          </a:r>
          <a:br>
            <a:rPr lang="en-US" sz="2400">
              <a:solidFill>
                <a:srgbClr val="FFFFFF"/>
              </a:solidFill>
              <a:latin typeface="Verdana"/>
              <a:ea typeface="Verdana"/>
              <a:cs typeface="+mn-cs"/>
            </a:rPr>
          </a:br>
          <a:r>
            <a:rPr lang="en-US" sz="2400">
              <a:solidFill>
                <a:srgbClr val="FFFFFF"/>
              </a:solidFill>
              <a:latin typeface="Verdana"/>
              <a:ea typeface="Verdana"/>
              <a:cs typeface="+mn-cs"/>
            </a:rPr>
            <a:t>for Communities</a:t>
          </a:r>
        </a:p>
      </dgm:t>
    </dgm:pt>
    <dgm:pt modelId="{A3339446-98A8-40AA-A7CB-03F0813A2EA3}" type="parTrans" cxnId="{8E43D569-0B12-4A8E-903E-A27E1738C7B6}">
      <dgm:prSet/>
      <dgm:spPr>
        <a:xfrm>
          <a:off x="1406551" y="3041483"/>
          <a:ext cx="3390180" cy="588378"/>
        </a:xfrm>
        <a:custGeom>
          <a:avLst/>
          <a:gdLst/>
          <a:ahLst/>
          <a:cxnLst/>
          <a:rect l="0" t="0" r="0" b="0"/>
          <a:pathLst>
            <a:path>
              <a:moveTo>
                <a:pt x="3390180" y="0"/>
              </a:moveTo>
              <a:lnTo>
                <a:pt x="3390180" y="294189"/>
              </a:lnTo>
              <a:lnTo>
                <a:pt x="0" y="294189"/>
              </a:lnTo>
              <a:lnTo>
                <a:pt x="0" y="588378"/>
              </a:lnTo>
            </a:path>
          </a:pathLst>
        </a:custGeom>
        <a:noFill/>
        <a:ln w="12700" cap="flat" cmpd="sng" algn="ctr">
          <a:solidFill>
            <a:srgbClr val="046096">
              <a:shade val="60000"/>
              <a:hueOff val="0"/>
              <a:satOff val="0"/>
              <a:lumOff val="0"/>
              <a:alphaOff val="0"/>
            </a:srgbClr>
          </a:solidFill>
          <a:prstDash val="solid"/>
          <a:miter lim="800000"/>
        </a:ln>
        <a:effectLst/>
      </dgm:spPr>
      <dgm:t>
        <a:bodyPr/>
        <a:lstStyle/>
        <a:p>
          <a:endParaRPr lang="en-US"/>
        </a:p>
      </dgm:t>
    </dgm:pt>
    <dgm:pt modelId="{985285B1-483C-4DDE-95F9-137E855A4238}" type="sibTrans" cxnId="{8E43D569-0B12-4A8E-903E-A27E1738C7B6}">
      <dgm:prSet/>
      <dgm:spPr/>
      <dgm:t>
        <a:bodyPr/>
        <a:lstStyle/>
        <a:p>
          <a:endParaRPr lang="en-US"/>
        </a:p>
      </dgm:t>
    </dgm:pt>
    <dgm:pt modelId="{04012E74-BBB0-4D5C-BFEE-8CA422CFC0C5}">
      <dgm:prSet phldrT="[Text]" custT="1"/>
      <dgm:spPr>
        <a:xfrm>
          <a:off x="3397456" y="3629861"/>
          <a:ext cx="2801802" cy="1400901"/>
        </a:xfrm>
        <a:prstGeom prst="rect">
          <a:avLst/>
        </a:prstGeom>
        <a:solidFill>
          <a:srgbClr val="04609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400">
              <a:solidFill>
                <a:srgbClr val="FFFFFF"/>
              </a:solidFill>
              <a:latin typeface="Verdana"/>
              <a:ea typeface="Verdana"/>
              <a:cs typeface="+mn-cs"/>
            </a:rPr>
            <a:t>Grants for States and Territories</a:t>
          </a:r>
        </a:p>
      </dgm:t>
    </dgm:pt>
    <dgm:pt modelId="{6F839C6F-6C59-4123-BBC0-FE9FDA244935}" type="parTrans" cxnId="{2CB4EAD8-04D0-4ACE-A7E5-B85CBAC9CA42}">
      <dgm:prSet/>
      <dgm:spPr>
        <a:xfrm>
          <a:off x="4751011" y="3041483"/>
          <a:ext cx="91440" cy="588378"/>
        </a:xfrm>
        <a:custGeom>
          <a:avLst/>
          <a:gdLst/>
          <a:ahLst/>
          <a:cxnLst/>
          <a:rect l="0" t="0" r="0" b="0"/>
          <a:pathLst>
            <a:path>
              <a:moveTo>
                <a:pt x="45720" y="0"/>
              </a:moveTo>
              <a:lnTo>
                <a:pt x="45720" y="294189"/>
              </a:lnTo>
              <a:lnTo>
                <a:pt x="47345" y="294189"/>
              </a:lnTo>
              <a:lnTo>
                <a:pt x="47345" y="588378"/>
              </a:lnTo>
            </a:path>
          </a:pathLst>
        </a:custGeom>
        <a:noFill/>
        <a:ln w="12700" cap="flat" cmpd="sng" algn="ctr">
          <a:solidFill>
            <a:srgbClr val="046096">
              <a:shade val="60000"/>
              <a:hueOff val="0"/>
              <a:satOff val="0"/>
              <a:lumOff val="0"/>
              <a:alphaOff val="0"/>
            </a:srgbClr>
          </a:solidFill>
          <a:prstDash val="solid"/>
          <a:miter lim="800000"/>
        </a:ln>
        <a:effectLst/>
      </dgm:spPr>
      <dgm:t>
        <a:bodyPr/>
        <a:lstStyle/>
        <a:p>
          <a:endParaRPr lang="en-US"/>
        </a:p>
      </dgm:t>
    </dgm:pt>
    <dgm:pt modelId="{58D212A9-606F-48F6-9AE1-DD77515D8D4F}" type="sibTrans" cxnId="{2CB4EAD8-04D0-4ACE-A7E5-B85CBAC9CA42}">
      <dgm:prSet/>
      <dgm:spPr/>
      <dgm:t>
        <a:bodyPr/>
        <a:lstStyle/>
        <a:p>
          <a:endParaRPr lang="en-US"/>
        </a:p>
      </dgm:t>
    </dgm:pt>
    <dgm:pt modelId="{93FCF03C-B871-46E9-A6AB-4DDB0BC52041}">
      <dgm:prSet phldrT="[Text]" custT="1"/>
      <dgm:spPr>
        <a:xfrm>
          <a:off x="6787636" y="3629861"/>
          <a:ext cx="2801802" cy="1400901"/>
        </a:xfrm>
        <a:prstGeom prst="rect">
          <a:avLst/>
        </a:prstGeom>
        <a:solidFill>
          <a:srgbClr val="04609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400">
              <a:solidFill>
                <a:srgbClr val="FFFFFF"/>
              </a:solidFill>
              <a:latin typeface="Verdana"/>
              <a:ea typeface="Verdana"/>
              <a:cs typeface="+mn-cs"/>
            </a:rPr>
            <a:t>Grants for Tribes and Intertribal Consortia</a:t>
          </a:r>
        </a:p>
      </dgm:t>
    </dgm:pt>
    <dgm:pt modelId="{C6141DE7-FEB1-4242-B347-3A9787D3620F}" type="parTrans" cxnId="{ED27CB9F-B4B8-460A-9D5A-3D0F82D15ECF}">
      <dgm:prSet/>
      <dgm:spPr>
        <a:xfrm>
          <a:off x="4796732" y="3041483"/>
          <a:ext cx="3391805" cy="588378"/>
        </a:xfrm>
        <a:custGeom>
          <a:avLst/>
          <a:gdLst/>
          <a:ahLst/>
          <a:cxnLst/>
          <a:rect l="0" t="0" r="0" b="0"/>
          <a:pathLst>
            <a:path>
              <a:moveTo>
                <a:pt x="0" y="0"/>
              </a:moveTo>
              <a:lnTo>
                <a:pt x="0" y="294189"/>
              </a:lnTo>
              <a:lnTo>
                <a:pt x="3391805" y="294189"/>
              </a:lnTo>
              <a:lnTo>
                <a:pt x="3391805" y="588378"/>
              </a:lnTo>
            </a:path>
          </a:pathLst>
        </a:custGeom>
        <a:noFill/>
        <a:ln w="12700" cap="flat" cmpd="sng" algn="ctr">
          <a:solidFill>
            <a:srgbClr val="046096">
              <a:shade val="60000"/>
              <a:hueOff val="0"/>
              <a:satOff val="0"/>
              <a:lumOff val="0"/>
              <a:alphaOff val="0"/>
            </a:srgbClr>
          </a:solidFill>
          <a:prstDash val="solid"/>
          <a:miter lim="800000"/>
        </a:ln>
        <a:effectLst/>
      </dgm:spPr>
      <dgm:t>
        <a:bodyPr/>
        <a:lstStyle/>
        <a:p>
          <a:endParaRPr lang="en-US"/>
        </a:p>
      </dgm:t>
    </dgm:pt>
    <dgm:pt modelId="{774B0770-DF5B-4967-A2E8-38E391514707}" type="sibTrans" cxnId="{ED27CB9F-B4B8-460A-9D5A-3D0F82D15ECF}">
      <dgm:prSet/>
      <dgm:spPr/>
      <dgm:t>
        <a:bodyPr/>
        <a:lstStyle/>
        <a:p>
          <a:endParaRPr lang="en-US"/>
        </a:p>
      </dgm:t>
    </dgm:pt>
    <dgm:pt modelId="{9F3A9C36-AA4D-4608-926F-1D3C4F59A659}" type="pres">
      <dgm:prSet presAssocID="{29777BAC-1B85-4920-B97E-273C156894C2}" presName="hierChild1" presStyleCnt="0">
        <dgm:presLayoutVars>
          <dgm:orgChart val="1"/>
          <dgm:chPref val="1"/>
          <dgm:dir/>
          <dgm:animOne val="branch"/>
          <dgm:animLvl val="lvl"/>
          <dgm:resizeHandles/>
        </dgm:presLayoutVars>
      </dgm:prSet>
      <dgm:spPr/>
    </dgm:pt>
    <dgm:pt modelId="{5EC2C5D1-E73B-4D7D-9F11-27B8578F5321}" type="pres">
      <dgm:prSet presAssocID="{BAFDB80D-E89C-412F-BAB6-1A3052135C88}" presName="hierRoot1" presStyleCnt="0">
        <dgm:presLayoutVars>
          <dgm:hierBranch val="init"/>
        </dgm:presLayoutVars>
      </dgm:prSet>
      <dgm:spPr/>
    </dgm:pt>
    <dgm:pt modelId="{C388E031-3BD3-441E-9D8A-89E3CA01B447}" type="pres">
      <dgm:prSet presAssocID="{BAFDB80D-E89C-412F-BAB6-1A3052135C88}" presName="rootComposite1" presStyleCnt="0"/>
      <dgm:spPr/>
    </dgm:pt>
    <dgm:pt modelId="{B5C37A3A-9F5D-4803-AADB-E82D21D2F6AA}" type="pres">
      <dgm:prSet presAssocID="{BAFDB80D-E89C-412F-BAB6-1A3052135C88}" presName="rootText1" presStyleLbl="node0" presStyleIdx="0" presStyleCnt="1" custScaleX="178515">
        <dgm:presLayoutVars>
          <dgm:chPref val="3"/>
        </dgm:presLayoutVars>
      </dgm:prSet>
      <dgm:spPr/>
    </dgm:pt>
    <dgm:pt modelId="{5236BDEA-72A4-47CE-8F00-7D7B21831671}" type="pres">
      <dgm:prSet presAssocID="{BAFDB80D-E89C-412F-BAB6-1A3052135C88}" presName="rootConnector1" presStyleLbl="node1" presStyleIdx="0" presStyleCnt="0"/>
      <dgm:spPr/>
    </dgm:pt>
    <dgm:pt modelId="{9216B0F7-CF21-4A0F-B290-8DA859563237}" type="pres">
      <dgm:prSet presAssocID="{BAFDB80D-E89C-412F-BAB6-1A3052135C88}" presName="hierChild2" presStyleCnt="0"/>
      <dgm:spPr/>
    </dgm:pt>
    <dgm:pt modelId="{108DBAC2-A05B-4E5B-ACB3-55AB3EDD451B}" type="pres">
      <dgm:prSet presAssocID="{A3339446-98A8-40AA-A7CB-03F0813A2EA3}" presName="Name37" presStyleLbl="parChTrans1D2" presStyleIdx="0" presStyleCnt="3"/>
      <dgm:spPr/>
    </dgm:pt>
    <dgm:pt modelId="{E52C49EB-AFB1-4658-BF17-78353A4A3A33}" type="pres">
      <dgm:prSet presAssocID="{6FCE6C69-2A97-4E58-89A2-B4A307BAEB23}" presName="hierRoot2" presStyleCnt="0">
        <dgm:presLayoutVars>
          <dgm:hierBranch val="init"/>
        </dgm:presLayoutVars>
      </dgm:prSet>
      <dgm:spPr/>
    </dgm:pt>
    <dgm:pt modelId="{DD778935-0095-4C21-A164-17339161D516}" type="pres">
      <dgm:prSet presAssocID="{6FCE6C69-2A97-4E58-89A2-B4A307BAEB23}" presName="rootComposite" presStyleCnt="0"/>
      <dgm:spPr/>
    </dgm:pt>
    <dgm:pt modelId="{F4D787E4-5DBB-4692-B3D7-2A762E058B63}" type="pres">
      <dgm:prSet presAssocID="{6FCE6C69-2A97-4E58-89A2-B4A307BAEB23}" presName="rootText" presStyleLbl="node2" presStyleIdx="0" presStyleCnt="3" custScaleX="100116">
        <dgm:presLayoutVars>
          <dgm:chPref val="3"/>
        </dgm:presLayoutVars>
      </dgm:prSet>
      <dgm:spPr/>
    </dgm:pt>
    <dgm:pt modelId="{18AA946E-DF48-4066-8A56-92B8BFD8445D}" type="pres">
      <dgm:prSet presAssocID="{6FCE6C69-2A97-4E58-89A2-B4A307BAEB23}" presName="rootConnector" presStyleLbl="node2" presStyleIdx="0" presStyleCnt="3"/>
      <dgm:spPr/>
    </dgm:pt>
    <dgm:pt modelId="{3EC45B17-EB3A-4C8F-B611-7AC8C61BEF78}" type="pres">
      <dgm:prSet presAssocID="{6FCE6C69-2A97-4E58-89A2-B4A307BAEB23}" presName="hierChild4" presStyleCnt="0"/>
      <dgm:spPr/>
    </dgm:pt>
    <dgm:pt modelId="{8389EB3C-70E3-4E4A-AD70-6C2002644E34}" type="pres">
      <dgm:prSet presAssocID="{6FCE6C69-2A97-4E58-89A2-B4A307BAEB23}" presName="hierChild5" presStyleCnt="0"/>
      <dgm:spPr/>
    </dgm:pt>
    <dgm:pt modelId="{CE43CDD6-61E4-428F-849E-9A92D9072DB5}" type="pres">
      <dgm:prSet presAssocID="{6F839C6F-6C59-4123-BBC0-FE9FDA244935}" presName="Name37" presStyleLbl="parChTrans1D2" presStyleIdx="1" presStyleCnt="3"/>
      <dgm:spPr/>
    </dgm:pt>
    <dgm:pt modelId="{C9F83941-BA7F-4494-85C4-819A3AD5F801}" type="pres">
      <dgm:prSet presAssocID="{04012E74-BBB0-4D5C-BFEE-8CA422CFC0C5}" presName="hierRoot2" presStyleCnt="0">
        <dgm:presLayoutVars>
          <dgm:hierBranch val="init"/>
        </dgm:presLayoutVars>
      </dgm:prSet>
      <dgm:spPr/>
    </dgm:pt>
    <dgm:pt modelId="{BB311472-E1C7-4AE0-B7B5-6B63BC4714F8}" type="pres">
      <dgm:prSet presAssocID="{04012E74-BBB0-4D5C-BFEE-8CA422CFC0C5}" presName="rootComposite" presStyleCnt="0"/>
      <dgm:spPr/>
    </dgm:pt>
    <dgm:pt modelId="{6AC36C40-B280-423B-BE32-F5FF201EC5B5}" type="pres">
      <dgm:prSet presAssocID="{04012E74-BBB0-4D5C-BFEE-8CA422CFC0C5}" presName="rootText" presStyleLbl="node2" presStyleIdx="1" presStyleCnt="3">
        <dgm:presLayoutVars>
          <dgm:chPref val="3"/>
        </dgm:presLayoutVars>
      </dgm:prSet>
      <dgm:spPr/>
    </dgm:pt>
    <dgm:pt modelId="{063AECE4-ED7A-44C6-A6BC-7B4D421C5BA4}" type="pres">
      <dgm:prSet presAssocID="{04012E74-BBB0-4D5C-BFEE-8CA422CFC0C5}" presName="rootConnector" presStyleLbl="node2" presStyleIdx="1" presStyleCnt="3"/>
      <dgm:spPr/>
    </dgm:pt>
    <dgm:pt modelId="{0BCE314F-7CC5-44FA-9FC3-8273CEB7BFC4}" type="pres">
      <dgm:prSet presAssocID="{04012E74-BBB0-4D5C-BFEE-8CA422CFC0C5}" presName="hierChild4" presStyleCnt="0"/>
      <dgm:spPr/>
    </dgm:pt>
    <dgm:pt modelId="{E7B6DFE1-737F-4BDB-A43F-AFE2BF869B18}" type="pres">
      <dgm:prSet presAssocID="{04012E74-BBB0-4D5C-BFEE-8CA422CFC0C5}" presName="hierChild5" presStyleCnt="0"/>
      <dgm:spPr/>
    </dgm:pt>
    <dgm:pt modelId="{9B9353D5-2CAD-4B65-920C-DA9615381FD7}" type="pres">
      <dgm:prSet presAssocID="{C6141DE7-FEB1-4242-B347-3A9787D3620F}" presName="Name37" presStyleLbl="parChTrans1D2" presStyleIdx="2" presStyleCnt="3"/>
      <dgm:spPr/>
    </dgm:pt>
    <dgm:pt modelId="{F1CA04A3-ECC4-4635-A8C1-D58CFF7AD107}" type="pres">
      <dgm:prSet presAssocID="{93FCF03C-B871-46E9-A6AB-4DDB0BC52041}" presName="hierRoot2" presStyleCnt="0">
        <dgm:presLayoutVars>
          <dgm:hierBranch val="init"/>
        </dgm:presLayoutVars>
      </dgm:prSet>
      <dgm:spPr/>
    </dgm:pt>
    <dgm:pt modelId="{C3C34499-19FB-4823-AEEB-7256169D833C}" type="pres">
      <dgm:prSet presAssocID="{93FCF03C-B871-46E9-A6AB-4DDB0BC52041}" presName="rootComposite" presStyleCnt="0"/>
      <dgm:spPr/>
    </dgm:pt>
    <dgm:pt modelId="{1E986A5A-1745-498A-8AFD-CEB6BD3F2B9B}" type="pres">
      <dgm:prSet presAssocID="{93FCF03C-B871-46E9-A6AB-4DDB0BC52041}" presName="rootText" presStyleLbl="node2" presStyleIdx="2" presStyleCnt="3">
        <dgm:presLayoutVars>
          <dgm:chPref val="3"/>
        </dgm:presLayoutVars>
      </dgm:prSet>
      <dgm:spPr/>
    </dgm:pt>
    <dgm:pt modelId="{A863AB20-52F0-4E70-B445-FB675376BCC3}" type="pres">
      <dgm:prSet presAssocID="{93FCF03C-B871-46E9-A6AB-4DDB0BC52041}" presName="rootConnector" presStyleLbl="node2" presStyleIdx="2" presStyleCnt="3"/>
      <dgm:spPr/>
    </dgm:pt>
    <dgm:pt modelId="{85FC5E26-3644-4739-8BC5-FC60598FECA7}" type="pres">
      <dgm:prSet presAssocID="{93FCF03C-B871-46E9-A6AB-4DDB0BC52041}" presName="hierChild4" presStyleCnt="0"/>
      <dgm:spPr/>
    </dgm:pt>
    <dgm:pt modelId="{596DBAD7-34B2-45C4-9CFC-6FAEB3DA14C4}" type="pres">
      <dgm:prSet presAssocID="{93FCF03C-B871-46E9-A6AB-4DDB0BC52041}" presName="hierChild5" presStyleCnt="0"/>
      <dgm:spPr/>
    </dgm:pt>
    <dgm:pt modelId="{5877EF82-EC21-41D8-82A5-9D6826682CDC}" type="pres">
      <dgm:prSet presAssocID="{BAFDB80D-E89C-412F-BAB6-1A3052135C88}" presName="hierChild3" presStyleCnt="0"/>
      <dgm:spPr/>
    </dgm:pt>
  </dgm:ptLst>
  <dgm:cxnLst>
    <dgm:cxn modelId="{1C2F311F-797E-4BE1-89F8-BC6D15794580}" type="presOf" srcId="{BAFDB80D-E89C-412F-BAB6-1A3052135C88}" destId="{B5C37A3A-9F5D-4803-AADB-E82D21D2F6AA}" srcOrd="0" destOrd="0" presId="urn:microsoft.com/office/officeart/2005/8/layout/orgChart1"/>
    <dgm:cxn modelId="{57B58327-C899-4F65-91C1-75213E7B1483}" type="presOf" srcId="{C6141DE7-FEB1-4242-B347-3A9787D3620F}" destId="{9B9353D5-2CAD-4B65-920C-DA9615381FD7}" srcOrd="0" destOrd="0" presId="urn:microsoft.com/office/officeart/2005/8/layout/orgChart1"/>
    <dgm:cxn modelId="{FAA70E2B-E0EC-457F-B4C3-B1FF7A1A4023}" type="presOf" srcId="{A3339446-98A8-40AA-A7CB-03F0813A2EA3}" destId="{108DBAC2-A05B-4E5B-ACB3-55AB3EDD451B}" srcOrd="0" destOrd="0" presId="urn:microsoft.com/office/officeart/2005/8/layout/orgChart1"/>
    <dgm:cxn modelId="{DB8E6737-77E2-4684-B46C-8975DDCBB37B}" type="presOf" srcId="{6FCE6C69-2A97-4E58-89A2-B4A307BAEB23}" destId="{F4D787E4-5DBB-4692-B3D7-2A762E058B63}" srcOrd="0" destOrd="0" presId="urn:microsoft.com/office/officeart/2005/8/layout/orgChart1"/>
    <dgm:cxn modelId="{8E43D569-0B12-4A8E-903E-A27E1738C7B6}" srcId="{BAFDB80D-E89C-412F-BAB6-1A3052135C88}" destId="{6FCE6C69-2A97-4E58-89A2-B4A307BAEB23}" srcOrd="0" destOrd="0" parTransId="{A3339446-98A8-40AA-A7CB-03F0813A2EA3}" sibTransId="{985285B1-483C-4DDE-95F9-137E855A4238}"/>
    <dgm:cxn modelId="{03544392-EB5F-4D81-B416-C41712994CB2}" type="presOf" srcId="{6FCE6C69-2A97-4E58-89A2-B4A307BAEB23}" destId="{18AA946E-DF48-4066-8A56-92B8BFD8445D}" srcOrd="1" destOrd="0" presId="urn:microsoft.com/office/officeart/2005/8/layout/orgChart1"/>
    <dgm:cxn modelId="{DCFC8096-68D4-4813-9169-02CFADBC2417}" type="presOf" srcId="{BAFDB80D-E89C-412F-BAB6-1A3052135C88}" destId="{5236BDEA-72A4-47CE-8F00-7D7B21831671}" srcOrd="1" destOrd="0" presId="urn:microsoft.com/office/officeart/2005/8/layout/orgChart1"/>
    <dgm:cxn modelId="{51AA5598-4D1A-4D54-AF94-4CCE1294A438}" type="presOf" srcId="{93FCF03C-B871-46E9-A6AB-4DDB0BC52041}" destId="{A863AB20-52F0-4E70-B445-FB675376BCC3}" srcOrd="1" destOrd="0" presId="urn:microsoft.com/office/officeart/2005/8/layout/orgChart1"/>
    <dgm:cxn modelId="{4880D79A-6D1E-46B5-8608-84BF03F86040}" srcId="{29777BAC-1B85-4920-B97E-273C156894C2}" destId="{BAFDB80D-E89C-412F-BAB6-1A3052135C88}" srcOrd="0" destOrd="0" parTransId="{B259B24F-92C6-4E87-9C41-729492308BC8}" sibTransId="{71029620-EA18-4362-BB7B-D8EF17A1AF80}"/>
    <dgm:cxn modelId="{ED27CB9F-B4B8-460A-9D5A-3D0F82D15ECF}" srcId="{BAFDB80D-E89C-412F-BAB6-1A3052135C88}" destId="{93FCF03C-B871-46E9-A6AB-4DDB0BC52041}" srcOrd="2" destOrd="0" parTransId="{C6141DE7-FEB1-4242-B347-3A9787D3620F}" sibTransId="{774B0770-DF5B-4967-A2E8-38E391514707}"/>
    <dgm:cxn modelId="{F66C04AC-29F8-471E-8EC1-D790C9B1CDDE}" type="presOf" srcId="{93FCF03C-B871-46E9-A6AB-4DDB0BC52041}" destId="{1E986A5A-1745-498A-8AFD-CEB6BD3F2B9B}" srcOrd="0" destOrd="0" presId="urn:microsoft.com/office/officeart/2005/8/layout/orgChart1"/>
    <dgm:cxn modelId="{34DB5EC5-CD22-4F6A-B3F3-B0D7FE457672}" type="presOf" srcId="{04012E74-BBB0-4D5C-BFEE-8CA422CFC0C5}" destId="{063AECE4-ED7A-44C6-A6BC-7B4D421C5BA4}" srcOrd="1" destOrd="0" presId="urn:microsoft.com/office/officeart/2005/8/layout/orgChart1"/>
    <dgm:cxn modelId="{7D47CBD7-1337-4310-965A-875D99D3820B}" type="presOf" srcId="{29777BAC-1B85-4920-B97E-273C156894C2}" destId="{9F3A9C36-AA4D-4608-926F-1D3C4F59A659}" srcOrd="0" destOrd="0" presId="urn:microsoft.com/office/officeart/2005/8/layout/orgChart1"/>
    <dgm:cxn modelId="{2CB4EAD8-04D0-4ACE-A7E5-B85CBAC9CA42}" srcId="{BAFDB80D-E89C-412F-BAB6-1A3052135C88}" destId="{04012E74-BBB0-4D5C-BFEE-8CA422CFC0C5}" srcOrd="1" destOrd="0" parTransId="{6F839C6F-6C59-4123-BBC0-FE9FDA244935}" sibTransId="{58D212A9-606F-48F6-9AE1-DD77515D8D4F}"/>
    <dgm:cxn modelId="{8C0F4EEA-5A9B-4A33-AA5E-50135F286F76}" type="presOf" srcId="{6F839C6F-6C59-4123-BBC0-FE9FDA244935}" destId="{CE43CDD6-61E4-428F-849E-9A92D9072DB5}" srcOrd="0" destOrd="0" presId="urn:microsoft.com/office/officeart/2005/8/layout/orgChart1"/>
    <dgm:cxn modelId="{F261AAEF-87DC-48F9-82DB-1C12DF6FA31D}" type="presOf" srcId="{04012E74-BBB0-4D5C-BFEE-8CA422CFC0C5}" destId="{6AC36C40-B280-423B-BE32-F5FF201EC5B5}" srcOrd="0" destOrd="0" presId="urn:microsoft.com/office/officeart/2005/8/layout/orgChart1"/>
    <dgm:cxn modelId="{D9DD7B06-2049-4D64-BF39-90DC43F310C3}" type="presParOf" srcId="{9F3A9C36-AA4D-4608-926F-1D3C4F59A659}" destId="{5EC2C5D1-E73B-4D7D-9F11-27B8578F5321}" srcOrd="0" destOrd="0" presId="urn:microsoft.com/office/officeart/2005/8/layout/orgChart1"/>
    <dgm:cxn modelId="{3A54E92F-A733-49D1-BEDD-D2E3895D9EFD}" type="presParOf" srcId="{5EC2C5D1-E73B-4D7D-9F11-27B8578F5321}" destId="{C388E031-3BD3-441E-9D8A-89E3CA01B447}" srcOrd="0" destOrd="0" presId="urn:microsoft.com/office/officeart/2005/8/layout/orgChart1"/>
    <dgm:cxn modelId="{9E33E7BF-97AF-4611-9618-D6DC89E58F45}" type="presParOf" srcId="{C388E031-3BD3-441E-9D8A-89E3CA01B447}" destId="{B5C37A3A-9F5D-4803-AADB-E82D21D2F6AA}" srcOrd="0" destOrd="0" presId="urn:microsoft.com/office/officeart/2005/8/layout/orgChart1"/>
    <dgm:cxn modelId="{2A93E8EB-F4AF-4CF6-B309-B4F7EC5E3A8A}" type="presParOf" srcId="{C388E031-3BD3-441E-9D8A-89E3CA01B447}" destId="{5236BDEA-72A4-47CE-8F00-7D7B21831671}" srcOrd="1" destOrd="0" presId="urn:microsoft.com/office/officeart/2005/8/layout/orgChart1"/>
    <dgm:cxn modelId="{F54D6FB8-6DB6-493F-BBF2-A3B69158B09F}" type="presParOf" srcId="{5EC2C5D1-E73B-4D7D-9F11-27B8578F5321}" destId="{9216B0F7-CF21-4A0F-B290-8DA859563237}" srcOrd="1" destOrd="0" presId="urn:microsoft.com/office/officeart/2005/8/layout/orgChart1"/>
    <dgm:cxn modelId="{9CD1AA83-062A-4C5A-8AB9-D03CFDC491F1}" type="presParOf" srcId="{9216B0F7-CF21-4A0F-B290-8DA859563237}" destId="{108DBAC2-A05B-4E5B-ACB3-55AB3EDD451B}" srcOrd="0" destOrd="0" presId="urn:microsoft.com/office/officeart/2005/8/layout/orgChart1"/>
    <dgm:cxn modelId="{85774B40-1DE5-4965-AE74-18E0B3B34784}" type="presParOf" srcId="{9216B0F7-CF21-4A0F-B290-8DA859563237}" destId="{E52C49EB-AFB1-4658-BF17-78353A4A3A33}" srcOrd="1" destOrd="0" presId="urn:microsoft.com/office/officeart/2005/8/layout/orgChart1"/>
    <dgm:cxn modelId="{1D5D5803-AA4E-4B4B-A573-56D55283A7E7}" type="presParOf" srcId="{E52C49EB-AFB1-4658-BF17-78353A4A3A33}" destId="{DD778935-0095-4C21-A164-17339161D516}" srcOrd="0" destOrd="0" presId="urn:microsoft.com/office/officeart/2005/8/layout/orgChart1"/>
    <dgm:cxn modelId="{5C20B9E3-4C64-40DF-BAFE-38C561AB8DE4}" type="presParOf" srcId="{DD778935-0095-4C21-A164-17339161D516}" destId="{F4D787E4-5DBB-4692-B3D7-2A762E058B63}" srcOrd="0" destOrd="0" presId="urn:microsoft.com/office/officeart/2005/8/layout/orgChart1"/>
    <dgm:cxn modelId="{8DB5D3F4-8C17-47A8-BE91-09F8B9E9E916}" type="presParOf" srcId="{DD778935-0095-4C21-A164-17339161D516}" destId="{18AA946E-DF48-4066-8A56-92B8BFD8445D}" srcOrd="1" destOrd="0" presId="urn:microsoft.com/office/officeart/2005/8/layout/orgChart1"/>
    <dgm:cxn modelId="{3DDF1409-055E-489D-B5E5-5FBEA1C07CEE}" type="presParOf" srcId="{E52C49EB-AFB1-4658-BF17-78353A4A3A33}" destId="{3EC45B17-EB3A-4C8F-B611-7AC8C61BEF78}" srcOrd="1" destOrd="0" presId="urn:microsoft.com/office/officeart/2005/8/layout/orgChart1"/>
    <dgm:cxn modelId="{B3EB1870-3FDE-4474-AE9E-57A587EE38DD}" type="presParOf" srcId="{E52C49EB-AFB1-4658-BF17-78353A4A3A33}" destId="{8389EB3C-70E3-4E4A-AD70-6C2002644E34}" srcOrd="2" destOrd="0" presId="urn:microsoft.com/office/officeart/2005/8/layout/orgChart1"/>
    <dgm:cxn modelId="{CD00A692-9F2F-4DEC-8EAE-BB6F6A148047}" type="presParOf" srcId="{9216B0F7-CF21-4A0F-B290-8DA859563237}" destId="{CE43CDD6-61E4-428F-849E-9A92D9072DB5}" srcOrd="2" destOrd="0" presId="urn:microsoft.com/office/officeart/2005/8/layout/orgChart1"/>
    <dgm:cxn modelId="{81170CE4-EAAE-4342-B582-75CA7D2C92C1}" type="presParOf" srcId="{9216B0F7-CF21-4A0F-B290-8DA859563237}" destId="{C9F83941-BA7F-4494-85C4-819A3AD5F801}" srcOrd="3" destOrd="0" presId="urn:microsoft.com/office/officeart/2005/8/layout/orgChart1"/>
    <dgm:cxn modelId="{F2270175-B553-41C8-8B83-FA299DB95807}" type="presParOf" srcId="{C9F83941-BA7F-4494-85C4-819A3AD5F801}" destId="{BB311472-E1C7-4AE0-B7B5-6B63BC4714F8}" srcOrd="0" destOrd="0" presId="urn:microsoft.com/office/officeart/2005/8/layout/orgChart1"/>
    <dgm:cxn modelId="{80E3A4E6-D255-40EA-91F9-E4EE9F697FF1}" type="presParOf" srcId="{BB311472-E1C7-4AE0-B7B5-6B63BC4714F8}" destId="{6AC36C40-B280-423B-BE32-F5FF201EC5B5}" srcOrd="0" destOrd="0" presId="urn:microsoft.com/office/officeart/2005/8/layout/orgChart1"/>
    <dgm:cxn modelId="{BB894D94-FF28-46B5-90B2-802CC06E5B25}" type="presParOf" srcId="{BB311472-E1C7-4AE0-B7B5-6B63BC4714F8}" destId="{063AECE4-ED7A-44C6-A6BC-7B4D421C5BA4}" srcOrd="1" destOrd="0" presId="urn:microsoft.com/office/officeart/2005/8/layout/orgChart1"/>
    <dgm:cxn modelId="{D4936108-F2D0-4090-91CC-ABA1826FF6DB}" type="presParOf" srcId="{C9F83941-BA7F-4494-85C4-819A3AD5F801}" destId="{0BCE314F-7CC5-44FA-9FC3-8273CEB7BFC4}" srcOrd="1" destOrd="0" presId="urn:microsoft.com/office/officeart/2005/8/layout/orgChart1"/>
    <dgm:cxn modelId="{8FDC4236-6D50-484A-8E68-F845587A25EB}" type="presParOf" srcId="{C9F83941-BA7F-4494-85C4-819A3AD5F801}" destId="{E7B6DFE1-737F-4BDB-A43F-AFE2BF869B18}" srcOrd="2" destOrd="0" presId="urn:microsoft.com/office/officeart/2005/8/layout/orgChart1"/>
    <dgm:cxn modelId="{1D9D6323-448F-4C88-9341-92BF58A6D932}" type="presParOf" srcId="{9216B0F7-CF21-4A0F-B290-8DA859563237}" destId="{9B9353D5-2CAD-4B65-920C-DA9615381FD7}" srcOrd="4" destOrd="0" presId="urn:microsoft.com/office/officeart/2005/8/layout/orgChart1"/>
    <dgm:cxn modelId="{133F133A-AB6B-4FC8-AB6E-B459A1ED94A6}" type="presParOf" srcId="{9216B0F7-CF21-4A0F-B290-8DA859563237}" destId="{F1CA04A3-ECC4-4635-A8C1-D58CFF7AD107}" srcOrd="5" destOrd="0" presId="urn:microsoft.com/office/officeart/2005/8/layout/orgChart1"/>
    <dgm:cxn modelId="{11C4F282-B7ED-49E2-8A19-C8AACDA0669F}" type="presParOf" srcId="{F1CA04A3-ECC4-4635-A8C1-D58CFF7AD107}" destId="{C3C34499-19FB-4823-AEEB-7256169D833C}" srcOrd="0" destOrd="0" presId="urn:microsoft.com/office/officeart/2005/8/layout/orgChart1"/>
    <dgm:cxn modelId="{686AC0D3-0524-4DB5-A3F2-F9EC52EA4D1A}" type="presParOf" srcId="{C3C34499-19FB-4823-AEEB-7256169D833C}" destId="{1E986A5A-1745-498A-8AFD-CEB6BD3F2B9B}" srcOrd="0" destOrd="0" presId="urn:microsoft.com/office/officeart/2005/8/layout/orgChart1"/>
    <dgm:cxn modelId="{948B9780-2BAB-4498-A3A3-57F9748A61A1}" type="presParOf" srcId="{C3C34499-19FB-4823-AEEB-7256169D833C}" destId="{A863AB20-52F0-4E70-B445-FB675376BCC3}" srcOrd="1" destOrd="0" presId="urn:microsoft.com/office/officeart/2005/8/layout/orgChart1"/>
    <dgm:cxn modelId="{2F7DDEE3-E506-45CF-932B-9516E176671C}" type="presParOf" srcId="{F1CA04A3-ECC4-4635-A8C1-D58CFF7AD107}" destId="{85FC5E26-3644-4739-8BC5-FC60598FECA7}" srcOrd="1" destOrd="0" presId="urn:microsoft.com/office/officeart/2005/8/layout/orgChart1"/>
    <dgm:cxn modelId="{E0C34D31-A031-4E93-89DC-94B76717D2CA}" type="presParOf" srcId="{F1CA04A3-ECC4-4635-A8C1-D58CFF7AD107}" destId="{596DBAD7-34B2-45C4-9CFC-6FAEB3DA14C4}" srcOrd="2" destOrd="0" presId="urn:microsoft.com/office/officeart/2005/8/layout/orgChart1"/>
    <dgm:cxn modelId="{CE4F3C20-18DE-424A-80A6-4F8A024CE8ED}" type="presParOf" srcId="{5EC2C5D1-E73B-4D7D-9F11-27B8578F5321}" destId="{5877EF82-EC21-41D8-82A5-9D6826682CD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353D5-2CAD-4B65-920C-DA9615381FD7}">
      <dsp:nvSpPr>
        <dsp:cNvPr id="0" name=""/>
        <dsp:cNvSpPr/>
      </dsp:nvSpPr>
      <dsp:spPr>
        <a:xfrm>
          <a:off x="4320889" y="2989297"/>
          <a:ext cx="3055333" cy="530010"/>
        </a:xfrm>
        <a:custGeom>
          <a:avLst/>
          <a:gdLst/>
          <a:ahLst/>
          <a:cxnLst/>
          <a:rect l="0" t="0" r="0" b="0"/>
          <a:pathLst>
            <a:path>
              <a:moveTo>
                <a:pt x="0" y="0"/>
              </a:moveTo>
              <a:lnTo>
                <a:pt x="0" y="294189"/>
              </a:lnTo>
              <a:lnTo>
                <a:pt x="3391805" y="294189"/>
              </a:lnTo>
              <a:lnTo>
                <a:pt x="3391805" y="588378"/>
              </a:lnTo>
            </a:path>
          </a:pathLst>
        </a:custGeom>
        <a:noFill/>
        <a:ln w="12700" cap="flat" cmpd="sng" algn="ctr">
          <a:solidFill>
            <a:srgbClr val="046096">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E43CDD6-61E4-428F-849E-9A92D9072DB5}">
      <dsp:nvSpPr>
        <dsp:cNvPr id="0" name=""/>
        <dsp:cNvSpPr/>
      </dsp:nvSpPr>
      <dsp:spPr>
        <a:xfrm>
          <a:off x="4275169" y="2989297"/>
          <a:ext cx="91440" cy="530010"/>
        </a:xfrm>
        <a:custGeom>
          <a:avLst/>
          <a:gdLst/>
          <a:ahLst/>
          <a:cxnLst/>
          <a:rect l="0" t="0" r="0" b="0"/>
          <a:pathLst>
            <a:path>
              <a:moveTo>
                <a:pt x="45720" y="0"/>
              </a:moveTo>
              <a:lnTo>
                <a:pt x="45720" y="294189"/>
              </a:lnTo>
              <a:lnTo>
                <a:pt x="47345" y="294189"/>
              </a:lnTo>
              <a:lnTo>
                <a:pt x="47345" y="588378"/>
              </a:lnTo>
            </a:path>
          </a:pathLst>
        </a:custGeom>
        <a:noFill/>
        <a:ln w="12700" cap="flat" cmpd="sng" algn="ctr">
          <a:solidFill>
            <a:srgbClr val="046096">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08DBAC2-A05B-4E5B-ACB3-55AB3EDD451B}">
      <dsp:nvSpPr>
        <dsp:cNvPr id="0" name=""/>
        <dsp:cNvSpPr/>
      </dsp:nvSpPr>
      <dsp:spPr>
        <a:xfrm>
          <a:off x="1267019" y="2989297"/>
          <a:ext cx="3053869" cy="530010"/>
        </a:xfrm>
        <a:custGeom>
          <a:avLst/>
          <a:gdLst/>
          <a:ahLst/>
          <a:cxnLst/>
          <a:rect l="0" t="0" r="0" b="0"/>
          <a:pathLst>
            <a:path>
              <a:moveTo>
                <a:pt x="3390180" y="0"/>
              </a:moveTo>
              <a:lnTo>
                <a:pt x="3390180" y="294189"/>
              </a:lnTo>
              <a:lnTo>
                <a:pt x="0" y="294189"/>
              </a:lnTo>
              <a:lnTo>
                <a:pt x="0" y="588378"/>
              </a:lnTo>
            </a:path>
          </a:pathLst>
        </a:custGeom>
        <a:noFill/>
        <a:ln w="12700" cap="flat" cmpd="sng" algn="ctr">
          <a:solidFill>
            <a:srgbClr val="046096">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5C37A3A-9F5D-4803-AADB-E82D21D2F6AA}">
      <dsp:nvSpPr>
        <dsp:cNvPr id="0" name=""/>
        <dsp:cNvSpPr/>
      </dsp:nvSpPr>
      <dsp:spPr>
        <a:xfrm>
          <a:off x="2068155" y="1727368"/>
          <a:ext cx="4505467" cy="1261929"/>
        </a:xfrm>
        <a:prstGeom prst="rect">
          <a:avLst/>
        </a:prstGeom>
        <a:solidFill>
          <a:srgbClr val="11572C"/>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en-US" sz="3000" b="0" kern="1200">
              <a:solidFill>
                <a:srgbClr val="FFFFFF"/>
              </a:solidFill>
              <a:latin typeface="Verdana"/>
              <a:ea typeface="Verdana"/>
              <a:cs typeface="+mn-cs"/>
            </a:rPr>
            <a:t>Solid Waste Infrastructure for Recycling (SWIFR) </a:t>
          </a:r>
          <a:endParaRPr lang="en-US" sz="3000" b="1" kern="1200">
            <a:solidFill>
              <a:srgbClr val="FFFFFF"/>
            </a:solidFill>
            <a:latin typeface="Verdana"/>
            <a:ea typeface="Verdana"/>
            <a:cs typeface="+mn-cs"/>
          </a:endParaRPr>
        </a:p>
      </dsp:txBody>
      <dsp:txXfrm>
        <a:off x="2068155" y="1727368"/>
        <a:ext cx="4505467" cy="1261929"/>
      </dsp:txXfrm>
    </dsp:sp>
    <dsp:sp modelId="{F4D787E4-5DBB-4692-B3D7-2A762E058B63}">
      <dsp:nvSpPr>
        <dsp:cNvPr id="0" name=""/>
        <dsp:cNvSpPr/>
      </dsp:nvSpPr>
      <dsp:spPr>
        <a:xfrm>
          <a:off x="3626" y="3519308"/>
          <a:ext cx="2526786" cy="1261929"/>
        </a:xfrm>
        <a:prstGeom prst="rect">
          <a:avLst/>
        </a:prstGeom>
        <a:solidFill>
          <a:srgbClr val="04609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Verdana"/>
              <a:ea typeface="Verdana"/>
              <a:cs typeface="+mn-cs"/>
            </a:rPr>
            <a:t>Grants </a:t>
          </a:r>
          <a:br>
            <a:rPr lang="en-US" sz="2400" kern="1200">
              <a:solidFill>
                <a:srgbClr val="FFFFFF"/>
              </a:solidFill>
              <a:latin typeface="Verdana"/>
              <a:ea typeface="Verdana"/>
              <a:cs typeface="+mn-cs"/>
            </a:rPr>
          </a:br>
          <a:r>
            <a:rPr lang="en-US" sz="2400" kern="1200">
              <a:solidFill>
                <a:srgbClr val="FFFFFF"/>
              </a:solidFill>
              <a:latin typeface="Verdana"/>
              <a:ea typeface="Verdana"/>
              <a:cs typeface="+mn-cs"/>
            </a:rPr>
            <a:t>for Communities</a:t>
          </a:r>
        </a:p>
      </dsp:txBody>
      <dsp:txXfrm>
        <a:off x="3626" y="3519308"/>
        <a:ext cx="2526786" cy="1261929"/>
      </dsp:txXfrm>
    </dsp:sp>
    <dsp:sp modelId="{6AC36C40-B280-423B-BE32-F5FF201EC5B5}">
      <dsp:nvSpPr>
        <dsp:cNvPr id="0" name=""/>
        <dsp:cNvSpPr/>
      </dsp:nvSpPr>
      <dsp:spPr>
        <a:xfrm>
          <a:off x="3060423" y="3519308"/>
          <a:ext cx="2523859" cy="1261929"/>
        </a:xfrm>
        <a:prstGeom prst="rect">
          <a:avLst/>
        </a:prstGeom>
        <a:solidFill>
          <a:srgbClr val="04609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Verdana"/>
              <a:ea typeface="Verdana"/>
              <a:cs typeface="+mn-cs"/>
            </a:rPr>
            <a:t>Grants for States and Territories</a:t>
          </a:r>
        </a:p>
      </dsp:txBody>
      <dsp:txXfrm>
        <a:off x="3060423" y="3519308"/>
        <a:ext cx="2523859" cy="1261929"/>
      </dsp:txXfrm>
    </dsp:sp>
    <dsp:sp modelId="{1E986A5A-1745-498A-8AFD-CEB6BD3F2B9B}">
      <dsp:nvSpPr>
        <dsp:cNvPr id="0" name=""/>
        <dsp:cNvSpPr/>
      </dsp:nvSpPr>
      <dsp:spPr>
        <a:xfrm>
          <a:off x="6114292" y="3519308"/>
          <a:ext cx="2523859" cy="1261929"/>
        </a:xfrm>
        <a:prstGeom prst="rect">
          <a:avLst/>
        </a:prstGeom>
        <a:solidFill>
          <a:srgbClr val="04609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Verdana"/>
              <a:ea typeface="Verdana"/>
              <a:cs typeface="+mn-cs"/>
            </a:rPr>
            <a:t>Grants for Tribes and Intertribal Consortia</a:t>
          </a:r>
        </a:p>
      </dsp:txBody>
      <dsp:txXfrm>
        <a:off x="6114292" y="3519308"/>
        <a:ext cx="2523859" cy="126192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1249AFD-1B83-4875-862B-83836E761102}" type="datetimeFigureOut">
              <a:rPr lang="en-US" smtClean="0"/>
              <a:t>10/21/2023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7AAFF3D-5561-4843-8C9F-5F3AE30972D4}" type="slidenum">
              <a:rPr lang="en-US" smtClean="0"/>
              <a:t>‹#›</a:t>
            </a:fld>
            <a:endParaRPr lang="en-US"/>
          </a:p>
        </p:txBody>
      </p:sp>
    </p:spTree>
    <p:extLst>
      <p:ext uri="{BB962C8B-B14F-4D97-AF65-F5344CB8AC3E}">
        <p14:creationId xmlns:p14="http://schemas.microsoft.com/office/powerpoint/2010/main" val="3622195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546C1D-5430-4F85-BBA3-708CBEA9B27D}" type="slidenum">
              <a:rPr lang="en-US" smtClean="0"/>
              <a:t>2</a:t>
            </a:fld>
            <a:endParaRPr lang="en-US"/>
          </a:p>
        </p:txBody>
      </p:sp>
    </p:spTree>
    <p:extLst>
      <p:ext uri="{BB962C8B-B14F-4D97-AF65-F5344CB8AC3E}">
        <p14:creationId xmlns:p14="http://schemas.microsoft.com/office/powerpoint/2010/main" val="1853056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7E6D36A-8DA0-4044-943B-5FE049AD6275}"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707583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7E6D36A-8DA0-4044-943B-5FE049AD6275}"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60546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interactive map identifies and displays facility-specific information about potential generators and recipients of excess food in the industrial, commercial and institutional sectors and provides estimates of excess food by generator type.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A0370-A833-4695-B3AA-C5CFBEB10D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016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also a new resource for states, territories, local governments, tribes, and nongovernmental organizations who wish to create composting campaigns in their communities.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A0370-A833-4695-B3AA-C5CFBEB10D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891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new resource for states, territories, local governments, tribes, and nongovernmental organizations who wish to create composting campaigns in their communities.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A0370-A833-4695-B3AA-C5CFBEB10D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lvl="1"/>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B95E8AB7-665E-4011-A811-0592B2614BF0}"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78626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AFF3D-5561-4843-8C9F-5F3AE30972D4}" type="slidenum">
              <a:rPr lang="en-US" smtClean="0"/>
              <a:t>5</a:t>
            </a:fld>
            <a:endParaRPr lang="en-US"/>
          </a:p>
        </p:txBody>
      </p:sp>
    </p:spTree>
    <p:extLst>
      <p:ext uri="{BB962C8B-B14F-4D97-AF65-F5344CB8AC3E}">
        <p14:creationId xmlns:p14="http://schemas.microsoft.com/office/powerpoint/2010/main" val="302958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AAFF3D-5561-4843-8C9F-5F3AE30972D4}" type="slidenum">
              <a:rPr lang="en-US" smtClean="0"/>
              <a:t>6</a:t>
            </a:fld>
            <a:endParaRPr lang="en-US"/>
          </a:p>
        </p:txBody>
      </p:sp>
    </p:spTree>
    <p:extLst>
      <p:ext uri="{BB962C8B-B14F-4D97-AF65-F5344CB8AC3E}">
        <p14:creationId xmlns:p14="http://schemas.microsoft.com/office/powerpoint/2010/main" val="288442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AAFF3D-5561-4843-8C9F-5F3AE30972D4}" type="slidenum">
              <a:rPr lang="en-US" smtClean="0"/>
              <a:t>7</a:t>
            </a:fld>
            <a:endParaRPr lang="en-US"/>
          </a:p>
        </p:txBody>
      </p:sp>
    </p:spTree>
    <p:extLst>
      <p:ext uri="{BB962C8B-B14F-4D97-AF65-F5344CB8AC3E}">
        <p14:creationId xmlns:p14="http://schemas.microsoft.com/office/powerpoint/2010/main" val="423368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E8AB7-665E-4011-A811-0592B2614BF0}" type="slidenum">
              <a:rPr lang="en-US" smtClean="0"/>
              <a:t>8</a:t>
            </a:fld>
            <a:endParaRPr lang="en-US"/>
          </a:p>
        </p:txBody>
      </p:sp>
    </p:spTree>
    <p:extLst>
      <p:ext uri="{BB962C8B-B14F-4D97-AF65-F5344CB8AC3E}">
        <p14:creationId xmlns:p14="http://schemas.microsoft.com/office/powerpoint/2010/main" val="161328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E6D36A-8DA0-4044-943B-5FE049AD6275}" type="slidenum">
              <a:rPr lang="en-US" smtClean="0"/>
              <a:t>9</a:t>
            </a:fld>
            <a:endParaRPr lang="en-US"/>
          </a:p>
        </p:txBody>
      </p:sp>
    </p:spTree>
    <p:extLst>
      <p:ext uri="{BB962C8B-B14F-4D97-AF65-F5344CB8AC3E}">
        <p14:creationId xmlns:p14="http://schemas.microsoft.com/office/powerpoint/2010/main" val="96450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E8AB7-665E-4011-A811-0592B2614BF0}" type="slidenum">
              <a:rPr lang="en-US" smtClean="0"/>
              <a:t>10</a:t>
            </a:fld>
            <a:endParaRPr lang="en-US"/>
          </a:p>
        </p:txBody>
      </p:sp>
    </p:spTree>
    <p:extLst>
      <p:ext uri="{BB962C8B-B14F-4D97-AF65-F5344CB8AC3E}">
        <p14:creationId xmlns:p14="http://schemas.microsoft.com/office/powerpoint/2010/main" val="710060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F7E6D36A-8DA0-4044-943B-5FE049AD6275}"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059377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BA91C80-D376-460B-94BD-A3A8AEAC2A08}"/>
              </a:ext>
            </a:extLst>
          </p:cNvPr>
          <p:cNvGraphicFramePr>
            <a:graphicFrameLocks noChangeAspect="1"/>
          </p:cNvGraphicFramePr>
          <p:nvPr userDrawn="1">
            <p:custDataLst>
              <p:tags r:id="rId1"/>
            </p:custDataLst>
            <p:extLst>
              <p:ext uri="{D42A27DB-BD31-4B8C-83A1-F6EECF244321}">
                <p14:modId xmlns:p14="http://schemas.microsoft.com/office/powerpoint/2010/main" val="1271626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Object 7" hidden="1">
                        <a:extLst>
                          <a:ext uri="{FF2B5EF4-FFF2-40B4-BE49-F238E27FC236}">
                            <a16:creationId xmlns:a16="http://schemas.microsoft.com/office/drawing/2014/main" id="{0BA91C80-D376-460B-94BD-A3A8AEAC2A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vert="horz" lIns="0" rIns="0" anchor="b">
            <a:normAutofit/>
          </a:bodyPr>
          <a:lstStyle>
            <a:lvl1pPr algn="l">
              <a:defRPr sz="3600" b="0" i="0" cap="all" baseline="0">
                <a:solidFill>
                  <a:schemeClr val="bg1"/>
                </a:solidFill>
                <a:latin typeface="Sagona ExtraLight" panose="02020303050505020204" pitchFamily="18" charset="0"/>
              </a:defRPr>
            </a:lvl1pPr>
          </a:lstStyle>
          <a:p>
            <a:r>
              <a:rPr lang="en-US"/>
              <a:t>Click to edit Master title style</a:t>
            </a:r>
          </a:p>
        </p:txBody>
      </p:sp>
      <p:pic>
        <p:nvPicPr>
          <p:cNvPr id="2" name="Picture 1">
            <a:extLst>
              <a:ext uri="{FF2B5EF4-FFF2-40B4-BE49-F238E27FC236}">
                <a16:creationId xmlns:a16="http://schemas.microsoft.com/office/drawing/2014/main" id="{B0360E09-34B5-1146-5D37-9D82C9CECBB2}"/>
              </a:ext>
            </a:extLst>
          </p:cNvPr>
          <p:cNvPicPr>
            <a:picLocks noChangeAspect="1"/>
          </p:cNvPicPr>
          <p:nvPr userDrawn="1"/>
        </p:nvPicPr>
        <p:blipFill>
          <a:blip r:embed="rId5"/>
          <a:stretch>
            <a:fillRect/>
          </a:stretch>
        </p:blipFill>
        <p:spPr>
          <a:xfrm>
            <a:off x="11122128" y="-3365"/>
            <a:ext cx="1069871" cy="423780"/>
          </a:xfrm>
          <a:prstGeom prst="rect">
            <a:avLst/>
          </a:prstGeom>
        </p:spPr>
      </p:pic>
    </p:spTree>
    <p:extLst>
      <p:ext uri="{BB962C8B-B14F-4D97-AF65-F5344CB8AC3E}">
        <p14:creationId xmlns:p14="http://schemas.microsoft.com/office/powerpoint/2010/main" val="1865215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_3">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D3EDB98-063D-4B9B-97D3-A36377559EE4}"/>
              </a:ext>
            </a:extLst>
          </p:cNvPr>
          <p:cNvGraphicFramePr>
            <a:graphicFrameLocks noChangeAspect="1"/>
          </p:cNvGraphicFramePr>
          <p:nvPr userDrawn="1">
            <p:custDataLst>
              <p:tags r:id="rId1"/>
            </p:custDataLst>
            <p:extLst>
              <p:ext uri="{D42A27DB-BD31-4B8C-83A1-F6EECF244321}">
                <p14:modId xmlns:p14="http://schemas.microsoft.com/office/powerpoint/2010/main" val="499681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Object 5" hidden="1">
                        <a:extLst>
                          <a:ext uri="{FF2B5EF4-FFF2-40B4-BE49-F238E27FC236}">
                            <a16:creationId xmlns:a16="http://schemas.microsoft.com/office/drawing/2014/main" id="{FD3EDB98-063D-4B9B-97D3-A36377559E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0BA9A9AB-AD75-4A40-BA84-AE6732D01E16}"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vert="horz" lIns="0" rIns="0" anchor="b">
            <a:noAutofit/>
          </a:bodyPr>
          <a:lstStyle>
            <a:lvl1pPr algn="l">
              <a:defRPr sz="3600" b="0" i="0" cap="all" baseline="0">
                <a:solidFill>
                  <a:schemeClr val="accent4">
                    <a:lumMod val="75000"/>
                  </a:schemeClr>
                </a:solidFill>
                <a:latin typeface="Sagona ExtraLight" panose="02020303050505020204" pitchFamily="18" charset="0"/>
              </a:defRPr>
            </a:lvl1pPr>
          </a:lstStyle>
          <a:p>
            <a:r>
              <a:rPr lang="en-US"/>
              <a:t>TITLE GOEs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2000">
                <a:latin typeface="+mn-lt"/>
              </a:defRPr>
            </a:lvl1pPr>
            <a:lvl2pPr marL="457200" indent="0">
              <a:lnSpc>
                <a:spcPct val="100000"/>
              </a:lnSpc>
              <a:buNone/>
              <a:defRPr sz="2000">
                <a:latin typeface="+mn-lt"/>
              </a:defRPr>
            </a:lvl2pPr>
            <a:lvl3pPr marL="914400" indent="0">
              <a:lnSpc>
                <a:spcPct val="100000"/>
              </a:lnSpc>
              <a:buNone/>
              <a:defRPr sz="2000">
                <a:latin typeface="+mn-lt"/>
              </a:defRPr>
            </a:lvl3pPr>
            <a:lvl4pPr marL="1371600" indent="0">
              <a:lnSpc>
                <a:spcPct val="100000"/>
              </a:lnSpc>
              <a:buNone/>
              <a:defRPr sz="2000">
                <a:latin typeface="+mn-lt"/>
              </a:defRPr>
            </a:lvl4pPr>
            <a:lvl5pPr marL="1828800" indent="0">
              <a:lnSpc>
                <a:spcPct val="100000"/>
              </a:lnSpc>
              <a:buNone/>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43B4E00-88C4-4299-98A0-265FC69F1830}"/>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550468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3D22F84-75C3-48D2-BED4-5D2993A6665F}"/>
              </a:ext>
            </a:extLst>
          </p:cNvPr>
          <p:cNvGraphicFramePr>
            <a:graphicFrameLocks noChangeAspect="1"/>
          </p:cNvGraphicFramePr>
          <p:nvPr userDrawn="1">
            <p:custDataLst>
              <p:tags r:id="rId1"/>
            </p:custDataLst>
            <p:extLst>
              <p:ext uri="{D42A27DB-BD31-4B8C-83A1-F6EECF244321}">
                <p14:modId xmlns:p14="http://schemas.microsoft.com/office/powerpoint/2010/main" val="2584315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Object 5" hidden="1">
                        <a:extLst>
                          <a:ext uri="{FF2B5EF4-FFF2-40B4-BE49-F238E27FC236}">
                            <a16:creationId xmlns:a16="http://schemas.microsoft.com/office/drawing/2014/main" id="{93D22F84-75C3-48D2-BED4-5D2993A666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6D341767-3B78-48ED-912D-658FF19F8026}"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vert="horz" lIns="0" rIns="0" anchor="b">
            <a:noAutofit/>
          </a:bodyPr>
          <a:lstStyle>
            <a:lvl1pPr algn="l">
              <a:defRPr sz="3600" b="0" i="0" cap="all" baseline="0">
                <a:solidFill>
                  <a:schemeClr val="bg1"/>
                </a:solidFill>
                <a:latin typeface="Sagona ExtraLight" panose="02020303050505020204" pitchFamily="18" charset="0"/>
              </a:defRPr>
            </a:lvl1pPr>
          </a:lstStyle>
          <a:p>
            <a:r>
              <a:rPr lang="en-US"/>
              <a:t>TITLE GOEs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2400">
                <a:solidFill>
                  <a:schemeClr val="bg1"/>
                </a:solidFill>
                <a:latin typeface="+mj-lt"/>
              </a:defRPr>
            </a:lvl1pPr>
            <a:lvl2pPr marL="457200" indent="0">
              <a:lnSpc>
                <a:spcPct val="100000"/>
              </a:lnSpc>
              <a:buNone/>
              <a:defRPr sz="2400">
                <a:solidFill>
                  <a:schemeClr val="bg1"/>
                </a:solidFill>
                <a:latin typeface="+mj-lt"/>
              </a:defRPr>
            </a:lvl2pPr>
            <a:lvl3pPr marL="914400" indent="0">
              <a:lnSpc>
                <a:spcPct val="100000"/>
              </a:lnSpc>
              <a:buNone/>
              <a:defRPr sz="2400">
                <a:solidFill>
                  <a:schemeClr val="bg1"/>
                </a:solidFill>
                <a:latin typeface="+mj-lt"/>
              </a:defRPr>
            </a:lvl3pPr>
            <a:lvl4pPr marL="1371600" indent="0">
              <a:lnSpc>
                <a:spcPct val="100000"/>
              </a:lnSpc>
              <a:buNone/>
              <a:defRPr sz="2400">
                <a:solidFill>
                  <a:schemeClr val="bg1"/>
                </a:solidFill>
                <a:latin typeface="+mj-lt"/>
              </a:defRPr>
            </a:lvl4pPr>
            <a:lvl5pPr marL="1828800" indent="0">
              <a:lnSpc>
                <a:spcPct val="100000"/>
              </a:lnSpc>
              <a:buNone/>
              <a:defRPr sz="2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12DC752-5A28-4A31-87BF-9B4AF4F53D48}"/>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335615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_5">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1CC0C00-44CA-4C46-877D-14EB228CBC12}"/>
              </a:ext>
            </a:extLst>
          </p:cNvPr>
          <p:cNvGraphicFramePr>
            <a:graphicFrameLocks noChangeAspect="1"/>
          </p:cNvGraphicFramePr>
          <p:nvPr userDrawn="1">
            <p:custDataLst>
              <p:tags r:id="rId1"/>
            </p:custDataLst>
            <p:extLst>
              <p:ext uri="{D42A27DB-BD31-4B8C-83A1-F6EECF244321}">
                <p14:modId xmlns:p14="http://schemas.microsoft.com/office/powerpoint/2010/main" val="7993058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Object 5" hidden="1">
                        <a:extLst>
                          <a:ext uri="{FF2B5EF4-FFF2-40B4-BE49-F238E27FC236}">
                            <a16:creationId xmlns:a16="http://schemas.microsoft.com/office/drawing/2014/main" id="{11CC0C00-44CA-4C46-877D-14EB228CBC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AABDB493-3C6B-4F22-B448-41AF6B806223}"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vert="horz" lIns="0" rIns="0" anchor="b">
            <a:noAutofit/>
          </a:bodyPr>
          <a:lstStyle>
            <a:lvl1pPr algn="l">
              <a:defRPr sz="3600" b="0" i="0" cap="all" baseline="0">
                <a:solidFill>
                  <a:schemeClr val="bg1"/>
                </a:solidFill>
                <a:latin typeface="Sagona ExtraLight" panose="02020303050505020204" pitchFamily="18" charset="0"/>
              </a:defRPr>
            </a:lvl1pPr>
          </a:lstStyle>
          <a:p>
            <a:r>
              <a:rPr lang="en-US"/>
              <a:t>TITLE GOEs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2400">
                <a:solidFill>
                  <a:schemeClr val="bg1"/>
                </a:solidFill>
                <a:latin typeface="+mj-lt"/>
              </a:defRPr>
            </a:lvl1pPr>
            <a:lvl2pPr marL="457200" indent="0">
              <a:lnSpc>
                <a:spcPct val="100000"/>
              </a:lnSpc>
              <a:buNone/>
              <a:defRPr sz="2400">
                <a:solidFill>
                  <a:schemeClr val="bg1"/>
                </a:solidFill>
                <a:latin typeface="+mj-lt"/>
              </a:defRPr>
            </a:lvl2pPr>
            <a:lvl3pPr marL="914400" indent="0">
              <a:lnSpc>
                <a:spcPct val="100000"/>
              </a:lnSpc>
              <a:buNone/>
              <a:defRPr sz="2400">
                <a:solidFill>
                  <a:schemeClr val="bg1"/>
                </a:solidFill>
                <a:latin typeface="+mj-lt"/>
              </a:defRPr>
            </a:lvl3pPr>
            <a:lvl4pPr marL="1371600" indent="0">
              <a:lnSpc>
                <a:spcPct val="100000"/>
              </a:lnSpc>
              <a:buNone/>
              <a:defRPr sz="2400">
                <a:solidFill>
                  <a:schemeClr val="bg1"/>
                </a:solidFill>
                <a:latin typeface="+mj-lt"/>
              </a:defRPr>
            </a:lvl4pPr>
            <a:lvl5pPr marL="1828800" indent="0">
              <a:lnSpc>
                <a:spcPct val="100000"/>
              </a:lnSpc>
              <a:buNone/>
              <a:defRPr sz="2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F6D50E1-5B95-46BD-B7A6-C05D8F61E60A}"/>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716227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17F5819-3869-4344-8865-AC270386E820}"/>
              </a:ext>
            </a:extLst>
          </p:cNvPr>
          <p:cNvGraphicFramePr>
            <a:graphicFrameLocks noChangeAspect="1"/>
          </p:cNvGraphicFramePr>
          <p:nvPr userDrawn="1">
            <p:custDataLst>
              <p:tags r:id="rId1"/>
            </p:custDataLst>
            <p:extLst>
              <p:ext uri="{D42A27DB-BD31-4B8C-83A1-F6EECF244321}">
                <p14:modId xmlns:p14="http://schemas.microsoft.com/office/powerpoint/2010/main" val="3695055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417F5819-3869-4344-8865-AC270386E8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155056"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155056" y="2715790"/>
            <a:ext cx="4179376" cy="2387600"/>
          </a:xfrm>
        </p:spPr>
        <p:txBody>
          <a:bodyPr vert="horz"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066728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8990C5A-6FE1-47D3-86BD-A4FE9DE3FB79}"/>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83420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50BB9FB-F704-4649-B23E-B2A7AB4B76BC}"/>
              </a:ext>
            </a:extLst>
          </p:cNvPr>
          <p:cNvGraphicFramePr>
            <a:graphicFrameLocks noChangeAspect="1"/>
          </p:cNvGraphicFramePr>
          <p:nvPr userDrawn="1">
            <p:custDataLst>
              <p:tags r:id="rId1"/>
            </p:custDataLst>
            <p:extLst>
              <p:ext uri="{D42A27DB-BD31-4B8C-83A1-F6EECF244321}">
                <p14:modId xmlns:p14="http://schemas.microsoft.com/office/powerpoint/2010/main" val="18403878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850BB9FB-F704-4649-B23E-B2A7AB4B76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vert="horz"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69AEB6B-4842-4EE9-929F-E354F91BEAD2}"/>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4038832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Slide_4">
    <p:bg>
      <p:bgPr>
        <a:solidFill>
          <a:schemeClr val="accent4">
            <a:lumMod val="50000"/>
          </a:schemeClr>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06B8807-3DFC-4696-8AB5-9C389BE46805}"/>
              </a:ext>
            </a:extLst>
          </p:cNvPr>
          <p:cNvGraphicFramePr>
            <a:graphicFrameLocks noChangeAspect="1"/>
          </p:cNvGraphicFramePr>
          <p:nvPr userDrawn="1">
            <p:custDataLst>
              <p:tags r:id="rId1"/>
            </p:custDataLst>
            <p:extLst>
              <p:ext uri="{D42A27DB-BD31-4B8C-83A1-F6EECF244321}">
                <p14:modId xmlns:p14="http://schemas.microsoft.com/office/powerpoint/2010/main" val="2501898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A06B8807-3DFC-4696-8AB5-9C389BE468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5"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vert="horz"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EA030AE-4E56-454F-8908-0A3081860819}"/>
              </a:ext>
            </a:extLst>
          </p:cNvPr>
          <p:cNvPicPr>
            <a:picLocks noChangeAspect="1"/>
          </p:cNvPicPr>
          <p:nvPr userDrawn="1"/>
        </p:nvPicPr>
        <p:blipFill>
          <a:blip r:embed="rId6"/>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247504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A773BD-9797-4E8C-BA89-BA46EDA1A60D}"/>
              </a:ext>
            </a:extLst>
          </p:cNvPr>
          <p:cNvGraphicFramePr>
            <a:graphicFrameLocks noChangeAspect="1"/>
          </p:cNvGraphicFramePr>
          <p:nvPr userDrawn="1">
            <p:custDataLst>
              <p:tags r:id="rId1"/>
            </p:custDataLst>
            <p:extLst>
              <p:ext uri="{D42A27DB-BD31-4B8C-83A1-F6EECF244321}">
                <p14:modId xmlns:p14="http://schemas.microsoft.com/office/powerpoint/2010/main" val="3369065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57A773BD-9797-4E8C-BA89-BA46EDA1A6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5"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vert="horz"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F89A0A3-4228-4214-8B8B-A221823249A2}"/>
              </a:ext>
            </a:extLst>
          </p:cNvPr>
          <p:cNvPicPr>
            <a:picLocks noChangeAspect="1"/>
          </p:cNvPicPr>
          <p:nvPr userDrawn="1"/>
        </p:nvPicPr>
        <p:blipFill>
          <a:blip r:embed="rId6"/>
          <a:stretch>
            <a:fillRect/>
          </a:stretch>
        </p:blipFill>
        <p:spPr>
          <a:xfrm>
            <a:off x="10725150" y="7144"/>
            <a:ext cx="1466850" cy="581025"/>
          </a:xfrm>
          <a:prstGeom prst="rect">
            <a:avLst/>
          </a:prstGeom>
        </p:spPr>
      </p:pic>
    </p:spTree>
    <p:extLst>
      <p:ext uri="{BB962C8B-B14F-4D97-AF65-F5344CB8AC3E}">
        <p14:creationId xmlns:p14="http://schemas.microsoft.com/office/powerpoint/2010/main" val="2306520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54A0274-3A7A-4414-B139-E9A094A0944D}"/>
              </a:ext>
            </a:extLst>
          </p:cNvPr>
          <p:cNvGraphicFramePr>
            <a:graphicFrameLocks noChangeAspect="1"/>
          </p:cNvGraphicFramePr>
          <p:nvPr userDrawn="1">
            <p:custDataLst>
              <p:tags r:id="rId1"/>
            </p:custDataLst>
            <p:extLst>
              <p:ext uri="{D42A27DB-BD31-4B8C-83A1-F6EECF244321}">
                <p14:modId xmlns:p14="http://schemas.microsoft.com/office/powerpoint/2010/main" val="658414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C54A0274-3A7A-4414-B139-E9A094A094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2000">
                <a:latin typeface="+mn-lt"/>
              </a:defRPr>
            </a:lvl1pPr>
            <a:lvl2pPr algn="l">
              <a:defRPr sz="2000">
                <a:latin typeface="+mn-lt"/>
              </a:defRPr>
            </a:lvl2pPr>
            <a:lvl3pPr algn="l">
              <a:defRPr sz="2000">
                <a:latin typeface="+mn-lt"/>
              </a:defRPr>
            </a:lvl3pPr>
            <a:lvl4pPr algn="l">
              <a:defRPr sz="2000">
                <a:latin typeface="+mn-lt"/>
              </a:defRPr>
            </a:lvl4pPr>
            <a:lvl5pPr algn="l">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vert="horz" lIns="0" rIns="0" anchor="ctr">
            <a:norm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0696821"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421F76A-B565-4CFA-B2D9-2A87973AF822}"/>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1192562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4353E88-1DDE-4DB1-8EE4-09EBB86DB5DA}"/>
              </a:ext>
            </a:extLst>
          </p:cNvPr>
          <p:cNvGraphicFramePr>
            <a:graphicFrameLocks noChangeAspect="1"/>
          </p:cNvGraphicFramePr>
          <p:nvPr userDrawn="1">
            <p:custDataLst>
              <p:tags r:id="rId1"/>
            </p:custDataLst>
            <p:extLst>
              <p:ext uri="{D42A27DB-BD31-4B8C-83A1-F6EECF244321}">
                <p14:modId xmlns:p14="http://schemas.microsoft.com/office/powerpoint/2010/main" val="388095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C4353E88-1DDE-4DB1-8EE4-09EBB86DB5D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49462"/>
            <a:ext cx="6002556" cy="2806511"/>
          </a:xfrm>
          <a:prstGeom prst="rect">
            <a:avLst/>
          </a:prstGeom>
        </p:spPr>
        <p:txBody>
          <a:bodyPr vert="horz" lIns="91440" tIns="45720" rIns="91440" bIns="45720" rtlCol="0" anchor="ctr">
            <a:normAutofit/>
          </a:bodyPr>
          <a:lstStyle>
            <a:lvl1pPr algn="l">
              <a:defRPr sz="2000">
                <a:latin typeface="+mn-lt"/>
              </a:defRPr>
            </a:lvl1pPr>
            <a:lvl2pPr algn="l">
              <a:defRPr sz="2000">
                <a:latin typeface="+mn-lt"/>
              </a:defRPr>
            </a:lvl2pPr>
            <a:lvl3pPr algn="l">
              <a:defRPr sz="2000">
                <a:latin typeface="+mn-lt"/>
              </a:defRPr>
            </a:lvl3pPr>
            <a:lvl4pPr algn="l">
              <a:defRPr sz="2000">
                <a:latin typeface="+mn-lt"/>
              </a:defRPr>
            </a:lvl4pPr>
            <a:lvl5pPr algn="l">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vert="horz" lIns="0" rIns="0" anchor="ctr">
            <a:norm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pic>
        <p:nvPicPr>
          <p:cNvPr id="6" name="Picture 5">
            <a:extLst>
              <a:ext uri="{FF2B5EF4-FFF2-40B4-BE49-F238E27FC236}">
                <a16:creationId xmlns:a16="http://schemas.microsoft.com/office/drawing/2014/main" id="{E36FD719-FE37-48C2-99F8-B6F385CCFB98}"/>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2823417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4F895D8-4D8C-43ED-845D-00468EDA4E3B}"/>
              </a:ext>
            </a:extLst>
          </p:cNvPr>
          <p:cNvGraphicFramePr>
            <a:graphicFrameLocks noChangeAspect="1"/>
          </p:cNvGraphicFramePr>
          <p:nvPr userDrawn="1">
            <p:custDataLst>
              <p:tags r:id="rId1"/>
            </p:custDataLst>
            <p:extLst>
              <p:ext uri="{D42A27DB-BD31-4B8C-83A1-F6EECF244321}">
                <p14:modId xmlns:p14="http://schemas.microsoft.com/office/powerpoint/2010/main" val="1573720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B4F895D8-4D8C-43ED-845D-00468EDA4E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2000">
                <a:latin typeface="+mn-lt"/>
              </a:defRPr>
            </a:lvl1pPr>
            <a:lvl2pPr algn="l">
              <a:defRPr sz="2000">
                <a:latin typeface="+mn-lt"/>
              </a:defRPr>
            </a:lvl2pPr>
            <a:lvl3pPr algn="l">
              <a:defRPr sz="2000">
                <a:latin typeface="+mn-lt"/>
              </a:defRPr>
            </a:lvl3pPr>
            <a:lvl4pPr algn="l">
              <a:defRPr sz="2000">
                <a:latin typeface="+mn-lt"/>
              </a:defRPr>
            </a:lvl4pPr>
            <a:lvl5pPr algn="l">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vert="horz" lIns="0" rIns="0" anchor="ctr">
            <a:norm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pic>
        <p:nvPicPr>
          <p:cNvPr id="7" name="Picture 6">
            <a:extLst>
              <a:ext uri="{FF2B5EF4-FFF2-40B4-BE49-F238E27FC236}">
                <a16:creationId xmlns:a16="http://schemas.microsoft.com/office/drawing/2014/main" id="{A1148208-3B5D-41EF-9EC6-A35573C721EC}"/>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626763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D3EDB98-063D-4B9B-97D3-A36377559EE4}"/>
              </a:ext>
            </a:extLst>
          </p:cNvPr>
          <p:cNvGraphicFramePr>
            <a:graphicFrameLocks noChangeAspect="1"/>
          </p:cNvGraphicFramePr>
          <p:nvPr userDrawn="1">
            <p:custDataLst>
              <p:tags r:id="rId1"/>
            </p:custDataLst>
            <p:extLst>
              <p:ext uri="{D42A27DB-BD31-4B8C-83A1-F6EECF244321}">
                <p14:modId xmlns:p14="http://schemas.microsoft.com/office/powerpoint/2010/main" val="499681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Object 5" hidden="1">
                        <a:extLst>
                          <a:ext uri="{FF2B5EF4-FFF2-40B4-BE49-F238E27FC236}">
                            <a16:creationId xmlns:a16="http://schemas.microsoft.com/office/drawing/2014/main" id="{FD3EDB98-063D-4B9B-97D3-A36377559E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vert="horz" lIns="0" rIns="0" anchor="b">
            <a:noAutofit/>
          </a:bodyPr>
          <a:lstStyle>
            <a:lvl1pPr algn="l">
              <a:defRPr sz="3600" b="0" i="0" cap="all" baseline="0">
                <a:solidFill>
                  <a:schemeClr val="accent4">
                    <a:lumMod val="75000"/>
                  </a:schemeClr>
                </a:solidFill>
                <a:latin typeface="Sagona ExtraLight" panose="02020303050505020204" pitchFamily="18" charset="0"/>
              </a:defRPr>
            </a:lvl1pPr>
          </a:lstStyle>
          <a:p>
            <a:r>
              <a:rPr lang="en-US"/>
              <a:t>TITLE goes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43B4E00-88C4-4299-98A0-265FC69F1830}"/>
              </a:ext>
            </a:extLst>
          </p:cNvPr>
          <p:cNvPicPr>
            <a:picLocks noChangeAspect="1"/>
          </p:cNvPicPr>
          <p:nvPr userDrawn="1"/>
        </p:nvPicPr>
        <p:blipFill>
          <a:blip r:embed="rId5"/>
          <a:stretch>
            <a:fillRect/>
          </a:stretch>
        </p:blipFill>
        <p:spPr>
          <a:xfrm>
            <a:off x="11122128" y="-3365"/>
            <a:ext cx="1069871" cy="423780"/>
          </a:xfrm>
          <a:prstGeom prst="rect">
            <a:avLst/>
          </a:prstGeom>
        </p:spPr>
      </p:pic>
    </p:spTree>
    <p:extLst>
      <p:ext uri="{BB962C8B-B14F-4D97-AF65-F5344CB8AC3E}">
        <p14:creationId xmlns:p14="http://schemas.microsoft.com/office/powerpoint/2010/main" val="3652247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455EF43-76C7-4F0B-83B9-AC85A433A2A0}"/>
              </a:ext>
            </a:extLst>
          </p:cNvPr>
          <p:cNvGraphicFramePr>
            <a:graphicFrameLocks noChangeAspect="1"/>
          </p:cNvGraphicFramePr>
          <p:nvPr userDrawn="1">
            <p:custDataLst>
              <p:tags r:id="rId1"/>
            </p:custDataLst>
            <p:extLst>
              <p:ext uri="{D42A27DB-BD31-4B8C-83A1-F6EECF244321}">
                <p14:modId xmlns:p14="http://schemas.microsoft.com/office/powerpoint/2010/main" val="613592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D455EF43-76C7-4F0B-83B9-AC85A433A2A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2000">
                <a:latin typeface="+mn-lt"/>
              </a:defRPr>
            </a:lvl1pPr>
            <a:lvl2pPr algn="l">
              <a:defRPr sz="2000">
                <a:latin typeface="+mn-lt"/>
              </a:defRPr>
            </a:lvl2pPr>
            <a:lvl3pPr algn="l">
              <a:defRPr sz="2000">
                <a:latin typeface="+mn-lt"/>
              </a:defRPr>
            </a:lvl3pPr>
            <a:lvl4pPr algn="l">
              <a:defRPr sz="2000">
                <a:latin typeface="+mn-lt"/>
              </a:defRPr>
            </a:lvl4pPr>
            <a:lvl5pPr algn="l">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vert="horz" lIns="0" rIns="0" anchor="ctr">
            <a:norm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612AEA1-1C0C-4175-885D-302F25165A88}"/>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1494390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16D5643-AE1F-41B5-AE8D-868D418F4BF5}"/>
              </a:ext>
            </a:extLst>
          </p:cNvPr>
          <p:cNvGraphicFramePr>
            <a:graphicFrameLocks noChangeAspect="1"/>
          </p:cNvGraphicFramePr>
          <p:nvPr userDrawn="1">
            <p:custDataLst>
              <p:tags r:id="rId1"/>
            </p:custDataLst>
            <p:extLst>
              <p:ext uri="{D42A27DB-BD31-4B8C-83A1-F6EECF244321}">
                <p14:modId xmlns:p14="http://schemas.microsoft.com/office/powerpoint/2010/main" val="1783651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Object 5" hidden="1">
                        <a:extLst>
                          <a:ext uri="{FF2B5EF4-FFF2-40B4-BE49-F238E27FC236}">
                            <a16:creationId xmlns:a16="http://schemas.microsoft.com/office/drawing/2014/main" id="{216D5643-AE1F-41B5-AE8D-868D418F4BF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B6157558-A718-438B-99D4-6B0A8BE4FA58}"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vert="horz"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TITLE GOEs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2000">
                <a:latin typeface="+mn-lt"/>
                <a:cs typeface="Calibri" panose="020F0502020204030204" pitchFamily="34" charset="0"/>
              </a:defRPr>
            </a:lvl1pPr>
            <a:lvl2pPr>
              <a:lnSpc>
                <a:spcPct val="100000"/>
              </a:lnSpc>
              <a:defRPr sz="2000">
                <a:latin typeface="+mn-lt"/>
                <a:cs typeface="Calibri" panose="020F0502020204030204" pitchFamily="34" charset="0"/>
              </a:defRPr>
            </a:lvl2pPr>
            <a:lvl3pPr>
              <a:lnSpc>
                <a:spcPct val="100000"/>
              </a:lnSpc>
              <a:defRPr sz="2000">
                <a:latin typeface="+mn-lt"/>
                <a:cs typeface="Calibri" panose="020F0502020204030204" pitchFamily="34" charset="0"/>
              </a:defRPr>
            </a:lvl3pPr>
            <a:lvl4pPr>
              <a:lnSpc>
                <a:spcPct val="100000"/>
              </a:lnSpc>
              <a:defRPr sz="2000">
                <a:latin typeface="+mn-lt"/>
                <a:cs typeface="Calibri" panose="020F0502020204030204" pitchFamily="34" charset="0"/>
              </a:defRPr>
            </a:lvl4pPr>
            <a:lvl5pPr>
              <a:lnSpc>
                <a:spcPct val="100000"/>
              </a:lnSpc>
              <a:defRPr sz="2000">
                <a:latin typeface="+mn-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2000">
                <a:latin typeface="+mn-lt"/>
                <a:cs typeface="Calibri" panose="020F0502020204030204" pitchFamily="34" charset="0"/>
              </a:defRPr>
            </a:lvl1pPr>
            <a:lvl2pPr>
              <a:lnSpc>
                <a:spcPct val="100000"/>
              </a:lnSpc>
              <a:defRPr sz="2000">
                <a:latin typeface="+mn-lt"/>
                <a:cs typeface="Calibri" panose="020F0502020204030204" pitchFamily="34" charset="0"/>
              </a:defRPr>
            </a:lvl2pPr>
            <a:lvl3pPr>
              <a:lnSpc>
                <a:spcPct val="100000"/>
              </a:lnSpc>
              <a:defRPr sz="2000">
                <a:latin typeface="+mn-lt"/>
                <a:cs typeface="Calibri" panose="020F0502020204030204" pitchFamily="34" charset="0"/>
              </a:defRPr>
            </a:lvl3pPr>
            <a:lvl4pPr>
              <a:lnSpc>
                <a:spcPct val="100000"/>
              </a:lnSpc>
              <a:defRPr sz="2000">
                <a:latin typeface="+mn-lt"/>
                <a:cs typeface="Calibri" panose="020F0502020204030204" pitchFamily="34" charset="0"/>
              </a:defRPr>
            </a:lvl4pPr>
            <a:lvl5pPr>
              <a:lnSpc>
                <a:spcPct val="100000"/>
              </a:lnSpc>
              <a:defRPr sz="2000">
                <a:latin typeface="+mn-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6" name="Picture 15">
            <a:extLst>
              <a:ext uri="{FF2B5EF4-FFF2-40B4-BE49-F238E27FC236}">
                <a16:creationId xmlns:a16="http://schemas.microsoft.com/office/drawing/2014/main" id="{77D33F47-2A94-47EF-AAAF-0C854087254F}"/>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133169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2DD00CD-139E-4BF7-84FE-E89389CE5F1A}"/>
              </a:ext>
            </a:extLst>
          </p:cNvPr>
          <p:cNvGraphicFramePr>
            <a:graphicFrameLocks noChangeAspect="1"/>
          </p:cNvGraphicFramePr>
          <p:nvPr userDrawn="1">
            <p:custDataLst>
              <p:tags r:id="rId1"/>
            </p:custDataLst>
            <p:extLst>
              <p:ext uri="{D42A27DB-BD31-4B8C-83A1-F6EECF244321}">
                <p14:modId xmlns:p14="http://schemas.microsoft.com/office/powerpoint/2010/main" val="31815889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Object 5" hidden="1">
                        <a:extLst>
                          <a:ext uri="{FF2B5EF4-FFF2-40B4-BE49-F238E27FC236}">
                            <a16:creationId xmlns:a16="http://schemas.microsoft.com/office/drawing/2014/main" id="{52DD00CD-139E-4BF7-84FE-E89389CE5F1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5C11C720-FB4F-46A4-872F-6A749E3C6585}"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vert="horz"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TITLE GOEs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2000">
                <a:latin typeface="+mn-lt"/>
                <a:cs typeface="Calibri" panose="020F0502020204030204" pitchFamily="34" charset="0"/>
              </a:defRPr>
            </a:lvl1pPr>
            <a:lvl2pPr>
              <a:lnSpc>
                <a:spcPct val="100000"/>
              </a:lnSpc>
              <a:defRPr sz="2000">
                <a:latin typeface="+mn-lt"/>
                <a:cs typeface="Calibri" panose="020F0502020204030204" pitchFamily="34" charset="0"/>
              </a:defRPr>
            </a:lvl2pPr>
            <a:lvl3pPr>
              <a:lnSpc>
                <a:spcPct val="100000"/>
              </a:lnSpc>
              <a:defRPr sz="2000">
                <a:latin typeface="+mn-lt"/>
                <a:cs typeface="Calibri" panose="020F0502020204030204" pitchFamily="34" charset="0"/>
              </a:defRPr>
            </a:lvl3pPr>
            <a:lvl4pPr>
              <a:lnSpc>
                <a:spcPct val="100000"/>
              </a:lnSpc>
              <a:defRPr sz="2000">
                <a:latin typeface="+mn-lt"/>
                <a:cs typeface="Calibri" panose="020F0502020204030204" pitchFamily="34" charset="0"/>
              </a:defRPr>
            </a:lvl4pPr>
            <a:lvl5pPr>
              <a:lnSpc>
                <a:spcPct val="100000"/>
              </a:lnSpc>
              <a:defRPr sz="2000">
                <a:latin typeface="+mn-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2000">
                <a:latin typeface="+mn-lt"/>
                <a:cs typeface="Calibri" panose="020F0502020204030204" pitchFamily="34" charset="0"/>
              </a:defRPr>
            </a:lvl1pPr>
            <a:lvl2pPr>
              <a:lnSpc>
                <a:spcPct val="100000"/>
              </a:lnSpc>
              <a:defRPr sz="2000">
                <a:latin typeface="+mn-lt"/>
                <a:cs typeface="Calibri" panose="020F0502020204030204" pitchFamily="34" charset="0"/>
              </a:defRPr>
            </a:lvl2pPr>
            <a:lvl3pPr>
              <a:lnSpc>
                <a:spcPct val="100000"/>
              </a:lnSpc>
              <a:defRPr sz="2000">
                <a:latin typeface="+mn-lt"/>
                <a:cs typeface="Calibri" panose="020F0502020204030204" pitchFamily="34" charset="0"/>
              </a:defRPr>
            </a:lvl3pPr>
            <a:lvl4pPr>
              <a:lnSpc>
                <a:spcPct val="100000"/>
              </a:lnSpc>
              <a:defRPr sz="2000">
                <a:latin typeface="+mn-lt"/>
                <a:cs typeface="Calibri" panose="020F0502020204030204" pitchFamily="34" charset="0"/>
              </a:defRPr>
            </a:lvl4pPr>
            <a:lvl5pPr>
              <a:lnSpc>
                <a:spcPct val="100000"/>
              </a:lnSpc>
              <a:defRPr sz="2000">
                <a:latin typeface="+mn-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0613545"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982A0A6-6A1A-4D03-BA9A-C7736C87229D}"/>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824788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_3">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D11482C-A2CB-42DF-8F5D-B670CB509144}"/>
              </a:ext>
            </a:extLst>
          </p:cNvPr>
          <p:cNvGraphicFramePr>
            <a:graphicFrameLocks noChangeAspect="1"/>
          </p:cNvGraphicFramePr>
          <p:nvPr userDrawn="1">
            <p:custDataLst>
              <p:tags r:id="rId1"/>
            </p:custDataLst>
            <p:extLst>
              <p:ext uri="{D42A27DB-BD31-4B8C-83A1-F6EECF244321}">
                <p14:modId xmlns:p14="http://schemas.microsoft.com/office/powerpoint/2010/main" val="3215501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Object 6" hidden="1">
                        <a:extLst>
                          <a:ext uri="{FF2B5EF4-FFF2-40B4-BE49-F238E27FC236}">
                            <a16:creationId xmlns:a16="http://schemas.microsoft.com/office/drawing/2014/main" id="{BD11482C-A2CB-42DF-8F5D-B670CB5091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BBAD0267-49A9-4EFB-82FF-A1DF2D981A70}"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vert="horz"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TITLE GOEs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2000">
                <a:latin typeface="+mn-lt"/>
                <a:cs typeface="Calibri" panose="020F0502020204030204" pitchFamily="34" charset="0"/>
              </a:defRPr>
            </a:lvl1pPr>
            <a:lvl2pPr>
              <a:lnSpc>
                <a:spcPct val="100000"/>
              </a:lnSpc>
              <a:defRPr sz="2000">
                <a:latin typeface="+mn-lt"/>
                <a:cs typeface="Calibri" panose="020F0502020204030204" pitchFamily="34" charset="0"/>
              </a:defRPr>
            </a:lvl2pPr>
            <a:lvl3pPr>
              <a:lnSpc>
                <a:spcPct val="100000"/>
              </a:lnSpc>
              <a:defRPr sz="2000">
                <a:latin typeface="+mn-lt"/>
                <a:cs typeface="Calibri" panose="020F0502020204030204" pitchFamily="34" charset="0"/>
              </a:defRPr>
            </a:lvl3pPr>
            <a:lvl4pPr>
              <a:lnSpc>
                <a:spcPct val="100000"/>
              </a:lnSpc>
              <a:defRPr sz="2000">
                <a:latin typeface="+mn-lt"/>
                <a:cs typeface="Calibri" panose="020F0502020204030204" pitchFamily="34" charset="0"/>
              </a:defRPr>
            </a:lvl4pPr>
            <a:lvl5pPr>
              <a:lnSpc>
                <a:spcPct val="100000"/>
              </a:lnSpc>
              <a:defRPr sz="2000">
                <a:latin typeface="+mn-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2000">
                <a:latin typeface="+mn-lt"/>
                <a:cs typeface="Calibri" panose="020F0502020204030204" pitchFamily="34" charset="0"/>
              </a:defRPr>
            </a:lvl1pPr>
            <a:lvl2pPr>
              <a:lnSpc>
                <a:spcPct val="100000"/>
              </a:lnSpc>
              <a:defRPr sz="2000">
                <a:latin typeface="+mn-lt"/>
                <a:cs typeface="Calibri" panose="020F0502020204030204" pitchFamily="34" charset="0"/>
              </a:defRPr>
            </a:lvl2pPr>
            <a:lvl3pPr>
              <a:lnSpc>
                <a:spcPct val="100000"/>
              </a:lnSpc>
              <a:defRPr sz="2000">
                <a:latin typeface="+mn-lt"/>
                <a:cs typeface="Calibri" panose="020F0502020204030204" pitchFamily="34" charset="0"/>
              </a:defRPr>
            </a:lvl3pPr>
            <a:lvl4pPr>
              <a:lnSpc>
                <a:spcPct val="100000"/>
              </a:lnSpc>
              <a:defRPr sz="2000">
                <a:latin typeface="+mn-lt"/>
                <a:cs typeface="Calibri" panose="020F0502020204030204" pitchFamily="34" charset="0"/>
              </a:defRPr>
            </a:lvl4pPr>
            <a:lvl5pPr>
              <a:lnSpc>
                <a:spcPct val="100000"/>
              </a:lnSpc>
              <a:defRPr sz="2000">
                <a:latin typeface="+mn-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E0AAF26-73E6-4FF7-9E28-F8A0B869D243}"/>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4033558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3E53084-B962-4D75-A91D-6743D219CE9B}"/>
              </a:ext>
            </a:extLst>
          </p:cNvPr>
          <p:cNvGraphicFramePr>
            <a:graphicFrameLocks noChangeAspect="1"/>
          </p:cNvGraphicFramePr>
          <p:nvPr userDrawn="1">
            <p:custDataLst>
              <p:tags r:id="rId1"/>
            </p:custDataLst>
            <p:extLst>
              <p:ext uri="{D42A27DB-BD31-4B8C-83A1-F6EECF244321}">
                <p14:modId xmlns:p14="http://schemas.microsoft.com/office/powerpoint/2010/main" val="256320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Object 6" hidden="1">
                        <a:extLst>
                          <a:ext uri="{FF2B5EF4-FFF2-40B4-BE49-F238E27FC236}">
                            <a16:creationId xmlns:a16="http://schemas.microsoft.com/office/drawing/2014/main" id="{E3E53084-B962-4D75-A91D-6743D219CE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9633A0EF-A532-468C-B11C-0A077D2B480A}"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vert="horz" lIns="0" rIns="0" anchor="b">
            <a:noAutofit/>
          </a:bodyPr>
          <a:lstStyle>
            <a:lvl1pPr algn="l">
              <a:defRPr sz="4000" b="0" i="0" cap="all" baseline="0">
                <a:solidFill>
                  <a:schemeClr val="bg1"/>
                </a:solidFill>
                <a:latin typeface="Sagona ExtraLight" panose="02020303050505020204" pitchFamily="18" charset="0"/>
              </a:defRPr>
            </a:lvl1pPr>
          </a:lstStyle>
          <a:p>
            <a:r>
              <a:rPr lang="en-US"/>
              <a:t>TITLE GOEs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2000">
                <a:solidFill>
                  <a:schemeClr val="bg1"/>
                </a:solidFill>
                <a:latin typeface="+mn-lt"/>
                <a:cs typeface="Calibri" panose="020F0502020204030204" pitchFamily="34" charset="0"/>
              </a:defRPr>
            </a:lvl1pPr>
            <a:lvl2pPr>
              <a:lnSpc>
                <a:spcPct val="100000"/>
              </a:lnSpc>
              <a:defRPr sz="2000">
                <a:solidFill>
                  <a:schemeClr val="bg1"/>
                </a:solidFill>
                <a:latin typeface="+mn-lt"/>
                <a:cs typeface="Calibri" panose="020F0502020204030204" pitchFamily="34" charset="0"/>
              </a:defRPr>
            </a:lvl2pPr>
            <a:lvl3pPr>
              <a:lnSpc>
                <a:spcPct val="100000"/>
              </a:lnSpc>
              <a:defRPr sz="2000">
                <a:solidFill>
                  <a:schemeClr val="bg1"/>
                </a:solidFill>
                <a:latin typeface="+mn-lt"/>
                <a:cs typeface="Calibri" panose="020F0502020204030204" pitchFamily="34" charset="0"/>
              </a:defRPr>
            </a:lvl3pPr>
            <a:lvl4pPr>
              <a:lnSpc>
                <a:spcPct val="100000"/>
              </a:lnSpc>
              <a:defRPr sz="2000">
                <a:solidFill>
                  <a:schemeClr val="bg1"/>
                </a:solidFill>
                <a:latin typeface="+mn-lt"/>
                <a:cs typeface="Calibri" panose="020F0502020204030204" pitchFamily="34" charset="0"/>
              </a:defRPr>
            </a:lvl4pPr>
            <a:lvl5pPr>
              <a:lnSpc>
                <a:spcPct val="100000"/>
              </a:lnSpc>
              <a:defRPr sz="2000">
                <a:solidFill>
                  <a:schemeClr val="bg1"/>
                </a:solidFill>
                <a:latin typeface="+mn-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2000">
                <a:solidFill>
                  <a:schemeClr val="bg1"/>
                </a:solidFill>
                <a:latin typeface="+mn-lt"/>
                <a:cs typeface="Calibri" panose="020F0502020204030204" pitchFamily="34" charset="0"/>
              </a:defRPr>
            </a:lvl1pPr>
            <a:lvl2pPr>
              <a:lnSpc>
                <a:spcPct val="100000"/>
              </a:lnSpc>
              <a:defRPr sz="2000">
                <a:solidFill>
                  <a:schemeClr val="bg1"/>
                </a:solidFill>
                <a:latin typeface="+mn-lt"/>
                <a:cs typeface="Calibri" panose="020F0502020204030204" pitchFamily="34" charset="0"/>
              </a:defRPr>
            </a:lvl2pPr>
            <a:lvl3pPr>
              <a:lnSpc>
                <a:spcPct val="100000"/>
              </a:lnSpc>
              <a:defRPr sz="2000">
                <a:solidFill>
                  <a:schemeClr val="bg1"/>
                </a:solidFill>
                <a:latin typeface="+mn-lt"/>
                <a:cs typeface="Calibri" panose="020F0502020204030204" pitchFamily="34" charset="0"/>
              </a:defRPr>
            </a:lvl3pPr>
            <a:lvl4pPr>
              <a:lnSpc>
                <a:spcPct val="100000"/>
              </a:lnSpc>
              <a:defRPr sz="2000">
                <a:solidFill>
                  <a:schemeClr val="bg1"/>
                </a:solidFill>
                <a:latin typeface="+mn-lt"/>
                <a:cs typeface="Calibri" panose="020F0502020204030204" pitchFamily="34" charset="0"/>
              </a:defRPr>
            </a:lvl4pPr>
            <a:lvl5pPr>
              <a:lnSpc>
                <a:spcPct val="100000"/>
              </a:lnSpc>
              <a:defRPr sz="2000">
                <a:solidFill>
                  <a:schemeClr val="bg1"/>
                </a:solidFill>
                <a:latin typeface="+mn-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A492AB3-56E6-40A0-994E-0768433C4438}"/>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523239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2FEAAD9-C5F6-4016-ADB8-ED0BE15DB016}"/>
              </a:ext>
            </a:extLst>
          </p:cNvPr>
          <p:cNvGraphicFramePr>
            <a:graphicFrameLocks noChangeAspect="1"/>
          </p:cNvGraphicFramePr>
          <p:nvPr userDrawn="1">
            <p:custDataLst>
              <p:tags r:id="rId1"/>
            </p:custDataLst>
            <p:extLst>
              <p:ext uri="{D42A27DB-BD31-4B8C-83A1-F6EECF244321}">
                <p14:modId xmlns:p14="http://schemas.microsoft.com/office/powerpoint/2010/main" val="3422041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a:extLst>
                          <a:ext uri="{FF2B5EF4-FFF2-40B4-BE49-F238E27FC236}">
                            <a16:creationId xmlns:a16="http://schemas.microsoft.com/office/drawing/2014/main" id="{62FEAAD9-C5F6-4016-ADB8-ED0BE15DB0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vert="horz"/>
          <a:lstStyle>
            <a:lvl1pPr>
              <a:defRPr>
                <a:solidFill>
                  <a:schemeClr val="bg1"/>
                </a:solidFill>
                <a:latin typeface="Sagona ExtraLight" panose="02020303050505020204" pitchFamily="18" charset="0"/>
              </a:defRPr>
            </a:lvl1pPr>
          </a:lstStyle>
          <a:p>
            <a:r>
              <a:rPr lang="en-US"/>
              <a:t>Click to edit Master title style</a:t>
            </a:r>
          </a:p>
        </p:txBody>
      </p:sp>
      <p:pic>
        <p:nvPicPr>
          <p:cNvPr id="7" name="Picture 6">
            <a:extLst>
              <a:ext uri="{FF2B5EF4-FFF2-40B4-BE49-F238E27FC236}">
                <a16:creationId xmlns:a16="http://schemas.microsoft.com/office/drawing/2014/main" id="{38449DA0-A0AD-43F4-AEB0-8338B401293A}"/>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1550451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8F3B2F-D969-4615-970B-A9073A23EA33}"/>
              </a:ext>
            </a:extLst>
          </p:cNvPr>
          <p:cNvGraphicFramePr>
            <a:graphicFrameLocks noChangeAspect="1"/>
          </p:cNvGraphicFramePr>
          <p:nvPr userDrawn="1">
            <p:custDataLst>
              <p:tags r:id="rId1"/>
            </p:custDataLst>
            <p:extLst>
              <p:ext uri="{D42A27DB-BD31-4B8C-83A1-F6EECF244321}">
                <p14:modId xmlns:p14="http://schemas.microsoft.com/office/powerpoint/2010/main" val="1786328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Object 6" hidden="1">
                        <a:extLst>
                          <a:ext uri="{FF2B5EF4-FFF2-40B4-BE49-F238E27FC236}">
                            <a16:creationId xmlns:a16="http://schemas.microsoft.com/office/drawing/2014/main" id="{7B8F3B2F-D969-4615-970B-A9073A23EA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0679403"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hasCustomPrompt="1"/>
          </p:nvPr>
        </p:nvSpPr>
        <p:spPr/>
        <p:txBody>
          <a:bodyPr vert="horz"/>
          <a:lstStyle>
            <a:lvl1pPr>
              <a:defRPr>
                <a:solidFill>
                  <a:schemeClr val="bg1"/>
                </a:solidFill>
                <a:latin typeface="Sagona ExtraLight" panose="02020303050505020204" pitchFamily="18" charset="0"/>
              </a:defRPr>
            </a:lvl1pPr>
          </a:lstStyle>
          <a:p>
            <a:r>
              <a:rPr lang="en-US"/>
              <a:t>Click to edit Master title styles</a:t>
            </a:r>
          </a:p>
        </p:txBody>
      </p:sp>
      <p:pic>
        <p:nvPicPr>
          <p:cNvPr id="5" name="Picture 4">
            <a:extLst>
              <a:ext uri="{FF2B5EF4-FFF2-40B4-BE49-F238E27FC236}">
                <a16:creationId xmlns:a16="http://schemas.microsoft.com/office/drawing/2014/main" id="{D1C8659D-E3BF-41FA-9338-3D1CB196C79A}"/>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46416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97BD561-B4CC-4BAB-AB7D-66BA8FBED2B7}"/>
              </a:ext>
            </a:extLst>
          </p:cNvPr>
          <p:cNvGraphicFramePr>
            <a:graphicFrameLocks noChangeAspect="1"/>
          </p:cNvGraphicFramePr>
          <p:nvPr userDrawn="1">
            <p:custDataLst>
              <p:tags r:id="rId1"/>
            </p:custDataLst>
            <p:extLst>
              <p:ext uri="{D42A27DB-BD31-4B8C-83A1-F6EECF244321}">
                <p14:modId xmlns:p14="http://schemas.microsoft.com/office/powerpoint/2010/main" val="33561347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a:extLst>
                          <a:ext uri="{FF2B5EF4-FFF2-40B4-BE49-F238E27FC236}">
                            <a16:creationId xmlns:a16="http://schemas.microsoft.com/office/drawing/2014/main" id="{497BD561-B4CC-4BAB-AB7D-66BA8FBED2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vert="horz"/>
          <a:lstStyle>
            <a:lvl1pPr>
              <a:defRPr>
                <a:solidFill>
                  <a:schemeClr val="bg1"/>
                </a:solidFill>
                <a:latin typeface="Sagona ExtraLight" panose="02020303050505020204" pitchFamily="18" charset="0"/>
              </a:defRPr>
            </a:lvl1pPr>
          </a:lstStyle>
          <a:p>
            <a:r>
              <a:rPr lang="en-US"/>
              <a:t>Click to edit Master title style</a:t>
            </a:r>
          </a:p>
        </p:txBody>
      </p:sp>
      <p:pic>
        <p:nvPicPr>
          <p:cNvPr id="7" name="Picture 6">
            <a:extLst>
              <a:ext uri="{FF2B5EF4-FFF2-40B4-BE49-F238E27FC236}">
                <a16:creationId xmlns:a16="http://schemas.microsoft.com/office/drawing/2014/main" id="{EDC3F79B-BE4A-4F1A-8867-6E584986A97A}"/>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1602419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9DEDD9A-9891-42CF-856F-134801735EC8}"/>
              </a:ext>
            </a:extLst>
          </p:cNvPr>
          <p:cNvGraphicFramePr>
            <a:graphicFrameLocks noChangeAspect="1"/>
          </p:cNvGraphicFramePr>
          <p:nvPr userDrawn="1">
            <p:custDataLst>
              <p:tags r:id="rId1"/>
            </p:custDataLst>
            <p:extLst>
              <p:ext uri="{D42A27DB-BD31-4B8C-83A1-F6EECF244321}">
                <p14:modId xmlns:p14="http://schemas.microsoft.com/office/powerpoint/2010/main" val="2594230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a:extLst>
                          <a:ext uri="{FF2B5EF4-FFF2-40B4-BE49-F238E27FC236}">
                            <a16:creationId xmlns:a16="http://schemas.microsoft.com/office/drawing/2014/main" id="{19DEDD9A-9891-42CF-856F-134801735E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vert="horz"/>
          <a:lstStyle>
            <a:lvl1pPr>
              <a:defRPr>
                <a:solidFill>
                  <a:schemeClr val="bg1"/>
                </a:solidFill>
                <a:latin typeface="Sagona ExtraLight" panose="02020303050505020204" pitchFamily="18" charset="0"/>
              </a:defRPr>
            </a:lvl1pPr>
          </a:lstStyle>
          <a:p>
            <a:r>
              <a:rPr lang="en-US"/>
              <a:t>Click to edit Master title style</a:t>
            </a:r>
          </a:p>
        </p:txBody>
      </p:sp>
      <p:pic>
        <p:nvPicPr>
          <p:cNvPr id="5" name="Picture 4">
            <a:extLst>
              <a:ext uri="{FF2B5EF4-FFF2-40B4-BE49-F238E27FC236}">
                <a16:creationId xmlns:a16="http://schemas.microsoft.com/office/drawing/2014/main" id="{458048F0-CF5F-492E-9068-19F57A8B0717}"/>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625854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B837044-9AF6-4697-A036-6A211E641B93}"/>
              </a:ext>
            </a:extLst>
          </p:cNvPr>
          <p:cNvGraphicFramePr>
            <a:graphicFrameLocks noChangeAspect="1"/>
          </p:cNvGraphicFramePr>
          <p:nvPr userDrawn="1">
            <p:custDataLst>
              <p:tags r:id="rId1"/>
            </p:custDataLst>
            <p:extLst>
              <p:ext uri="{D42A27DB-BD31-4B8C-83A1-F6EECF244321}">
                <p14:modId xmlns:p14="http://schemas.microsoft.com/office/powerpoint/2010/main" val="4256097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Object 7" hidden="1">
                        <a:extLst>
                          <a:ext uri="{FF2B5EF4-FFF2-40B4-BE49-F238E27FC236}">
                            <a16:creationId xmlns:a16="http://schemas.microsoft.com/office/drawing/2014/main" id="{4B837044-9AF6-4697-A036-6A211E641B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6FA8DFD5-1F7C-47F2-8466-58060BBE6D8A}"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vert="horz"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TITLE GOEs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2000">
                <a:latin typeface="+mn-lt"/>
              </a:defRPr>
            </a:lvl1pPr>
            <a:lvl2pPr marL="457200" indent="0">
              <a:lnSpc>
                <a:spcPct val="100000"/>
              </a:lnSpc>
              <a:buNone/>
              <a:defRPr sz="2000">
                <a:latin typeface="+mn-lt"/>
              </a:defRPr>
            </a:lvl2pPr>
            <a:lvl3pPr marL="914400" indent="0">
              <a:lnSpc>
                <a:spcPct val="100000"/>
              </a:lnSpc>
              <a:buNone/>
              <a:defRPr sz="2000">
                <a:latin typeface="+mn-lt"/>
              </a:defRPr>
            </a:lvl3pPr>
            <a:lvl4pPr marL="1371600" indent="0">
              <a:lnSpc>
                <a:spcPct val="100000"/>
              </a:lnSpc>
              <a:buNone/>
              <a:defRPr sz="2000">
                <a:latin typeface="+mn-lt"/>
              </a:defRPr>
            </a:lvl4pPr>
            <a:lvl5pPr marL="1828800" indent="0">
              <a:lnSpc>
                <a:spcPct val="100000"/>
              </a:lnSpc>
              <a:buNone/>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735D0AE-4E72-4763-97E0-BDA2B9168EF1}"/>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1707288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5">
    <p:bg>
      <p:bgPr>
        <a:solidFill>
          <a:schemeClr val="accent4">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1CC0C00-44CA-4C46-877D-14EB228CBC12}"/>
              </a:ext>
            </a:extLst>
          </p:cNvPr>
          <p:cNvGraphicFramePr>
            <a:graphicFrameLocks noChangeAspect="1"/>
          </p:cNvGraphicFramePr>
          <p:nvPr userDrawn="1">
            <p:custDataLst>
              <p:tags r:id="rId1"/>
            </p:custDataLst>
            <p:extLst>
              <p:ext uri="{D42A27DB-BD31-4B8C-83A1-F6EECF244321}">
                <p14:modId xmlns:p14="http://schemas.microsoft.com/office/powerpoint/2010/main" val="7993058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Object 5" hidden="1">
                        <a:extLst>
                          <a:ext uri="{FF2B5EF4-FFF2-40B4-BE49-F238E27FC236}">
                            <a16:creationId xmlns:a16="http://schemas.microsoft.com/office/drawing/2014/main" id="{11CC0C00-44CA-4C46-877D-14EB228CBC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vert="horz" lIns="0" rIns="0" anchor="b">
            <a:noAutofit/>
          </a:bodyPr>
          <a:lstStyle>
            <a:lvl1pPr algn="l">
              <a:defRPr sz="3600" b="0" i="0" cap="all" baseline="0">
                <a:solidFill>
                  <a:schemeClr val="bg1"/>
                </a:solidFill>
                <a:latin typeface="Sagona ExtraLight" panose="02020303050505020204" pitchFamily="18" charset="0"/>
              </a:defRPr>
            </a:lvl1pPr>
          </a:lstStyle>
          <a:p>
            <a:r>
              <a:rPr lang="en-US"/>
              <a:t>TITLE goes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392623" y="1424631"/>
            <a:ext cx="1136906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166269E-B822-10B7-9187-5BF385CC6227}"/>
              </a:ext>
            </a:extLst>
          </p:cNvPr>
          <p:cNvPicPr>
            <a:picLocks noChangeAspect="1"/>
          </p:cNvPicPr>
          <p:nvPr userDrawn="1"/>
        </p:nvPicPr>
        <p:blipFill>
          <a:blip r:embed="rId5"/>
          <a:stretch>
            <a:fillRect/>
          </a:stretch>
        </p:blipFill>
        <p:spPr>
          <a:xfrm>
            <a:off x="11122128" y="-3365"/>
            <a:ext cx="1069871" cy="423780"/>
          </a:xfrm>
          <a:prstGeom prst="rect">
            <a:avLst/>
          </a:prstGeom>
        </p:spPr>
      </p:pic>
    </p:spTree>
    <p:extLst>
      <p:ext uri="{BB962C8B-B14F-4D97-AF65-F5344CB8AC3E}">
        <p14:creationId xmlns:p14="http://schemas.microsoft.com/office/powerpoint/2010/main" val="2602279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983AC4A-0111-4B45-9556-93F228E17DDB}"/>
              </a:ext>
            </a:extLst>
          </p:cNvPr>
          <p:cNvGraphicFramePr>
            <a:graphicFrameLocks noChangeAspect="1"/>
          </p:cNvGraphicFramePr>
          <p:nvPr userDrawn="1">
            <p:custDataLst>
              <p:tags r:id="rId1"/>
            </p:custDataLst>
            <p:extLst>
              <p:ext uri="{D42A27DB-BD31-4B8C-83A1-F6EECF244321}">
                <p14:modId xmlns:p14="http://schemas.microsoft.com/office/powerpoint/2010/main" val="40680931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Object 7" hidden="1">
                        <a:extLst>
                          <a:ext uri="{FF2B5EF4-FFF2-40B4-BE49-F238E27FC236}">
                            <a16:creationId xmlns:a16="http://schemas.microsoft.com/office/drawing/2014/main" id="{7983AC4A-0111-4B45-9556-93F228E17D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A71DC21E-2B96-4A86-9CC2-4BFD8F5DEBB2}"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vert="horz"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TITLE GOEs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2000">
                <a:latin typeface="+mn-lt"/>
              </a:defRPr>
            </a:lvl1pPr>
            <a:lvl2pPr marL="457200" indent="0">
              <a:lnSpc>
                <a:spcPct val="100000"/>
              </a:lnSpc>
              <a:buNone/>
              <a:defRPr sz="2000">
                <a:latin typeface="+mn-lt"/>
              </a:defRPr>
            </a:lvl2pPr>
            <a:lvl3pPr marL="914400" indent="0">
              <a:lnSpc>
                <a:spcPct val="100000"/>
              </a:lnSpc>
              <a:buNone/>
              <a:defRPr sz="2000">
                <a:latin typeface="+mn-lt"/>
              </a:defRPr>
            </a:lvl3pPr>
            <a:lvl4pPr marL="1371600" indent="0">
              <a:lnSpc>
                <a:spcPct val="100000"/>
              </a:lnSpc>
              <a:buNone/>
              <a:defRPr sz="2000">
                <a:latin typeface="+mn-lt"/>
              </a:defRPr>
            </a:lvl4pPr>
            <a:lvl5pPr marL="1828800" indent="0">
              <a:lnSpc>
                <a:spcPct val="100000"/>
              </a:lnSpc>
              <a:buNone/>
              <a:defRPr sz="2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0661986"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6BD17C4-CAE4-4401-AAB0-D37C6FFE2928}"/>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160405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117C29E-2977-4207-9A81-D8A2036962F7}"/>
              </a:ext>
            </a:extLst>
          </p:cNvPr>
          <p:cNvGraphicFramePr>
            <a:graphicFrameLocks noChangeAspect="1"/>
          </p:cNvGraphicFramePr>
          <p:nvPr userDrawn="1">
            <p:custDataLst>
              <p:tags r:id="rId1"/>
            </p:custDataLst>
            <p:extLst>
              <p:ext uri="{D42A27DB-BD31-4B8C-83A1-F6EECF244321}">
                <p14:modId xmlns:p14="http://schemas.microsoft.com/office/powerpoint/2010/main" val="3003588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Object 7" hidden="1">
                        <a:extLst>
                          <a:ext uri="{FF2B5EF4-FFF2-40B4-BE49-F238E27FC236}">
                            <a16:creationId xmlns:a16="http://schemas.microsoft.com/office/drawing/2014/main" id="{A117C29E-2977-4207-9A81-D8A2036962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CB95C987-FE23-46BC-8D8E-D1B1DC13A74A}"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vert="horz" lIns="0" rIns="0" anchor="b">
            <a:noAutofit/>
          </a:bodyPr>
          <a:lstStyle>
            <a:lvl1pPr algn="l">
              <a:defRPr sz="4000" b="0" i="0" cap="all" baseline="0">
                <a:solidFill>
                  <a:schemeClr val="bg1"/>
                </a:solidFill>
                <a:latin typeface="Sagona ExtraLight" panose="02020303050505020204" pitchFamily="18" charset="0"/>
              </a:defRPr>
            </a:lvl1pPr>
          </a:lstStyle>
          <a:p>
            <a:r>
              <a:rPr lang="en-US"/>
              <a:t>TITLE GOEs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2000">
                <a:solidFill>
                  <a:schemeClr val="bg1"/>
                </a:solidFill>
                <a:latin typeface="+mn-lt"/>
              </a:defRPr>
            </a:lvl1pPr>
            <a:lvl2pPr marL="457200" indent="0">
              <a:lnSpc>
                <a:spcPct val="100000"/>
              </a:lnSpc>
              <a:buNone/>
              <a:defRPr sz="2000">
                <a:solidFill>
                  <a:schemeClr val="bg1"/>
                </a:solidFill>
                <a:latin typeface="+mn-lt"/>
              </a:defRPr>
            </a:lvl2pPr>
            <a:lvl3pPr marL="914400" indent="0">
              <a:lnSpc>
                <a:spcPct val="100000"/>
              </a:lnSpc>
              <a:buNone/>
              <a:defRPr sz="2000">
                <a:solidFill>
                  <a:schemeClr val="bg1"/>
                </a:solidFill>
                <a:latin typeface="+mn-lt"/>
              </a:defRPr>
            </a:lvl3pPr>
            <a:lvl4pPr marL="1371600" indent="0">
              <a:lnSpc>
                <a:spcPct val="100000"/>
              </a:lnSpc>
              <a:buNone/>
              <a:defRPr sz="2000">
                <a:solidFill>
                  <a:schemeClr val="bg1"/>
                </a:solidFill>
                <a:latin typeface="+mn-lt"/>
              </a:defRPr>
            </a:lvl4pPr>
            <a:lvl5pPr marL="1828800" indent="0">
              <a:lnSpc>
                <a:spcPct val="100000"/>
              </a:lnSpc>
              <a:buNone/>
              <a:defRPr sz="2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E1B56D3-DE54-4BC9-BCF4-0D48E22C3E69}"/>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2381303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94180DE-69A6-4998-9142-0A0EA2FE4C3D}"/>
              </a:ext>
            </a:extLst>
          </p:cNvPr>
          <p:cNvGraphicFramePr>
            <a:graphicFrameLocks noChangeAspect="1"/>
          </p:cNvGraphicFramePr>
          <p:nvPr userDrawn="1">
            <p:custDataLst>
              <p:tags r:id="rId1"/>
            </p:custDataLst>
            <p:extLst>
              <p:ext uri="{D42A27DB-BD31-4B8C-83A1-F6EECF244321}">
                <p14:modId xmlns:p14="http://schemas.microsoft.com/office/powerpoint/2010/main" val="3323085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Object 6" hidden="1">
                        <a:extLst>
                          <a:ext uri="{FF2B5EF4-FFF2-40B4-BE49-F238E27FC236}">
                            <a16:creationId xmlns:a16="http://schemas.microsoft.com/office/drawing/2014/main" id="{E94180DE-69A6-4998-9142-0A0EA2FE4C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31238D2A-2FBE-42FC-A1DD-1094E0561A73}"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vert="horz" lIns="0" rIns="0" anchor="b">
            <a:noAutofit/>
          </a:bodyPr>
          <a:lstStyle>
            <a:lvl1pPr algn="l">
              <a:defRPr sz="4000" b="0" i="0" cap="all" baseline="0">
                <a:solidFill>
                  <a:schemeClr val="bg1"/>
                </a:solidFill>
                <a:latin typeface="Sagona ExtraLight" panose="02020303050505020204" pitchFamily="18" charset="0"/>
              </a:defRPr>
            </a:lvl1pPr>
          </a:lstStyle>
          <a:p>
            <a:r>
              <a:rPr lang="en-US"/>
              <a:t>TITLE GOEs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2000">
                <a:solidFill>
                  <a:schemeClr val="bg1"/>
                </a:solidFill>
                <a:latin typeface="+mn-lt"/>
              </a:defRPr>
            </a:lvl1pPr>
            <a:lvl2pPr marL="457200" indent="0">
              <a:lnSpc>
                <a:spcPct val="100000"/>
              </a:lnSpc>
              <a:buNone/>
              <a:defRPr sz="2000">
                <a:solidFill>
                  <a:schemeClr val="bg1"/>
                </a:solidFill>
                <a:latin typeface="+mn-lt"/>
              </a:defRPr>
            </a:lvl2pPr>
            <a:lvl3pPr marL="914400" indent="0">
              <a:lnSpc>
                <a:spcPct val="100000"/>
              </a:lnSpc>
              <a:buNone/>
              <a:defRPr sz="2000">
                <a:solidFill>
                  <a:schemeClr val="bg1"/>
                </a:solidFill>
                <a:latin typeface="+mn-lt"/>
              </a:defRPr>
            </a:lvl3pPr>
            <a:lvl4pPr marL="1371600" indent="0">
              <a:lnSpc>
                <a:spcPct val="100000"/>
              </a:lnSpc>
              <a:buNone/>
              <a:defRPr sz="2000">
                <a:solidFill>
                  <a:schemeClr val="bg1"/>
                </a:solidFill>
                <a:latin typeface="+mn-lt"/>
              </a:defRPr>
            </a:lvl4pPr>
            <a:lvl5pPr marL="1828800" indent="0">
              <a:lnSpc>
                <a:spcPct val="100000"/>
              </a:lnSpc>
              <a:buNone/>
              <a:defRPr sz="2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96AC27E4-0FA2-4899-B708-507763B88423}"/>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4024676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559AE07-7D84-4224-818F-F2016D85D243}"/>
              </a:ext>
            </a:extLst>
          </p:cNvPr>
          <p:cNvGraphicFramePr>
            <a:graphicFrameLocks noChangeAspect="1"/>
          </p:cNvGraphicFramePr>
          <p:nvPr userDrawn="1">
            <p:custDataLst>
              <p:tags r:id="rId1"/>
            </p:custDataLst>
            <p:extLst>
              <p:ext uri="{D42A27DB-BD31-4B8C-83A1-F6EECF244321}">
                <p14:modId xmlns:p14="http://schemas.microsoft.com/office/powerpoint/2010/main" val="19131436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0559AE07-7D84-4224-818F-F2016D85D2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vert="horz"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TITLE </a:t>
            </a:r>
            <a:br>
              <a:rPr lang="en-US"/>
            </a:br>
            <a:r>
              <a:rPr lang="en-US"/>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Autofit/>
          </a:bodyPr>
          <a:lstStyle>
            <a:lvl1pPr marL="0" indent="0">
              <a:lnSpc>
                <a:spcPct val="100000"/>
              </a:lnSpc>
              <a:buNone/>
              <a:defRPr sz="1800">
                <a:latin typeface="+mj-lt"/>
              </a:defRPr>
            </a:lvl1pPr>
            <a:lvl2pPr marL="457200" indent="0">
              <a:lnSpc>
                <a:spcPct val="100000"/>
              </a:lnSpc>
              <a:buNone/>
              <a:defRPr sz="1800">
                <a:latin typeface="+mj-lt"/>
              </a:defRPr>
            </a:lvl2pPr>
            <a:lvl3pPr marL="914400" indent="0">
              <a:lnSpc>
                <a:spcPct val="100000"/>
              </a:lnSpc>
              <a:buNone/>
              <a:defRPr sz="1800">
                <a:latin typeface="+mj-lt"/>
              </a:defRPr>
            </a:lvl3pPr>
            <a:lvl4pPr marL="1371600" indent="0">
              <a:lnSpc>
                <a:spcPct val="100000"/>
              </a:lnSpc>
              <a:buNone/>
              <a:defRPr sz="1800">
                <a:latin typeface="+mj-lt"/>
              </a:defRPr>
            </a:lvl4pPr>
            <a:lvl5pPr marL="1828800" indent="0">
              <a:lnSpc>
                <a:spcPct val="100000"/>
              </a:lnSpc>
              <a:buNone/>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0602455"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DB154B0-B3E7-4926-A6D0-A3C840F5EC2C}"/>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4205747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446BC5F-D528-4A76-B883-9219F27E0031}"/>
              </a:ext>
            </a:extLst>
          </p:cNvPr>
          <p:cNvGraphicFramePr>
            <a:graphicFrameLocks noChangeAspect="1"/>
          </p:cNvGraphicFramePr>
          <p:nvPr userDrawn="1">
            <p:custDataLst>
              <p:tags r:id="rId1"/>
            </p:custDataLst>
            <p:extLst>
              <p:ext uri="{D42A27DB-BD31-4B8C-83A1-F6EECF244321}">
                <p14:modId xmlns:p14="http://schemas.microsoft.com/office/powerpoint/2010/main" val="3436075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B446BC5F-D528-4A76-B883-9219F27E00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vert="horz"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Autofit/>
          </a:bodyPr>
          <a:lstStyle>
            <a:lvl1pPr marL="0" indent="0">
              <a:lnSpc>
                <a:spcPct val="100000"/>
              </a:lnSpc>
              <a:buNone/>
              <a:defRPr sz="1800">
                <a:latin typeface="+mn-lt"/>
              </a:defRPr>
            </a:lvl1pPr>
            <a:lvl2pPr marL="457200" indent="0">
              <a:lnSpc>
                <a:spcPct val="100000"/>
              </a:lnSpc>
              <a:buNone/>
              <a:defRPr sz="1800">
                <a:latin typeface="+mn-lt"/>
              </a:defRPr>
            </a:lvl2pPr>
            <a:lvl3pPr marL="914400" indent="0">
              <a:lnSpc>
                <a:spcPct val="100000"/>
              </a:lnSpc>
              <a:buNone/>
              <a:defRPr sz="1800">
                <a:latin typeface="+mn-lt"/>
              </a:defRPr>
            </a:lvl3pPr>
            <a:lvl4pPr marL="1371600" indent="0">
              <a:lnSpc>
                <a:spcPct val="100000"/>
              </a:lnSpc>
              <a:buNone/>
              <a:defRPr sz="1800">
                <a:latin typeface="+mn-lt"/>
              </a:defRPr>
            </a:lvl4pPr>
            <a:lvl5pPr marL="1828800" indent="0">
              <a:lnSpc>
                <a:spcPct val="100000"/>
              </a:lnSpc>
              <a:buNone/>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279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A42A88-5EE0-4ABF-B3B0-08B4D032042C}"/>
              </a:ext>
            </a:extLst>
          </p:cNvPr>
          <p:cNvGraphicFramePr>
            <a:graphicFrameLocks noChangeAspect="1"/>
          </p:cNvGraphicFramePr>
          <p:nvPr userDrawn="1">
            <p:custDataLst>
              <p:tags r:id="rId1"/>
            </p:custDataLst>
            <p:extLst>
              <p:ext uri="{D42A27DB-BD31-4B8C-83A1-F6EECF244321}">
                <p14:modId xmlns:p14="http://schemas.microsoft.com/office/powerpoint/2010/main" val="2405348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8EA42A88-5EE0-4ABF-B3B0-08B4D03204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vert="horz" lIns="0" rIns="0" anchor="b">
            <a:noAutofit/>
          </a:bodyPr>
          <a:lstStyle>
            <a:lvl1pPr algn="l">
              <a:defRPr sz="4000" b="0" i="0" cap="all" baseline="0">
                <a:solidFill>
                  <a:schemeClr val="bg1"/>
                </a:solidFill>
                <a:latin typeface="Sagona ExtraLight" panose="02020303050505020204" pitchFamily="18" charset="0"/>
              </a:defRPr>
            </a:lvl1pPr>
          </a:lstStyle>
          <a:p>
            <a:r>
              <a:rPr lang="en-US"/>
              <a:t>TITLE </a:t>
            </a:r>
            <a:br>
              <a:rPr lang="en-US"/>
            </a:br>
            <a:r>
              <a:rPr lang="en-US"/>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Autofit/>
          </a:bodyPr>
          <a:lstStyle>
            <a:lvl1pPr marL="0" indent="0">
              <a:lnSpc>
                <a:spcPct val="100000"/>
              </a:lnSpc>
              <a:buNone/>
              <a:defRPr sz="1800">
                <a:solidFill>
                  <a:schemeClr val="bg1"/>
                </a:solidFill>
                <a:latin typeface="+mn-lt"/>
              </a:defRPr>
            </a:lvl1pPr>
            <a:lvl2pPr marL="457200" indent="0">
              <a:lnSpc>
                <a:spcPct val="100000"/>
              </a:lnSpc>
              <a:buNone/>
              <a:defRPr sz="1800">
                <a:solidFill>
                  <a:schemeClr val="bg1"/>
                </a:solidFill>
                <a:latin typeface="+mn-lt"/>
              </a:defRPr>
            </a:lvl2pPr>
            <a:lvl3pPr marL="914400" indent="0">
              <a:lnSpc>
                <a:spcPct val="100000"/>
              </a:lnSpc>
              <a:buNone/>
              <a:defRPr sz="1800">
                <a:solidFill>
                  <a:schemeClr val="bg1"/>
                </a:solidFill>
                <a:latin typeface="+mn-lt"/>
              </a:defRPr>
            </a:lvl3pPr>
            <a:lvl4pPr marL="1371600" indent="0">
              <a:lnSpc>
                <a:spcPct val="100000"/>
              </a:lnSpc>
              <a:buNone/>
              <a:defRPr sz="1800">
                <a:solidFill>
                  <a:schemeClr val="bg1"/>
                </a:solidFill>
                <a:latin typeface="+mn-lt"/>
              </a:defRPr>
            </a:lvl4pPr>
            <a:lvl5pPr marL="1828800" indent="0">
              <a:lnSpc>
                <a:spcPct val="100000"/>
              </a:lnSpc>
              <a:buNone/>
              <a:defRPr sz="18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07C6408-F1DF-4E16-B6F2-72531A6E8D81}"/>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1830322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EB529-39D2-4698-8B56-9A3EE57ABAEA}"/>
              </a:ext>
            </a:extLst>
          </p:cNvPr>
          <p:cNvGraphicFramePr>
            <a:graphicFrameLocks noChangeAspect="1"/>
          </p:cNvGraphicFramePr>
          <p:nvPr userDrawn="1">
            <p:custDataLst>
              <p:tags r:id="rId1"/>
            </p:custDataLst>
            <p:extLst>
              <p:ext uri="{D42A27DB-BD31-4B8C-83A1-F6EECF244321}">
                <p14:modId xmlns:p14="http://schemas.microsoft.com/office/powerpoint/2010/main" val="3395332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B3DEB529-39D2-4698-8B56-9A3EE57ABA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vert="horz" lIns="0" rIns="0" anchor="b">
            <a:noAutofit/>
          </a:bodyPr>
          <a:lstStyle>
            <a:lvl1pPr algn="l">
              <a:defRPr sz="4000" b="0" i="0" cap="all" baseline="0">
                <a:solidFill>
                  <a:schemeClr val="bg1"/>
                </a:solidFill>
                <a:latin typeface="Sagona ExtraLight" panose="02020303050505020204" pitchFamily="18" charset="0"/>
              </a:defRPr>
            </a:lvl1pPr>
          </a:lstStyle>
          <a:p>
            <a:r>
              <a:rPr lang="en-US"/>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Autofit/>
          </a:bodyPr>
          <a:lstStyle>
            <a:lvl1pPr marL="0" indent="0">
              <a:lnSpc>
                <a:spcPct val="100000"/>
              </a:lnSpc>
              <a:buNone/>
              <a:defRPr sz="1800">
                <a:solidFill>
                  <a:schemeClr val="bg1"/>
                </a:solidFill>
                <a:latin typeface="+mn-lt"/>
              </a:defRPr>
            </a:lvl1pPr>
            <a:lvl2pPr marL="457200" indent="0">
              <a:lnSpc>
                <a:spcPct val="100000"/>
              </a:lnSpc>
              <a:buNone/>
              <a:defRPr sz="1800">
                <a:solidFill>
                  <a:schemeClr val="bg1"/>
                </a:solidFill>
                <a:latin typeface="+mn-lt"/>
              </a:defRPr>
            </a:lvl2pPr>
            <a:lvl3pPr marL="914400" indent="0">
              <a:lnSpc>
                <a:spcPct val="100000"/>
              </a:lnSpc>
              <a:buNone/>
              <a:defRPr sz="1800">
                <a:solidFill>
                  <a:schemeClr val="bg1"/>
                </a:solidFill>
                <a:latin typeface="+mn-lt"/>
              </a:defRPr>
            </a:lvl3pPr>
            <a:lvl4pPr marL="1371600" indent="0">
              <a:lnSpc>
                <a:spcPct val="100000"/>
              </a:lnSpc>
              <a:buNone/>
              <a:defRPr sz="1800">
                <a:solidFill>
                  <a:schemeClr val="bg1"/>
                </a:solidFill>
                <a:latin typeface="+mn-lt"/>
              </a:defRPr>
            </a:lvl4pPr>
            <a:lvl5pPr marL="1828800" indent="0">
              <a:lnSpc>
                <a:spcPct val="100000"/>
              </a:lnSpc>
              <a:buNone/>
              <a:defRPr sz="18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71442-6925-4E38-8640-A2E2D2E6D11E}"/>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784144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0D844A9-DA40-4988-96C5-DF7DDDC946E1}"/>
              </a:ext>
            </a:extLst>
          </p:cNvPr>
          <p:cNvGraphicFramePr>
            <a:graphicFrameLocks noChangeAspect="1"/>
          </p:cNvGraphicFramePr>
          <p:nvPr userDrawn="1">
            <p:custDataLst>
              <p:tags r:id="rId1"/>
            </p:custDataLst>
            <p:extLst>
              <p:ext uri="{D42A27DB-BD31-4B8C-83A1-F6EECF244321}">
                <p14:modId xmlns:p14="http://schemas.microsoft.com/office/powerpoint/2010/main" val="2262332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Object 7" hidden="1">
                        <a:extLst>
                          <a:ext uri="{FF2B5EF4-FFF2-40B4-BE49-F238E27FC236}">
                            <a16:creationId xmlns:a16="http://schemas.microsoft.com/office/drawing/2014/main" id="{D0D844A9-DA40-4988-96C5-DF7DDDC946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0CC7879B-33D4-48B3-9932-7F48B868BE0B}"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vert="horz" lIns="0" rIns="0" anchor="b">
            <a:noAutofit/>
          </a:bodyPr>
          <a:lstStyle>
            <a:lvl1pPr algn="l">
              <a:defRPr sz="3600" b="0" i="0" cap="all" baseline="0">
                <a:solidFill>
                  <a:schemeClr val="accent4">
                    <a:lumMod val="75000"/>
                  </a:schemeClr>
                </a:solidFill>
                <a:latin typeface="Sagona ExtraLight" panose="02020303050505020204" pitchFamily="18" charset="0"/>
              </a:defRPr>
            </a:lvl1pPr>
          </a:lstStyle>
          <a:p>
            <a:r>
              <a:rPr lang="en-US" noProof="0"/>
              <a:t>TITLE GOEs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0714238"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866C7154-FBA2-414B-936D-EE81E5CE668D}"/>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1623113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043F11C-EBD8-4CA5-953F-9F94EA22F002}"/>
              </a:ext>
            </a:extLst>
          </p:cNvPr>
          <p:cNvGraphicFramePr>
            <a:graphicFrameLocks noChangeAspect="1"/>
          </p:cNvGraphicFramePr>
          <p:nvPr userDrawn="1">
            <p:custDataLst>
              <p:tags r:id="rId1"/>
            </p:custDataLst>
            <p:extLst>
              <p:ext uri="{D42A27DB-BD31-4B8C-83A1-F6EECF244321}">
                <p14:modId xmlns:p14="http://schemas.microsoft.com/office/powerpoint/2010/main" val="2752586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Object 7" hidden="1">
                        <a:extLst>
                          <a:ext uri="{FF2B5EF4-FFF2-40B4-BE49-F238E27FC236}">
                            <a16:creationId xmlns:a16="http://schemas.microsoft.com/office/drawing/2014/main" id="{C043F11C-EBD8-4CA5-953F-9F94EA22F0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5D0F328F-C5D8-45D7-8A24-40D4A069B2DF}"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vert="horz"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GOEs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32" name="Picture 31">
            <a:extLst>
              <a:ext uri="{FF2B5EF4-FFF2-40B4-BE49-F238E27FC236}">
                <a16:creationId xmlns:a16="http://schemas.microsoft.com/office/drawing/2014/main" id="{0D53C5DE-1F98-4B40-A610-370FE3F338C0}"/>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401301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0D35A54-0A01-4935-8955-DBF15FE13977}"/>
              </a:ext>
            </a:extLst>
          </p:cNvPr>
          <p:cNvGraphicFramePr>
            <a:graphicFrameLocks noChangeAspect="1"/>
          </p:cNvGraphicFramePr>
          <p:nvPr userDrawn="1">
            <p:custDataLst>
              <p:tags r:id="rId1"/>
            </p:custDataLst>
            <p:extLst>
              <p:ext uri="{D42A27DB-BD31-4B8C-83A1-F6EECF244321}">
                <p14:modId xmlns:p14="http://schemas.microsoft.com/office/powerpoint/2010/main" val="2435986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Object 7" hidden="1">
                        <a:extLst>
                          <a:ext uri="{FF2B5EF4-FFF2-40B4-BE49-F238E27FC236}">
                            <a16:creationId xmlns:a16="http://schemas.microsoft.com/office/drawing/2014/main" id="{10D35A54-0A01-4935-8955-DBF15FE139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77D4F399-B77F-46FD-A55B-928ECE03A74E}"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vert="horz"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GOEs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794C2331-B134-4082-9864-520905299153}"/>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325159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06B8807-3DFC-4696-8AB5-9C389BE46805}"/>
              </a:ext>
            </a:extLst>
          </p:cNvPr>
          <p:cNvGraphicFramePr>
            <a:graphicFrameLocks noChangeAspect="1"/>
          </p:cNvGraphicFramePr>
          <p:nvPr userDrawn="1">
            <p:custDataLst>
              <p:tags r:id="rId1"/>
            </p:custDataLst>
            <p:extLst>
              <p:ext uri="{D42A27DB-BD31-4B8C-83A1-F6EECF244321}">
                <p14:modId xmlns:p14="http://schemas.microsoft.com/office/powerpoint/2010/main" val="2501898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A06B8807-3DFC-4696-8AB5-9C389BE468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accent4">
                    <a:lumMod val="75000"/>
                  </a:schemeClr>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vert="horz"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8D21AA6-BF9E-BB1F-1142-36B485F419E5}"/>
              </a:ext>
            </a:extLst>
          </p:cNvPr>
          <p:cNvPicPr>
            <a:picLocks noChangeAspect="1"/>
          </p:cNvPicPr>
          <p:nvPr userDrawn="1"/>
        </p:nvPicPr>
        <p:blipFill>
          <a:blip r:embed="rId5"/>
          <a:stretch>
            <a:fillRect/>
          </a:stretch>
        </p:blipFill>
        <p:spPr>
          <a:xfrm>
            <a:off x="11122128" y="-3365"/>
            <a:ext cx="1069871" cy="423780"/>
          </a:xfrm>
          <a:prstGeom prst="rect">
            <a:avLst/>
          </a:prstGeom>
        </p:spPr>
      </p:pic>
    </p:spTree>
    <p:extLst>
      <p:ext uri="{BB962C8B-B14F-4D97-AF65-F5344CB8AC3E}">
        <p14:creationId xmlns:p14="http://schemas.microsoft.com/office/powerpoint/2010/main" val="1081892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F1D0BFD-0161-4BC4-B241-C5677C38FB63}"/>
              </a:ext>
            </a:extLst>
          </p:cNvPr>
          <p:cNvGraphicFramePr>
            <a:graphicFrameLocks noChangeAspect="1"/>
          </p:cNvGraphicFramePr>
          <p:nvPr userDrawn="1">
            <p:custDataLst>
              <p:tags r:id="rId1"/>
            </p:custDataLst>
            <p:extLst>
              <p:ext uri="{D42A27DB-BD31-4B8C-83A1-F6EECF244321}">
                <p14:modId xmlns:p14="http://schemas.microsoft.com/office/powerpoint/2010/main" val="2456276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Object 7" hidden="1">
                        <a:extLst>
                          <a:ext uri="{FF2B5EF4-FFF2-40B4-BE49-F238E27FC236}">
                            <a16:creationId xmlns:a16="http://schemas.microsoft.com/office/drawing/2014/main" id="{8F1D0BFD-0161-4BC4-B241-C5677C38FB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F043DF4B-D8AB-434C-BB7C-B1D1A3789A90}"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vert="horz"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GOEs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508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C6337C-851D-44EF-A309-25CA02F9171F}" type="datetimeFigureOut">
              <a:rPr lang="en-US" smtClean="0"/>
              <a:t>10/21/2023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AB74E7C-6C35-48D9-BC3B-3783C7F605A9}" type="slidenum">
              <a:rPr lang="en-US" smtClean="0"/>
              <a:t>‹#›</a:t>
            </a:fld>
            <a:endParaRPr lang="en-US"/>
          </a:p>
        </p:txBody>
      </p:sp>
    </p:spTree>
    <p:extLst>
      <p:ext uri="{BB962C8B-B14F-4D97-AF65-F5344CB8AC3E}">
        <p14:creationId xmlns:p14="http://schemas.microsoft.com/office/powerpoint/2010/main" val="3210640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4" y="0"/>
            <a:ext cx="6098945"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7" y="5286197"/>
            <a:ext cx="4179374" cy="356462"/>
          </a:xfrm>
        </p:spPr>
        <p:txBody>
          <a:bodyPr lIns="0" rIns="0">
            <a:normAutofit/>
          </a:bodyPr>
          <a:lstStyle>
            <a:lvl1pPr marL="0" indent="0" algn="r">
              <a:buNone/>
              <a:defRPr sz="1801" b="1" i="0" cap="all" spc="300" baseline="0">
                <a:solidFill>
                  <a:schemeClr val="tx1"/>
                </a:solidFill>
                <a:latin typeface="Speak Pro" panose="020B0504020101020102" pitchFamily="34" charset="0"/>
              </a:defRPr>
            </a:lvl1pPr>
            <a:lvl2pPr marL="457226" indent="0">
              <a:buNone/>
              <a:defRPr sz="2000">
                <a:solidFill>
                  <a:schemeClr val="tx1">
                    <a:tint val="75000"/>
                  </a:schemeClr>
                </a:solidFill>
              </a:defRPr>
            </a:lvl2pPr>
            <a:lvl3pPr marL="914451" indent="0">
              <a:buNone/>
              <a:defRPr sz="1801">
                <a:solidFill>
                  <a:schemeClr val="tx1">
                    <a:tint val="75000"/>
                  </a:schemeClr>
                </a:solidFill>
              </a:defRPr>
            </a:lvl3pPr>
            <a:lvl4pPr marL="1371677" indent="0">
              <a:buNone/>
              <a:defRPr sz="1600">
                <a:solidFill>
                  <a:schemeClr val="tx1">
                    <a:tint val="75000"/>
                  </a:schemeClr>
                </a:solidFill>
              </a:defRPr>
            </a:lvl4pPr>
            <a:lvl5pPr marL="1828902" indent="0">
              <a:buNone/>
              <a:defRPr sz="1600">
                <a:solidFill>
                  <a:schemeClr val="tx1">
                    <a:tint val="75000"/>
                  </a:schemeClr>
                </a:solidFill>
              </a:defRPr>
            </a:lvl5pPr>
            <a:lvl6pPr marL="2286127" indent="0">
              <a:buNone/>
              <a:defRPr sz="1600">
                <a:solidFill>
                  <a:schemeClr val="tx1">
                    <a:tint val="75000"/>
                  </a:schemeClr>
                </a:solidFill>
              </a:defRPr>
            </a:lvl6pPr>
            <a:lvl7pPr marL="2743352" indent="0">
              <a:buNone/>
              <a:defRPr sz="1600">
                <a:solidFill>
                  <a:schemeClr val="tx1">
                    <a:tint val="75000"/>
                  </a:schemeClr>
                </a:solidFill>
              </a:defRPr>
            </a:lvl7pPr>
            <a:lvl8pPr marL="3200578" indent="0">
              <a:buNone/>
              <a:defRPr sz="1600">
                <a:solidFill>
                  <a:schemeClr val="tx1">
                    <a:tint val="75000"/>
                  </a:schemeClr>
                </a:solidFill>
              </a:defRPr>
            </a:lvl8pPr>
            <a:lvl9pPr marL="3657804"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9" y="2715791"/>
            <a:ext cx="4179376" cy="2387599"/>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1"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293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61" y="0"/>
            <a:ext cx="6098945"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6"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7"/>
            <a:ext cx="4179374" cy="356462"/>
          </a:xfrm>
        </p:spPr>
        <p:txBody>
          <a:bodyPr lIns="0" rIns="0">
            <a:normAutofit/>
          </a:bodyPr>
          <a:lstStyle>
            <a:lvl1pPr marL="0" indent="0">
              <a:buNone/>
              <a:defRPr sz="1801" b="1" i="0" cap="all" spc="300" baseline="0">
                <a:solidFill>
                  <a:schemeClr val="tx1"/>
                </a:solidFill>
                <a:latin typeface="Speak Pro" panose="020B0504020101020102" pitchFamily="34" charset="0"/>
              </a:defRPr>
            </a:lvl1pPr>
            <a:lvl2pPr marL="457226" indent="0">
              <a:buNone/>
              <a:defRPr sz="2000">
                <a:solidFill>
                  <a:schemeClr val="tx1">
                    <a:tint val="75000"/>
                  </a:schemeClr>
                </a:solidFill>
              </a:defRPr>
            </a:lvl2pPr>
            <a:lvl3pPr marL="914451" indent="0">
              <a:buNone/>
              <a:defRPr sz="1801">
                <a:solidFill>
                  <a:schemeClr val="tx1">
                    <a:tint val="75000"/>
                  </a:schemeClr>
                </a:solidFill>
              </a:defRPr>
            </a:lvl3pPr>
            <a:lvl4pPr marL="1371677" indent="0">
              <a:buNone/>
              <a:defRPr sz="1600">
                <a:solidFill>
                  <a:schemeClr val="tx1">
                    <a:tint val="75000"/>
                  </a:schemeClr>
                </a:solidFill>
              </a:defRPr>
            </a:lvl4pPr>
            <a:lvl5pPr marL="1828902" indent="0">
              <a:buNone/>
              <a:defRPr sz="1600">
                <a:solidFill>
                  <a:schemeClr val="tx1">
                    <a:tint val="75000"/>
                  </a:schemeClr>
                </a:solidFill>
              </a:defRPr>
            </a:lvl5pPr>
            <a:lvl6pPr marL="2286127" indent="0">
              <a:buNone/>
              <a:defRPr sz="1600">
                <a:solidFill>
                  <a:schemeClr val="tx1">
                    <a:tint val="75000"/>
                  </a:schemeClr>
                </a:solidFill>
              </a:defRPr>
            </a:lvl6pPr>
            <a:lvl7pPr marL="2743352" indent="0">
              <a:buNone/>
              <a:defRPr sz="1600">
                <a:solidFill>
                  <a:schemeClr val="tx1">
                    <a:tint val="75000"/>
                  </a:schemeClr>
                </a:solidFill>
              </a:defRPr>
            </a:lvl7pPr>
            <a:lvl8pPr marL="3200578" indent="0">
              <a:buNone/>
              <a:defRPr sz="1600">
                <a:solidFill>
                  <a:schemeClr val="tx1">
                    <a:tint val="75000"/>
                  </a:schemeClr>
                </a:solidFill>
              </a:defRPr>
            </a:lvl8pPr>
            <a:lvl9pPr marL="3657804"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5" y="2715791"/>
            <a:ext cx="4179376" cy="2387599"/>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pic>
        <p:nvPicPr>
          <p:cNvPr id="7" name="Picture 6">
            <a:extLst>
              <a:ext uri="{FF2B5EF4-FFF2-40B4-BE49-F238E27FC236}">
                <a16:creationId xmlns:a16="http://schemas.microsoft.com/office/drawing/2014/main" id="{25CBC435-D275-4850-A746-BD9FA4A14D3E}"/>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675804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20"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7"/>
            <a:ext cx="4179374" cy="356462"/>
          </a:xfrm>
        </p:spPr>
        <p:txBody>
          <a:bodyPr lIns="0" rIns="0">
            <a:normAutofit/>
          </a:bodyPr>
          <a:lstStyle>
            <a:lvl1pPr marL="0" indent="0">
              <a:buNone/>
              <a:defRPr sz="1801" b="1" i="0" cap="all" spc="300" baseline="0">
                <a:solidFill>
                  <a:schemeClr val="bg1"/>
                </a:solidFill>
                <a:latin typeface="Speak Pro" panose="020B0504020101020102" pitchFamily="34" charset="0"/>
              </a:defRPr>
            </a:lvl1pPr>
            <a:lvl2pPr marL="457226" indent="0">
              <a:buNone/>
              <a:defRPr sz="2000">
                <a:solidFill>
                  <a:schemeClr val="tx1">
                    <a:tint val="75000"/>
                  </a:schemeClr>
                </a:solidFill>
              </a:defRPr>
            </a:lvl2pPr>
            <a:lvl3pPr marL="914451" indent="0">
              <a:buNone/>
              <a:defRPr sz="1801">
                <a:solidFill>
                  <a:schemeClr val="tx1">
                    <a:tint val="75000"/>
                  </a:schemeClr>
                </a:solidFill>
              </a:defRPr>
            </a:lvl3pPr>
            <a:lvl4pPr marL="1371677" indent="0">
              <a:buNone/>
              <a:defRPr sz="1600">
                <a:solidFill>
                  <a:schemeClr val="tx1">
                    <a:tint val="75000"/>
                  </a:schemeClr>
                </a:solidFill>
              </a:defRPr>
            </a:lvl4pPr>
            <a:lvl5pPr marL="1828902" indent="0">
              <a:buNone/>
              <a:defRPr sz="1600">
                <a:solidFill>
                  <a:schemeClr val="tx1">
                    <a:tint val="75000"/>
                  </a:schemeClr>
                </a:solidFill>
              </a:defRPr>
            </a:lvl5pPr>
            <a:lvl6pPr marL="2286127" indent="0">
              <a:buNone/>
              <a:defRPr sz="1600">
                <a:solidFill>
                  <a:schemeClr val="tx1">
                    <a:tint val="75000"/>
                  </a:schemeClr>
                </a:solidFill>
              </a:defRPr>
            </a:lvl6pPr>
            <a:lvl7pPr marL="2743352" indent="0">
              <a:buNone/>
              <a:defRPr sz="1600">
                <a:solidFill>
                  <a:schemeClr val="tx1">
                    <a:tint val="75000"/>
                  </a:schemeClr>
                </a:solidFill>
              </a:defRPr>
            </a:lvl7pPr>
            <a:lvl8pPr marL="3200578" indent="0">
              <a:buNone/>
              <a:defRPr sz="1600">
                <a:solidFill>
                  <a:schemeClr val="tx1">
                    <a:tint val="75000"/>
                  </a:schemeClr>
                </a:solidFill>
              </a:defRPr>
            </a:lvl8pPr>
            <a:lvl9pPr marL="3657804"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5" y="2715791"/>
            <a:ext cx="4179376" cy="2387599"/>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p>
        </p:txBody>
      </p:sp>
      <p:pic>
        <p:nvPicPr>
          <p:cNvPr id="7" name="Picture 6">
            <a:extLst>
              <a:ext uri="{FF2B5EF4-FFF2-40B4-BE49-F238E27FC236}">
                <a16:creationId xmlns:a16="http://schemas.microsoft.com/office/drawing/2014/main" id="{19234191-0254-421F-A21D-64176089CA64}"/>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2399564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7"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7"/>
            <a:ext cx="4179374" cy="356462"/>
          </a:xfrm>
        </p:spPr>
        <p:txBody>
          <a:bodyPr lIns="0" rIns="0">
            <a:normAutofit/>
          </a:bodyPr>
          <a:lstStyle>
            <a:lvl1pPr marL="0" indent="0">
              <a:buNone/>
              <a:defRPr sz="1801" b="1" i="0" cap="all" spc="300" baseline="0">
                <a:solidFill>
                  <a:schemeClr val="bg1"/>
                </a:solidFill>
                <a:latin typeface="Speak Pro" panose="020B0504020101020102" pitchFamily="34" charset="0"/>
              </a:defRPr>
            </a:lvl1pPr>
            <a:lvl2pPr marL="457226" indent="0">
              <a:buNone/>
              <a:defRPr sz="2000">
                <a:solidFill>
                  <a:schemeClr val="tx1">
                    <a:tint val="75000"/>
                  </a:schemeClr>
                </a:solidFill>
              </a:defRPr>
            </a:lvl2pPr>
            <a:lvl3pPr marL="914451" indent="0">
              <a:buNone/>
              <a:defRPr sz="1801">
                <a:solidFill>
                  <a:schemeClr val="tx1">
                    <a:tint val="75000"/>
                  </a:schemeClr>
                </a:solidFill>
              </a:defRPr>
            </a:lvl3pPr>
            <a:lvl4pPr marL="1371677" indent="0">
              <a:buNone/>
              <a:defRPr sz="1600">
                <a:solidFill>
                  <a:schemeClr val="tx1">
                    <a:tint val="75000"/>
                  </a:schemeClr>
                </a:solidFill>
              </a:defRPr>
            </a:lvl4pPr>
            <a:lvl5pPr marL="1828902" indent="0">
              <a:buNone/>
              <a:defRPr sz="1600">
                <a:solidFill>
                  <a:schemeClr val="tx1">
                    <a:tint val="75000"/>
                  </a:schemeClr>
                </a:solidFill>
              </a:defRPr>
            </a:lvl5pPr>
            <a:lvl6pPr marL="2286127" indent="0">
              <a:buNone/>
              <a:defRPr sz="1600">
                <a:solidFill>
                  <a:schemeClr val="tx1">
                    <a:tint val="75000"/>
                  </a:schemeClr>
                </a:solidFill>
              </a:defRPr>
            </a:lvl6pPr>
            <a:lvl7pPr marL="2743352" indent="0">
              <a:buNone/>
              <a:defRPr sz="1600">
                <a:solidFill>
                  <a:schemeClr val="tx1">
                    <a:tint val="75000"/>
                  </a:schemeClr>
                </a:solidFill>
              </a:defRPr>
            </a:lvl7pPr>
            <a:lvl8pPr marL="3200578" indent="0">
              <a:buNone/>
              <a:defRPr sz="1600">
                <a:solidFill>
                  <a:schemeClr val="tx1">
                    <a:tint val="75000"/>
                  </a:schemeClr>
                </a:solidFill>
              </a:defRPr>
            </a:lvl8pPr>
            <a:lvl9pPr marL="3657804"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5" y="2715791"/>
            <a:ext cx="4179376" cy="2387599"/>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F2FB90-C11A-4E04-9671-A9C89AB67A79}"/>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1124342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CBEF134C-80B4-4BD2-B2B6-7916D3FD517C}"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6" y="339645"/>
            <a:ext cx="10134370"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3" y="1507067"/>
            <a:ext cx="10134372" cy="4849283"/>
          </a:xfrm>
        </p:spPr>
        <p:txBody>
          <a:bodyPr lIns="0" rIns="0" anchor="t">
            <a:normAutofit/>
          </a:bodyPr>
          <a:lstStyle>
            <a:lvl1pPr marL="0" indent="0">
              <a:lnSpc>
                <a:spcPct val="100000"/>
              </a:lnSpc>
              <a:buNone/>
              <a:defRPr sz="1600">
                <a:latin typeface="+mj-lt"/>
              </a:defRPr>
            </a:lvl1pPr>
            <a:lvl2pPr marL="457226" indent="0">
              <a:lnSpc>
                <a:spcPct val="100000"/>
              </a:lnSpc>
              <a:buNone/>
              <a:defRPr sz="1600">
                <a:latin typeface="+mj-lt"/>
              </a:defRPr>
            </a:lvl2pPr>
            <a:lvl3pPr marL="914451" indent="0">
              <a:lnSpc>
                <a:spcPct val="100000"/>
              </a:lnSpc>
              <a:buNone/>
              <a:defRPr sz="1600">
                <a:latin typeface="+mj-lt"/>
              </a:defRPr>
            </a:lvl3pPr>
            <a:lvl4pPr marL="1371677" indent="0">
              <a:lnSpc>
                <a:spcPct val="100000"/>
              </a:lnSpc>
              <a:buNone/>
              <a:defRPr sz="1600">
                <a:latin typeface="+mj-lt"/>
              </a:defRPr>
            </a:lvl4pPr>
            <a:lvl5pPr marL="1828902"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9181934-061C-4AC6-8A9F-648207E15B54}"/>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35906840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B6BD8CCB-3F72-4634-8930-7FC9B5E8BE4F}"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7" y="339645"/>
            <a:ext cx="1132872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7"/>
            <a:ext cx="11328730" cy="4849283"/>
          </a:xfrm>
        </p:spPr>
        <p:txBody>
          <a:bodyPr lIns="0" rIns="0" anchor="t">
            <a:normAutofit/>
          </a:bodyPr>
          <a:lstStyle>
            <a:lvl1pPr marL="0" indent="0">
              <a:lnSpc>
                <a:spcPct val="100000"/>
              </a:lnSpc>
              <a:buNone/>
              <a:defRPr sz="1600">
                <a:latin typeface="+mj-lt"/>
              </a:defRPr>
            </a:lvl1pPr>
            <a:lvl2pPr marL="457226" indent="0">
              <a:lnSpc>
                <a:spcPct val="100000"/>
              </a:lnSpc>
              <a:buNone/>
              <a:defRPr sz="1600">
                <a:latin typeface="+mj-lt"/>
              </a:defRPr>
            </a:lvl2pPr>
            <a:lvl3pPr marL="914451" indent="0">
              <a:lnSpc>
                <a:spcPct val="100000"/>
              </a:lnSpc>
              <a:buNone/>
              <a:defRPr sz="1600">
                <a:latin typeface="+mj-lt"/>
              </a:defRPr>
            </a:lvl3pPr>
            <a:lvl4pPr marL="1371677" indent="0">
              <a:lnSpc>
                <a:spcPct val="100000"/>
              </a:lnSpc>
              <a:buNone/>
              <a:defRPr sz="1600">
                <a:latin typeface="+mj-lt"/>
              </a:defRPr>
            </a:lvl4pPr>
            <a:lvl5pPr marL="1828902"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FF0995A-6974-489C-9BC6-9173773E4FA3}"/>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3213072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43B4E00-88C4-4299-98A0-265FC69F1830}"/>
              </a:ext>
            </a:extLst>
          </p:cNvPr>
          <p:cNvPicPr>
            <a:picLocks noChangeAspect="1"/>
          </p:cNvPicPr>
          <p:nvPr userDrawn="1"/>
        </p:nvPicPr>
        <p:blipFill>
          <a:blip r:embed="rId2"/>
          <a:stretch>
            <a:fillRect/>
          </a:stretch>
        </p:blipFill>
        <p:spPr>
          <a:xfrm>
            <a:off x="10832354" y="6619334"/>
            <a:ext cx="1185477" cy="179679"/>
          </a:xfrm>
          <a:prstGeom prst="rect">
            <a:avLst/>
          </a:prstGeom>
        </p:spPr>
      </p:pic>
    </p:spTree>
    <p:extLst>
      <p:ext uri="{BB962C8B-B14F-4D97-AF65-F5344CB8AC3E}">
        <p14:creationId xmlns:p14="http://schemas.microsoft.com/office/powerpoint/2010/main" val="771274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8"/>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FA757F2C-3831-463A-B2FF-7B2B24A5C955}"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6" y="339645"/>
            <a:ext cx="1013437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3" y="1507067"/>
            <a:ext cx="10134372" cy="4849283"/>
          </a:xfrm>
        </p:spPr>
        <p:txBody>
          <a:bodyPr lIns="0" rIns="0" anchor="t">
            <a:normAutofit/>
          </a:bodyPr>
          <a:lstStyle>
            <a:lvl1pPr marL="0" indent="0">
              <a:lnSpc>
                <a:spcPct val="100000"/>
              </a:lnSpc>
              <a:buNone/>
              <a:defRPr sz="1600">
                <a:solidFill>
                  <a:schemeClr val="bg1"/>
                </a:solidFill>
                <a:latin typeface="+mj-lt"/>
              </a:defRPr>
            </a:lvl1pPr>
            <a:lvl2pPr marL="457226" indent="0">
              <a:lnSpc>
                <a:spcPct val="100000"/>
              </a:lnSpc>
              <a:buNone/>
              <a:defRPr sz="1600">
                <a:solidFill>
                  <a:schemeClr val="bg1"/>
                </a:solidFill>
                <a:latin typeface="+mj-lt"/>
              </a:defRPr>
            </a:lvl2pPr>
            <a:lvl3pPr marL="914451" indent="0">
              <a:lnSpc>
                <a:spcPct val="100000"/>
              </a:lnSpc>
              <a:buNone/>
              <a:defRPr sz="1600">
                <a:solidFill>
                  <a:schemeClr val="bg1"/>
                </a:solidFill>
                <a:latin typeface="+mj-lt"/>
              </a:defRPr>
            </a:lvl3pPr>
            <a:lvl4pPr marL="1371677" indent="0">
              <a:lnSpc>
                <a:spcPct val="100000"/>
              </a:lnSpc>
              <a:buNone/>
              <a:defRPr sz="1600">
                <a:solidFill>
                  <a:schemeClr val="bg1"/>
                </a:solidFill>
                <a:latin typeface="+mj-lt"/>
              </a:defRPr>
            </a:lvl4pPr>
            <a:lvl5pPr marL="1828902"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12DC752-5A28-4A31-87BF-9B4AF4F53D48}"/>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577048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BD3109-EA78-4A38-A0D4-C3767148453D}"/>
              </a:ext>
            </a:extLst>
          </p:cNvPr>
          <p:cNvGraphicFramePr>
            <a:graphicFrameLocks noChangeAspect="1"/>
          </p:cNvGraphicFramePr>
          <p:nvPr userDrawn="1">
            <p:custDataLst>
              <p:tags r:id="rId1"/>
            </p:custDataLst>
            <p:extLst>
              <p:ext uri="{D42A27DB-BD31-4B8C-83A1-F6EECF244321}">
                <p14:modId xmlns:p14="http://schemas.microsoft.com/office/powerpoint/2010/main" val="823124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DABD3109-EA78-4A38-A0D4-C376714845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vert="horz" lIns="0" rIns="0" anchor="b">
            <a:normAutofit/>
          </a:bodyPr>
          <a:lstStyle>
            <a:lvl1pPr algn="r">
              <a:defRPr sz="36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2523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8"/>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9DBF0425-C9CC-44FF-9894-6AAF667CA7C5}"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5"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5" y="1507067"/>
            <a:ext cx="11369070" cy="4849283"/>
          </a:xfrm>
        </p:spPr>
        <p:txBody>
          <a:bodyPr lIns="0" rIns="0" anchor="t">
            <a:normAutofit/>
          </a:bodyPr>
          <a:lstStyle>
            <a:lvl1pPr marL="0" indent="0">
              <a:lnSpc>
                <a:spcPct val="100000"/>
              </a:lnSpc>
              <a:buNone/>
              <a:defRPr sz="1600">
                <a:solidFill>
                  <a:schemeClr val="bg1"/>
                </a:solidFill>
                <a:latin typeface="+mj-lt"/>
              </a:defRPr>
            </a:lvl1pPr>
            <a:lvl2pPr marL="457226" indent="0">
              <a:lnSpc>
                <a:spcPct val="100000"/>
              </a:lnSpc>
              <a:buNone/>
              <a:defRPr sz="1600">
                <a:solidFill>
                  <a:schemeClr val="bg1"/>
                </a:solidFill>
                <a:latin typeface="+mj-lt"/>
              </a:defRPr>
            </a:lvl2pPr>
            <a:lvl3pPr marL="914451" indent="0">
              <a:lnSpc>
                <a:spcPct val="100000"/>
              </a:lnSpc>
              <a:buNone/>
              <a:defRPr sz="1600">
                <a:solidFill>
                  <a:schemeClr val="bg1"/>
                </a:solidFill>
                <a:latin typeface="+mj-lt"/>
              </a:defRPr>
            </a:lvl3pPr>
            <a:lvl4pPr marL="1371677" indent="0">
              <a:lnSpc>
                <a:spcPct val="100000"/>
              </a:lnSpc>
              <a:buNone/>
              <a:defRPr sz="1600">
                <a:solidFill>
                  <a:schemeClr val="bg1"/>
                </a:solidFill>
                <a:latin typeface="+mj-lt"/>
              </a:defRPr>
            </a:lvl4pPr>
            <a:lvl5pPr marL="1828902"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F6D50E1-5B95-46BD-B7A6-C05D8F61E60A}"/>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1397052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17F5819-3869-4344-8865-AC270386E820}"/>
              </a:ext>
            </a:extLst>
          </p:cNvPr>
          <p:cNvGraphicFramePr>
            <a:graphicFrameLocks noChangeAspect="1"/>
          </p:cNvGraphicFramePr>
          <p:nvPr userDrawn="1">
            <p:custDataLst>
              <p:tags r:id="rId1"/>
            </p:custDataLst>
            <p:extLst>
              <p:ext uri="{D42A27DB-BD31-4B8C-83A1-F6EECF244321}">
                <p14:modId xmlns:p14="http://schemas.microsoft.com/office/powerpoint/2010/main" val="251522244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417F5819-3869-4344-8865-AC270386E820}"/>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7" y="121534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155059" y="5286197"/>
            <a:ext cx="4179374" cy="356462"/>
          </a:xfrm>
        </p:spPr>
        <p:txBody>
          <a:bodyPr lIns="0" rIns="0">
            <a:normAutofit/>
          </a:bodyPr>
          <a:lstStyle>
            <a:lvl1pPr marL="0" indent="0" algn="r">
              <a:buNone/>
              <a:defRPr sz="1801" b="1" i="0" cap="all" spc="300" baseline="0">
                <a:solidFill>
                  <a:schemeClr val="tx1"/>
                </a:solidFill>
                <a:latin typeface="Speak Pro" panose="020B0504020101020102" pitchFamily="34" charset="0"/>
              </a:defRPr>
            </a:lvl1pPr>
            <a:lvl2pPr marL="457226" indent="0">
              <a:buNone/>
              <a:defRPr sz="2000">
                <a:solidFill>
                  <a:schemeClr val="tx1">
                    <a:tint val="75000"/>
                  </a:schemeClr>
                </a:solidFill>
              </a:defRPr>
            </a:lvl2pPr>
            <a:lvl3pPr marL="914451" indent="0">
              <a:buNone/>
              <a:defRPr sz="1801">
                <a:solidFill>
                  <a:schemeClr val="tx1">
                    <a:tint val="75000"/>
                  </a:schemeClr>
                </a:solidFill>
              </a:defRPr>
            </a:lvl3pPr>
            <a:lvl4pPr marL="1371677" indent="0">
              <a:buNone/>
              <a:defRPr sz="1600">
                <a:solidFill>
                  <a:schemeClr val="tx1">
                    <a:tint val="75000"/>
                  </a:schemeClr>
                </a:solidFill>
              </a:defRPr>
            </a:lvl4pPr>
            <a:lvl5pPr marL="1828902" indent="0">
              <a:buNone/>
              <a:defRPr sz="1600">
                <a:solidFill>
                  <a:schemeClr val="tx1">
                    <a:tint val="75000"/>
                  </a:schemeClr>
                </a:solidFill>
              </a:defRPr>
            </a:lvl5pPr>
            <a:lvl6pPr marL="2286127" indent="0">
              <a:buNone/>
              <a:defRPr sz="1600">
                <a:solidFill>
                  <a:schemeClr val="tx1">
                    <a:tint val="75000"/>
                  </a:schemeClr>
                </a:solidFill>
              </a:defRPr>
            </a:lvl6pPr>
            <a:lvl7pPr marL="2743352" indent="0">
              <a:buNone/>
              <a:defRPr sz="1600">
                <a:solidFill>
                  <a:schemeClr val="tx1">
                    <a:tint val="75000"/>
                  </a:schemeClr>
                </a:solidFill>
              </a:defRPr>
            </a:lvl7pPr>
            <a:lvl8pPr marL="3200578" indent="0">
              <a:buNone/>
              <a:defRPr sz="1600">
                <a:solidFill>
                  <a:schemeClr val="tx1">
                    <a:tint val="75000"/>
                  </a:schemeClr>
                </a:solidFill>
              </a:defRPr>
            </a:lvl8pPr>
            <a:lvl9pPr marL="3657804" indent="0">
              <a:buNone/>
              <a:defRPr sz="1600">
                <a:solidFill>
                  <a:schemeClr val="tx1">
                    <a:tint val="75000"/>
                  </a:schemeClr>
                </a:solidFill>
              </a:defRPr>
            </a:lvl9pPr>
          </a:lstStyle>
          <a:p>
            <a:pPr lvl="0"/>
            <a:r>
              <a:rPr lang="en-US"/>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155061" y="2715791"/>
            <a:ext cx="4179376" cy="2387599"/>
          </a:xfrm>
        </p:spPr>
        <p:txBody>
          <a:bodyPr vert="horz"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066728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8990C5A-6FE1-47D3-86BD-A4FE9DE3FB79}"/>
              </a:ext>
            </a:extLst>
          </p:cNvPr>
          <p:cNvPicPr>
            <a:picLocks noChangeAspect="1"/>
          </p:cNvPicPr>
          <p:nvPr userDrawn="1"/>
        </p:nvPicPr>
        <p:blipFill>
          <a:blip r:embed="rId5"/>
          <a:stretch>
            <a:fillRect/>
          </a:stretch>
        </p:blipFill>
        <p:spPr>
          <a:xfrm>
            <a:off x="10725155" y="7148"/>
            <a:ext cx="1466850" cy="581025"/>
          </a:xfrm>
          <a:prstGeom prst="rect">
            <a:avLst/>
          </a:prstGeom>
        </p:spPr>
      </p:pic>
    </p:spTree>
    <p:extLst>
      <p:ext uri="{BB962C8B-B14F-4D97-AF65-F5344CB8AC3E}">
        <p14:creationId xmlns:p14="http://schemas.microsoft.com/office/powerpoint/2010/main" val="4136352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7" y="1928266"/>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7" y="4498671"/>
            <a:ext cx="4179374" cy="356462"/>
          </a:xfrm>
        </p:spPr>
        <p:txBody>
          <a:bodyPr lIns="0" rIns="0">
            <a:normAutofit/>
          </a:bodyPr>
          <a:lstStyle>
            <a:lvl1pPr marL="0" indent="0" algn="r">
              <a:buNone/>
              <a:defRPr sz="1801" b="1" i="0" cap="all" spc="300" baseline="0">
                <a:solidFill>
                  <a:schemeClr val="tx1"/>
                </a:solidFill>
                <a:latin typeface="Speak Pro" panose="020B0504020101020102" pitchFamily="34" charset="0"/>
              </a:defRPr>
            </a:lvl1pPr>
            <a:lvl2pPr marL="457226" indent="0">
              <a:buNone/>
              <a:defRPr sz="2000">
                <a:solidFill>
                  <a:schemeClr val="tx1">
                    <a:tint val="75000"/>
                  </a:schemeClr>
                </a:solidFill>
              </a:defRPr>
            </a:lvl2pPr>
            <a:lvl3pPr marL="914451" indent="0">
              <a:buNone/>
              <a:defRPr sz="1801">
                <a:solidFill>
                  <a:schemeClr val="tx1">
                    <a:tint val="75000"/>
                  </a:schemeClr>
                </a:solidFill>
              </a:defRPr>
            </a:lvl3pPr>
            <a:lvl4pPr marL="1371677" indent="0">
              <a:buNone/>
              <a:defRPr sz="1600">
                <a:solidFill>
                  <a:schemeClr val="tx1">
                    <a:tint val="75000"/>
                  </a:schemeClr>
                </a:solidFill>
              </a:defRPr>
            </a:lvl4pPr>
            <a:lvl5pPr marL="1828902" indent="0">
              <a:buNone/>
              <a:defRPr sz="1600">
                <a:solidFill>
                  <a:schemeClr val="tx1">
                    <a:tint val="75000"/>
                  </a:schemeClr>
                </a:solidFill>
              </a:defRPr>
            </a:lvl5pPr>
            <a:lvl6pPr marL="2286127" indent="0">
              <a:buNone/>
              <a:defRPr sz="1600">
                <a:solidFill>
                  <a:schemeClr val="tx1">
                    <a:tint val="75000"/>
                  </a:schemeClr>
                </a:solidFill>
              </a:defRPr>
            </a:lvl6pPr>
            <a:lvl7pPr marL="2743352" indent="0">
              <a:buNone/>
              <a:defRPr sz="1600">
                <a:solidFill>
                  <a:schemeClr val="tx1">
                    <a:tint val="75000"/>
                  </a:schemeClr>
                </a:solidFill>
              </a:defRPr>
            </a:lvl7pPr>
            <a:lvl8pPr marL="3200578" indent="0">
              <a:buNone/>
              <a:defRPr sz="1600">
                <a:solidFill>
                  <a:schemeClr val="tx1">
                    <a:tint val="75000"/>
                  </a:schemeClr>
                </a:solidFill>
              </a:defRPr>
            </a:lvl8pPr>
            <a:lvl9pPr marL="3657804" indent="0">
              <a:buNone/>
              <a:defRPr sz="1600">
                <a:solidFill>
                  <a:schemeClr val="tx1">
                    <a:tint val="75000"/>
                  </a:schemeClr>
                </a:solidFill>
              </a:defRPr>
            </a:lvl9pPr>
          </a:lstStyle>
          <a:p>
            <a:pPr lvl="0"/>
            <a:r>
              <a:rPr lang="en-US"/>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9" y="1928265"/>
            <a:ext cx="4179376" cy="2387599"/>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69AEB6B-4842-4EE9-929F-E354F91BEAD2}"/>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6429116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92" y="0"/>
            <a:ext cx="11067515"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92" y="-1"/>
            <a:ext cx="11067515" cy="6857998"/>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7"/>
            <a:ext cx="4179374" cy="356462"/>
          </a:xfrm>
        </p:spPr>
        <p:txBody>
          <a:bodyPr lIns="0" rIns="0">
            <a:normAutofit/>
          </a:bodyPr>
          <a:lstStyle>
            <a:lvl1pPr marL="0" indent="0">
              <a:buNone/>
              <a:defRPr sz="1801" b="1" i="0" cap="all" spc="300" baseline="0">
                <a:solidFill>
                  <a:schemeClr val="bg1"/>
                </a:solidFill>
                <a:latin typeface="Speak Pro" panose="020B0504020101020102" pitchFamily="34" charset="0"/>
              </a:defRPr>
            </a:lvl1pPr>
            <a:lvl2pPr marL="457226" indent="0">
              <a:buNone/>
              <a:defRPr sz="2000">
                <a:solidFill>
                  <a:schemeClr val="tx1">
                    <a:tint val="75000"/>
                  </a:schemeClr>
                </a:solidFill>
              </a:defRPr>
            </a:lvl2pPr>
            <a:lvl3pPr marL="914451" indent="0">
              <a:buNone/>
              <a:defRPr sz="1801">
                <a:solidFill>
                  <a:schemeClr val="tx1">
                    <a:tint val="75000"/>
                  </a:schemeClr>
                </a:solidFill>
              </a:defRPr>
            </a:lvl3pPr>
            <a:lvl4pPr marL="1371677" indent="0">
              <a:buNone/>
              <a:defRPr sz="1600">
                <a:solidFill>
                  <a:schemeClr val="tx1">
                    <a:tint val="75000"/>
                  </a:schemeClr>
                </a:solidFill>
              </a:defRPr>
            </a:lvl4pPr>
            <a:lvl5pPr marL="1828902" indent="0">
              <a:buNone/>
              <a:defRPr sz="1600">
                <a:solidFill>
                  <a:schemeClr val="tx1">
                    <a:tint val="75000"/>
                  </a:schemeClr>
                </a:solidFill>
              </a:defRPr>
            </a:lvl5pPr>
            <a:lvl6pPr marL="2286127" indent="0">
              <a:buNone/>
              <a:defRPr sz="1600">
                <a:solidFill>
                  <a:schemeClr val="tx1">
                    <a:tint val="75000"/>
                  </a:schemeClr>
                </a:solidFill>
              </a:defRPr>
            </a:lvl6pPr>
            <a:lvl7pPr marL="2743352" indent="0">
              <a:buNone/>
              <a:defRPr sz="1600">
                <a:solidFill>
                  <a:schemeClr val="tx1">
                    <a:tint val="75000"/>
                  </a:schemeClr>
                </a:solidFill>
              </a:defRPr>
            </a:lvl7pPr>
            <a:lvl8pPr marL="3200578" indent="0">
              <a:buNone/>
              <a:defRPr sz="1600">
                <a:solidFill>
                  <a:schemeClr val="tx1">
                    <a:tint val="75000"/>
                  </a:schemeClr>
                </a:solidFill>
              </a:defRPr>
            </a:lvl8pPr>
            <a:lvl9pPr marL="3657804"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5" y="2715791"/>
            <a:ext cx="4179376" cy="2387599"/>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EA030AE-4E56-454F-8908-0A3081860819}"/>
              </a:ext>
            </a:extLst>
          </p:cNvPr>
          <p:cNvPicPr>
            <a:picLocks noChangeAspect="1"/>
          </p:cNvPicPr>
          <p:nvPr userDrawn="1"/>
        </p:nvPicPr>
        <p:blipFill>
          <a:blip r:embed="rId3"/>
          <a:stretch>
            <a:fillRect/>
          </a:stretch>
        </p:blipFill>
        <p:spPr>
          <a:xfrm>
            <a:off x="10725155" y="7148"/>
            <a:ext cx="1466850" cy="581025"/>
          </a:xfrm>
          <a:prstGeom prst="rect">
            <a:avLst/>
          </a:prstGeom>
        </p:spPr>
      </p:pic>
    </p:spTree>
    <p:extLst>
      <p:ext uri="{BB962C8B-B14F-4D97-AF65-F5344CB8AC3E}">
        <p14:creationId xmlns:p14="http://schemas.microsoft.com/office/powerpoint/2010/main" val="30206399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7"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8"/>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7"/>
            <a:ext cx="4179374" cy="356462"/>
          </a:xfrm>
        </p:spPr>
        <p:txBody>
          <a:bodyPr lIns="0" rIns="0">
            <a:normAutofit/>
          </a:bodyPr>
          <a:lstStyle>
            <a:lvl1pPr marL="0" indent="0">
              <a:buNone/>
              <a:defRPr sz="1801" b="1" i="0" cap="all" spc="300" baseline="0">
                <a:solidFill>
                  <a:schemeClr val="bg1"/>
                </a:solidFill>
                <a:latin typeface="Speak Pro" panose="020B0504020101020102" pitchFamily="34" charset="0"/>
              </a:defRPr>
            </a:lvl1pPr>
            <a:lvl2pPr marL="457226" indent="0">
              <a:buNone/>
              <a:defRPr sz="2000">
                <a:solidFill>
                  <a:schemeClr val="tx1">
                    <a:tint val="75000"/>
                  </a:schemeClr>
                </a:solidFill>
              </a:defRPr>
            </a:lvl2pPr>
            <a:lvl3pPr marL="914451" indent="0">
              <a:buNone/>
              <a:defRPr sz="1801">
                <a:solidFill>
                  <a:schemeClr val="tx1">
                    <a:tint val="75000"/>
                  </a:schemeClr>
                </a:solidFill>
              </a:defRPr>
            </a:lvl3pPr>
            <a:lvl4pPr marL="1371677" indent="0">
              <a:buNone/>
              <a:defRPr sz="1600">
                <a:solidFill>
                  <a:schemeClr val="tx1">
                    <a:tint val="75000"/>
                  </a:schemeClr>
                </a:solidFill>
              </a:defRPr>
            </a:lvl4pPr>
            <a:lvl5pPr marL="1828902" indent="0">
              <a:buNone/>
              <a:defRPr sz="1600">
                <a:solidFill>
                  <a:schemeClr val="tx1">
                    <a:tint val="75000"/>
                  </a:schemeClr>
                </a:solidFill>
              </a:defRPr>
            </a:lvl5pPr>
            <a:lvl6pPr marL="2286127" indent="0">
              <a:buNone/>
              <a:defRPr sz="1600">
                <a:solidFill>
                  <a:schemeClr val="tx1">
                    <a:tint val="75000"/>
                  </a:schemeClr>
                </a:solidFill>
              </a:defRPr>
            </a:lvl6pPr>
            <a:lvl7pPr marL="2743352" indent="0">
              <a:buNone/>
              <a:defRPr sz="1600">
                <a:solidFill>
                  <a:schemeClr val="tx1">
                    <a:tint val="75000"/>
                  </a:schemeClr>
                </a:solidFill>
              </a:defRPr>
            </a:lvl7pPr>
            <a:lvl8pPr marL="3200578" indent="0">
              <a:buNone/>
              <a:defRPr sz="1600">
                <a:solidFill>
                  <a:schemeClr val="tx1">
                    <a:tint val="75000"/>
                  </a:schemeClr>
                </a:solidFill>
              </a:defRPr>
            </a:lvl8pPr>
            <a:lvl9pPr marL="3657804"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5" y="2715791"/>
            <a:ext cx="4179376" cy="2387599"/>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F89A0A3-4228-4214-8B8B-A221823249A2}"/>
              </a:ext>
            </a:extLst>
          </p:cNvPr>
          <p:cNvPicPr>
            <a:picLocks noChangeAspect="1"/>
          </p:cNvPicPr>
          <p:nvPr userDrawn="1"/>
        </p:nvPicPr>
        <p:blipFill>
          <a:blip r:embed="rId3"/>
          <a:stretch>
            <a:fillRect/>
          </a:stretch>
        </p:blipFill>
        <p:spPr>
          <a:xfrm>
            <a:off x="10725155" y="7148"/>
            <a:ext cx="1466850" cy="581025"/>
          </a:xfrm>
          <a:prstGeom prst="rect">
            <a:avLst/>
          </a:prstGeom>
        </p:spPr>
      </p:pic>
    </p:spTree>
    <p:extLst>
      <p:ext uri="{BB962C8B-B14F-4D97-AF65-F5344CB8AC3E}">
        <p14:creationId xmlns:p14="http://schemas.microsoft.com/office/powerpoint/2010/main" val="1236356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7"/>
            <a:ext cx="5014994"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61" y="339643"/>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069682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421F76A-B565-4CFA-B2D9-2A87973AF822}"/>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3916890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5" y="3482977"/>
            <a:ext cx="10961177" cy="3375025"/>
          </a:xfrm>
          <a:prstGeom prst="rect">
            <a:avLst/>
          </a:prstGeom>
          <a:solidFill>
            <a:schemeClr val="accent4">
              <a:lumMod val="50000"/>
            </a:schemeClr>
          </a:solidFill>
        </p:spPr>
        <p:txBody>
          <a:bodyPr/>
          <a:lstStyle/>
          <a:p>
            <a:r>
              <a:rPr lang="en-US"/>
              <a:t>Click icon to add picture</a:t>
            </a:r>
            <a:endParaRPr lang="id-ID"/>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7" y="56851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6" y="568513"/>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pic>
        <p:nvPicPr>
          <p:cNvPr id="6" name="Picture 5">
            <a:extLst>
              <a:ext uri="{FF2B5EF4-FFF2-40B4-BE49-F238E27FC236}">
                <a16:creationId xmlns:a16="http://schemas.microsoft.com/office/drawing/2014/main" id="{E36FD719-FE37-48C2-99F8-B6F385CCFB98}"/>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2628045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3"/>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5" y="339647"/>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3"/>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pic>
        <p:nvPicPr>
          <p:cNvPr id="7" name="Picture 6">
            <a:extLst>
              <a:ext uri="{FF2B5EF4-FFF2-40B4-BE49-F238E27FC236}">
                <a16:creationId xmlns:a16="http://schemas.microsoft.com/office/drawing/2014/main" id="{A1148208-3B5D-41EF-9EC6-A35573C721EC}"/>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1895231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5" y="56851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3"/>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612AEA1-1C0C-4175-885D-302F25165A88}"/>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3733922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5D4E116C-98CA-411C-82A2-240AC886DC07}"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6" y="339645"/>
            <a:ext cx="10134370"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5" y="2330824"/>
            <a:ext cx="4693726"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5" y="2330824"/>
            <a:ext cx="4693726"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3" y="1468742"/>
            <a:ext cx="4672157" cy="823912"/>
          </a:xfrm>
        </p:spPr>
        <p:txBody>
          <a:bodyPr anchor="b">
            <a:normAutofit/>
          </a:bodyPr>
          <a:lstStyle>
            <a:lvl1pPr marL="0" indent="0">
              <a:buNone/>
              <a:defRPr sz="2800" b="1">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7" y="1468742"/>
            <a:ext cx="4695163" cy="823912"/>
          </a:xfrm>
        </p:spPr>
        <p:txBody>
          <a:bodyPr anchor="b">
            <a:normAutofit/>
          </a:bodyPr>
          <a:lstStyle>
            <a:lvl1pPr marL="0" indent="0">
              <a:buNone/>
              <a:defRPr sz="2800" b="1">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pic>
        <p:nvPicPr>
          <p:cNvPr id="16" name="Picture 15">
            <a:extLst>
              <a:ext uri="{FF2B5EF4-FFF2-40B4-BE49-F238E27FC236}">
                <a16:creationId xmlns:a16="http://schemas.microsoft.com/office/drawing/2014/main" id="{77D33F47-2A94-47EF-AAAF-0C854087254F}"/>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3532315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31AC9D5-E1A3-41BB-97FC-3C99581AF888}"/>
              </a:ext>
            </a:extLst>
          </p:cNvPr>
          <p:cNvGraphicFramePr>
            <a:graphicFrameLocks noChangeAspect="1"/>
          </p:cNvGraphicFramePr>
          <p:nvPr userDrawn="1">
            <p:custDataLst>
              <p:tags r:id="rId1"/>
            </p:custDataLst>
            <p:extLst>
              <p:ext uri="{D42A27DB-BD31-4B8C-83A1-F6EECF244321}">
                <p14:modId xmlns:p14="http://schemas.microsoft.com/office/powerpoint/2010/main" val="199458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Object 7" hidden="1">
                        <a:extLst>
                          <a:ext uri="{FF2B5EF4-FFF2-40B4-BE49-F238E27FC236}">
                            <a16:creationId xmlns:a16="http://schemas.microsoft.com/office/drawing/2014/main" id="{731AC9D5-E1A3-41BB-97FC-3C99581AF8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vert="horz" lIns="0" rIns="0" anchor="b">
            <a:normAutofit/>
          </a:bodyPr>
          <a:lstStyle>
            <a:lvl1pPr algn="l">
              <a:defRPr sz="3600" b="0" i="0" cap="all" baseline="0">
                <a:solidFill>
                  <a:schemeClr val="accent4">
                    <a:lumMod val="75000"/>
                  </a:schemeClr>
                </a:solidFill>
                <a:latin typeface="Sagona ExtraLight" panose="02020303050505020204" pitchFamily="18" charset="0"/>
              </a:defRPr>
            </a:lvl1pPr>
          </a:lstStyle>
          <a:p>
            <a:r>
              <a:rPr lang="en-US"/>
              <a:t>Click to edit Master title style</a:t>
            </a:r>
          </a:p>
        </p:txBody>
      </p:sp>
      <p:pic>
        <p:nvPicPr>
          <p:cNvPr id="7" name="Picture 6">
            <a:extLst>
              <a:ext uri="{FF2B5EF4-FFF2-40B4-BE49-F238E27FC236}">
                <a16:creationId xmlns:a16="http://schemas.microsoft.com/office/drawing/2014/main" id="{25CBC435-D275-4850-A746-BD9FA4A14D3E}"/>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6478299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2F3E0A67-6FEA-4E1C-944A-D04114CB564E}"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31" y="339645"/>
            <a:ext cx="10134370"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9" y="2330824"/>
            <a:ext cx="4693726"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71" y="2330824"/>
            <a:ext cx="4693726"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5" y="1468742"/>
            <a:ext cx="4672157" cy="823912"/>
          </a:xfrm>
        </p:spPr>
        <p:txBody>
          <a:bodyPr anchor="b">
            <a:normAutofit/>
          </a:bodyPr>
          <a:lstStyle>
            <a:lvl1pPr marL="0" indent="0">
              <a:buNone/>
              <a:defRPr sz="2800" b="1">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8" y="1468742"/>
            <a:ext cx="4695163" cy="823912"/>
          </a:xfrm>
        </p:spPr>
        <p:txBody>
          <a:bodyPr anchor="b">
            <a:normAutofit/>
          </a:bodyPr>
          <a:lstStyle>
            <a:lvl1pPr marL="0" indent="0">
              <a:buNone/>
              <a:defRPr sz="2800" b="1">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0613546"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982A0A6-6A1A-4D03-BA9A-C7736C87229D}"/>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6212190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FDA5F19B-0473-4E3F-90FC-BA8191F8C96A}"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5"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1"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30" y="1468742"/>
            <a:ext cx="5157787" cy="823912"/>
          </a:xfrm>
        </p:spPr>
        <p:txBody>
          <a:bodyPr anchor="b">
            <a:normAutofit/>
          </a:bodyPr>
          <a:lstStyle>
            <a:lvl1pPr marL="0" indent="0">
              <a:buNone/>
              <a:defRPr sz="2800" b="1">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4" y="1468742"/>
            <a:ext cx="5183188" cy="823912"/>
          </a:xfrm>
        </p:spPr>
        <p:txBody>
          <a:bodyPr anchor="b">
            <a:normAutofit/>
          </a:bodyPr>
          <a:lstStyle>
            <a:lvl1pPr marL="0" indent="0">
              <a:buNone/>
              <a:defRPr sz="2800" b="1">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5"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E0AAF26-73E6-4FF7-9E28-F8A0B869D243}"/>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913265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8"/>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FC39490D-0749-475B-8477-6071D92D211A}"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5"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1"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30" y="1468742"/>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4" y="1468742"/>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5"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A492AB3-56E6-40A0-994E-0768433C4438}"/>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16790560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8" y="588936"/>
            <a:ext cx="11432585"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38449DA0-A0AD-43F4-AEB0-8338B401293A}"/>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403243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30" y="292428"/>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0679403"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D1C8659D-E3BF-41FA-9338-3D1CB196C79A}"/>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113388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EDC3F79B-BE4A-4F1A-8867-6E584986A97A}"/>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936223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458048F0-CF5F-492E-9068-19F57A8B0717}"/>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40630006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930A2CE-4FC0-47A9-8D4D-A2A02C861758}"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61" y="2"/>
            <a:ext cx="5198641" cy="6858002"/>
          </a:xfrm>
          <a:prstGeom prst="rect">
            <a:avLst/>
          </a:prstGeom>
          <a:solidFill>
            <a:schemeClr val="accent4">
              <a:lumMod val="50000"/>
            </a:schemeClr>
          </a:solidFill>
        </p:spPr>
        <p:txBody>
          <a:bodyPr/>
          <a:lstStyle/>
          <a:p>
            <a:r>
              <a:rPr lang="en-US"/>
              <a:t>Click icon to add picture</a:t>
            </a:r>
            <a:endParaRPr lang="id-ID"/>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3"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2" y="1507067"/>
            <a:ext cx="4890577" cy="4849283"/>
          </a:xfrm>
        </p:spPr>
        <p:txBody>
          <a:bodyPr lIns="0" rIns="0" anchor="t">
            <a:normAutofit/>
          </a:bodyPr>
          <a:lstStyle>
            <a:lvl1pPr marL="0" indent="0">
              <a:lnSpc>
                <a:spcPct val="100000"/>
              </a:lnSpc>
              <a:buNone/>
              <a:defRPr sz="1600">
                <a:latin typeface="+mj-lt"/>
              </a:defRPr>
            </a:lvl1pPr>
            <a:lvl2pPr marL="457226" indent="0">
              <a:lnSpc>
                <a:spcPct val="100000"/>
              </a:lnSpc>
              <a:buNone/>
              <a:defRPr sz="1600">
                <a:latin typeface="+mj-lt"/>
              </a:defRPr>
            </a:lvl2pPr>
            <a:lvl3pPr marL="914451" indent="0">
              <a:lnSpc>
                <a:spcPct val="100000"/>
              </a:lnSpc>
              <a:buNone/>
              <a:defRPr sz="1600">
                <a:latin typeface="+mj-lt"/>
              </a:defRPr>
            </a:lvl3pPr>
            <a:lvl4pPr marL="1371677" indent="0">
              <a:lnSpc>
                <a:spcPct val="100000"/>
              </a:lnSpc>
              <a:buNone/>
              <a:defRPr sz="1600">
                <a:latin typeface="+mj-lt"/>
              </a:defRPr>
            </a:lvl4pPr>
            <a:lvl5pPr marL="1828902"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735D0AE-4E72-4763-97E0-BDA2B9168EF1}"/>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4151888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278B7BE0-1B3E-4E3C-9F79-889ECE1D124E}"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2"/>
            <a:ext cx="5198641" cy="6858002"/>
          </a:xfrm>
          <a:prstGeom prst="rect">
            <a:avLst/>
          </a:prstGeom>
          <a:solidFill>
            <a:schemeClr val="accent4">
              <a:lumMod val="50000"/>
            </a:schemeClr>
          </a:solidFill>
        </p:spPr>
        <p:txBody>
          <a:bodyPr/>
          <a:lstStyle/>
          <a:p>
            <a:r>
              <a:rPr lang="en-US"/>
              <a:t>Click icon to add picture</a:t>
            </a:r>
            <a:endParaRPr lang="id-ID"/>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9"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8" y="1507067"/>
            <a:ext cx="4890577" cy="4849283"/>
          </a:xfrm>
        </p:spPr>
        <p:txBody>
          <a:bodyPr lIns="0" rIns="0" anchor="t">
            <a:normAutofit/>
          </a:bodyPr>
          <a:lstStyle>
            <a:lvl1pPr marL="0" indent="0">
              <a:lnSpc>
                <a:spcPct val="100000"/>
              </a:lnSpc>
              <a:buNone/>
              <a:defRPr sz="1600">
                <a:latin typeface="+mj-lt"/>
              </a:defRPr>
            </a:lvl1pPr>
            <a:lvl2pPr marL="457226" indent="0">
              <a:lnSpc>
                <a:spcPct val="100000"/>
              </a:lnSpc>
              <a:buNone/>
              <a:defRPr sz="1600">
                <a:latin typeface="+mj-lt"/>
              </a:defRPr>
            </a:lvl2pPr>
            <a:lvl3pPr marL="914451" indent="0">
              <a:lnSpc>
                <a:spcPct val="100000"/>
              </a:lnSpc>
              <a:buNone/>
              <a:defRPr sz="1600">
                <a:latin typeface="+mj-lt"/>
              </a:defRPr>
            </a:lvl3pPr>
            <a:lvl4pPr marL="1371677" indent="0">
              <a:lnSpc>
                <a:spcPct val="100000"/>
              </a:lnSpc>
              <a:buNone/>
              <a:defRPr sz="1600">
                <a:latin typeface="+mj-lt"/>
              </a:defRPr>
            </a:lvl4pPr>
            <a:lvl5pPr marL="1828902"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0661986"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6BD17C4-CAE4-4401-AAB0-D37C6FFE2928}"/>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1601455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20" y="2"/>
            <a:ext cx="11057681" cy="6858002"/>
          </a:xfrm>
          <a:prstGeom prst="rect">
            <a:avLst/>
          </a:prstGeom>
          <a:solidFill>
            <a:schemeClr val="accent4">
              <a:lumMod val="50000"/>
            </a:schemeClr>
          </a:solidFill>
        </p:spPr>
        <p:txBody>
          <a:bodyPr/>
          <a:lstStyle/>
          <a:p>
            <a:r>
              <a:rPr lang="en-US"/>
              <a:t>Click icon to add picture</a:t>
            </a:r>
            <a:endParaRPr lang="id-ID"/>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7B25EE35-3E51-4386-B709-42DADC2A2ABA}"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2" y="1507067"/>
            <a:ext cx="4890577" cy="4849283"/>
          </a:xfrm>
        </p:spPr>
        <p:txBody>
          <a:bodyPr lIns="0" rIns="0" anchor="t">
            <a:normAutofit/>
          </a:bodyPr>
          <a:lstStyle>
            <a:lvl1pPr marL="0" indent="0">
              <a:lnSpc>
                <a:spcPct val="100000"/>
              </a:lnSpc>
              <a:buNone/>
              <a:defRPr sz="1600">
                <a:solidFill>
                  <a:schemeClr val="bg1"/>
                </a:solidFill>
                <a:latin typeface="+mj-lt"/>
              </a:defRPr>
            </a:lvl1pPr>
            <a:lvl2pPr marL="457226" indent="0">
              <a:lnSpc>
                <a:spcPct val="100000"/>
              </a:lnSpc>
              <a:buNone/>
              <a:defRPr sz="1600">
                <a:solidFill>
                  <a:schemeClr val="bg1"/>
                </a:solidFill>
                <a:latin typeface="+mj-lt"/>
              </a:defRPr>
            </a:lvl2pPr>
            <a:lvl3pPr marL="914451" indent="0">
              <a:lnSpc>
                <a:spcPct val="100000"/>
              </a:lnSpc>
              <a:buNone/>
              <a:defRPr sz="1600">
                <a:solidFill>
                  <a:schemeClr val="bg1"/>
                </a:solidFill>
                <a:latin typeface="+mj-lt"/>
              </a:defRPr>
            </a:lvl3pPr>
            <a:lvl4pPr marL="1371677" indent="0">
              <a:lnSpc>
                <a:spcPct val="100000"/>
              </a:lnSpc>
              <a:buNone/>
              <a:defRPr sz="1600">
                <a:solidFill>
                  <a:schemeClr val="bg1"/>
                </a:solidFill>
                <a:latin typeface="+mj-lt"/>
              </a:defRPr>
            </a:lvl4pPr>
            <a:lvl5pPr marL="1828902"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E1B56D3-DE54-4BC9-BCF4-0D48E22C3E69}"/>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219499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resentation Title_4">
    <p:bg>
      <p:bgPr>
        <a:solidFill>
          <a:schemeClr val="accent4">
            <a:lumMod val="5000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BA91C80-D376-460B-94BD-A3A8AEAC2A08}"/>
              </a:ext>
            </a:extLst>
          </p:cNvPr>
          <p:cNvGraphicFramePr>
            <a:graphicFrameLocks noChangeAspect="1"/>
          </p:cNvGraphicFramePr>
          <p:nvPr userDrawn="1">
            <p:custDataLst>
              <p:tags r:id="rId1"/>
            </p:custDataLst>
            <p:extLst>
              <p:ext uri="{D42A27DB-BD31-4B8C-83A1-F6EECF244321}">
                <p14:modId xmlns:p14="http://schemas.microsoft.com/office/powerpoint/2010/main" val="1271626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Object 7" hidden="1">
                        <a:extLst>
                          <a:ext uri="{FF2B5EF4-FFF2-40B4-BE49-F238E27FC236}">
                            <a16:creationId xmlns:a16="http://schemas.microsoft.com/office/drawing/2014/main" id="{0BA91C80-D376-460B-94BD-A3A8AEAC2A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vert="horz" lIns="0" rIns="0" anchor="b">
            <a:normAutofit/>
          </a:bodyPr>
          <a:lstStyle>
            <a:lvl1pPr algn="l">
              <a:defRPr sz="3600" b="0" i="0" cap="all" baseline="0">
                <a:solidFill>
                  <a:schemeClr val="bg1"/>
                </a:solidFill>
                <a:latin typeface="Sagona ExtraLight" panose="02020303050505020204" pitchFamily="18" charset="0"/>
              </a:defRPr>
            </a:lvl1pPr>
          </a:lstStyle>
          <a:p>
            <a:r>
              <a:rPr lang="en-US"/>
              <a:t>Click to edit Master title style</a:t>
            </a:r>
          </a:p>
        </p:txBody>
      </p:sp>
      <p:pic>
        <p:nvPicPr>
          <p:cNvPr id="7" name="Picture 6">
            <a:extLst>
              <a:ext uri="{FF2B5EF4-FFF2-40B4-BE49-F238E27FC236}">
                <a16:creationId xmlns:a16="http://schemas.microsoft.com/office/drawing/2014/main" id="{19234191-0254-421F-A21D-64176089CA64}"/>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10803218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2"/>
            <a:ext cx="12192000" cy="6858002"/>
          </a:xfrm>
          <a:prstGeom prst="rect">
            <a:avLst/>
          </a:prstGeom>
          <a:solidFill>
            <a:schemeClr val="accent4">
              <a:lumMod val="50000"/>
            </a:schemeClr>
          </a:solidFill>
        </p:spPr>
        <p:txBody>
          <a:bodyPr/>
          <a:lstStyle/>
          <a:p>
            <a:r>
              <a:rPr lang="en-US"/>
              <a:t>Click icon to add picture</a:t>
            </a:r>
            <a:endParaRPr lang="id-ID"/>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EAF778F2-0133-4485-A8B4-85FD7FA6B173}"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5"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5" y="1507067"/>
            <a:ext cx="4890577" cy="4849283"/>
          </a:xfrm>
        </p:spPr>
        <p:txBody>
          <a:bodyPr lIns="0" rIns="0" anchor="t">
            <a:normAutofit/>
          </a:bodyPr>
          <a:lstStyle>
            <a:lvl1pPr marL="0" indent="0">
              <a:lnSpc>
                <a:spcPct val="100000"/>
              </a:lnSpc>
              <a:buNone/>
              <a:defRPr sz="1600">
                <a:solidFill>
                  <a:schemeClr val="bg1"/>
                </a:solidFill>
                <a:latin typeface="+mj-lt"/>
              </a:defRPr>
            </a:lvl1pPr>
            <a:lvl2pPr marL="457226" indent="0">
              <a:lnSpc>
                <a:spcPct val="100000"/>
              </a:lnSpc>
              <a:buNone/>
              <a:defRPr sz="1600">
                <a:solidFill>
                  <a:schemeClr val="bg1"/>
                </a:solidFill>
                <a:latin typeface="+mj-lt"/>
              </a:defRPr>
            </a:lvl2pPr>
            <a:lvl3pPr marL="914451" indent="0">
              <a:lnSpc>
                <a:spcPct val="100000"/>
              </a:lnSpc>
              <a:buNone/>
              <a:defRPr sz="1600">
                <a:solidFill>
                  <a:schemeClr val="bg1"/>
                </a:solidFill>
                <a:latin typeface="+mj-lt"/>
              </a:defRPr>
            </a:lvl3pPr>
            <a:lvl4pPr marL="1371677" indent="0">
              <a:lnSpc>
                <a:spcPct val="100000"/>
              </a:lnSpc>
              <a:buNone/>
              <a:defRPr sz="1600">
                <a:solidFill>
                  <a:schemeClr val="bg1"/>
                </a:solidFill>
                <a:latin typeface="+mj-lt"/>
              </a:defRPr>
            </a:lvl4pPr>
            <a:lvl5pPr marL="1828902"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96AC27E4-0FA2-4899-B708-507763B88423}"/>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1507624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60" y="292428"/>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9" y="4418890"/>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TITLE </a:t>
            </a:r>
            <a:br>
              <a:rPr lang="en-US"/>
            </a:br>
            <a:r>
              <a:rPr lang="en-US"/>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9" y="5080791"/>
            <a:ext cx="3289100" cy="1484783"/>
          </a:xfrm>
        </p:spPr>
        <p:txBody>
          <a:bodyPr lIns="0" rIns="0" anchor="t">
            <a:normAutofit/>
          </a:bodyPr>
          <a:lstStyle>
            <a:lvl1pPr marL="0" indent="0">
              <a:lnSpc>
                <a:spcPct val="100000"/>
              </a:lnSpc>
              <a:buNone/>
              <a:defRPr sz="1401">
                <a:latin typeface="+mj-lt"/>
              </a:defRPr>
            </a:lvl1pPr>
            <a:lvl2pPr marL="457226" indent="0">
              <a:lnSpc>
                <a:spcPct val="100000"/>
              </a:lnSpc>
              <a:buNone/>
              <a:defRPr sz="1401">
                <a:latin typeface="+mj-lt"/>
              </a:defRPr>
            </a:lvl2pPr>
            <a:lvl3pPr marL="914451" indent="0">
              <a:lnSpc>
                <a:spcPct val="100000"/>
              </a:lnSpc>
              <a:buNone/>
              <a:defRPr sz="1401">
                <a:latin typeface="+mj-lt"/>
              </a:defRPr>
            </a:lvl3pPr>
            <a:lvl4pPr marL="1371677" indent="0">
              <a:lnSpc>
                <a:spcPct val="100000"/>
              </a:lnSpc>
              <a:buNone/>
              <a:defRPr sz="1401">
                <a:latin typeface="+mj-lt"/>
              </a:defRPr>
            </a:lvl4pPr>
            <a:lvl5pPr marL="1828902" indent="0">
              <a:lnSpc>
                <a:spcPct val="100000"/>
              </a:lnSpc>
              <a:buNone/>
              <a:defRPr sz="140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0602454"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DB154B0-B3E7-4926-A6D0-A3C840F5EC2C}"/>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16988991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3" y="292428"/>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8" y="4418890"/>
            <a:ext cx="4609684"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8" y="5080791"/>
            <a:ext cx="4609684" cy="1484783"/>
          </a:xfrm>
        </p:spPr>
        <p:txBody>
          <a:bodyPr lIns="0" rIns="0" anchor="t">
            <a:normAutofit/>
          </a:bodyPr>
          <a:lstStyle>
            <a:lvl1pPr marL="0" indent="0">
              <a:lnSpc>
                <a:spcPct val="100000"/>
              </a:lnSpc>
              <a:buNone/>
              <a:defRPr sz="1401">
                <a:latin typeface="+mj-lt"/>
              </a:defRPr>
            </a:lvl1pPr>
            <a:lvl2pPr marL="457226" indent="0">
              <a:lnSpc>
                <a:spcPct val="100000"/>
              </a:lnSpc>
              <a:buNone/>
              <a:defRPr sz="1401">
                <a:latin typeface="+mj-lt"/>
              </a:defRPr>
            </a:lvl2pPr>
            <a:lvl3pPr marL="914451" indent="0">
              <a:lnSpc>
                <a:spcPct val="100000"/>
              </a:lnSpc>
              <a:buNone/>
              <a:defRPr sz="1401">
                <a:latin typeface="+mj-lt"/>
              </a:defRPr>
            </a:lvl3pPr>
            <a:lvl4pPr marL="1371677" indent="0">
              <a:lnSpc>
                <a:spcPct val="100000"/>
              </a:lnSpc>
              <a:buNone/>
              <a:defRPr sz="1401">
                <a:latin typeface="+mj-lt"/>
              </a:defRPr>
            </a:lvl4pPr>
            <a:lvl5pPr marL="1828902" indent="0">
              <a:lnSpc>
                <a:spcPct val="100000"/>
              </a:lnSpc>
              <a:buNone/>
              <a:defRPr sz="140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8" y="5080791"/>
            <a:ext cx="4609684"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0348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4" y="4418890"/>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a:t>TITLE </a:t>
            </a:r>
            <a:br>
              <a:rPr lang="en-US"/>
            </a:br>
            <a:r>
              <a:rPr lang="en-US"/>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4" y="5080791"/>
            <a:ext cx="3289100" cy="1484783"/>
          </a:xfrm>
        </p:spPr>
        <p:txBody>
          <a:bodyPr lIns="0" rIns="0" anchor="t">
            <a:normAutofit/>
          </a:bodyPr>
          <a:lstStyle>
            <a:lvl1pPr marL="0" indent="0">
              <a:lnSpc>
                <a:spcPct val="100000"/>
              </a:lnSpc>
              <a:buNone/>
              <a:defRPr sz="1401">
                <a:solidFill>
                  <a:schemeClr val="bg1"/>
                </a:solidFill>
                <a:latin typeface="+mj-lt"/>
              </a:defRPr>
            </a:lvl1pPr>
            <a:lvl2pPr marL="457226" indent="0">
              <a:lnSpc>
                <a:spcPct val="100000"/>
              </a:lnSpc>
              <a:buNone/>
              <a:defRPr sz="1401">
                <a:solidFill>
                  <a:schemeClr val="bg1"/>
                </a:solidFill>
                <a:latin typeface="+mj-lt"/>
              </a:defRPr>
            </a:lvl2pPr>
            <a:lvl3pPr marL="914451" indent="0">
              <a:lnSpc>
                <a:spcPct val="100000"/>
              </a:lnSpc>
              <a:buNone/>
              <a:defRPr sz="1401">
                <a:solidFill>
                  <a:schemeClr val="bg1"/>
                </a:solidFill>
                <a:latin typeface="+mj-lt"/>
              </a:defRPr>
            </a:lvl3pPr>
            <a:lvl4pPr marL="1371677" indent="0">
              <a:lnSpc>
                <a:spcPct val="100000"/>
              </a:lnSpc>
              <a:buNone/>
              <a:defRPr sz="1401">
                <a:solidFill>
                  <a:schemeClr val="bg1"/>
                </a:solidFill>
                <a:latin typeface="+mj-lt"/>
              </a:defRPr>
            </a:lvl4pPr>
            <a:lvl5pPr marL="1828902" indent="0">
              <a:lnSpc>
                <a:spcPct val="100000"/>
              </a:lnSpc>
              <a:buNone/>
              <a:defRPr sz="1401">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07C6408-F1DF-4E16-B6F2-72531A6E8D81}"/>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39076614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8" y="3429003"/>
            <a:ext cx="4609684"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8" y="4090903"/>
            <a:ext cx="4609684" cy="1484783"/>
          </a:xfrm>
        </p:spPr>
        <p:txBody>
          <a:bodyPr lIns="0" rIns="0" anchor="t">
            <a:normAutofit/>
          </a:bodyPr>
          <a:lstStyle>
            <a:lvl1pPr marL="0" indent="0">
              <a:lnSpc>
                <a:spcPct val="100000"/>
              </a:lnSpc>
              <a:buNone/>
              <a:defRPr sz="1401">
                <a:solidFill>
                  <a:schemeClr val="bg1"/>
                </a:solidFill>
                <a:latin typeface="+mj-lt"/>
              </a:defRPr>
            </a:lvl1pPr>
            <a:lvl2pPr marL="457226" indent="0">
              <a:lnSpc>
                <a:spcPct val="100000"/>
              </a:lnSpc>
              <a:buNone/>
              <a:defRPr sz="1401">
                <a:solidFill>
                  <a:schemeClr val="bg1"/>
                </a:solidFill>
                <a:latin typeface="+mj-lt"/>
              </a:defRPr>
            </a:lvl2pPr>
            <a:lvl3pPr marL="914451" indent="0">
              <a:lnSpc>
                <a:spcPct val="100000"/>
              </a:lnSpc>
              <a:buNone/>
              <a:defRPr sz="1401">
                <a:solidFill>
                  <a:schemeClr val="bg1"/>
                </a:solidFill>
                <a:latin typeface="+mj-lt"/>
              </a:defRPr>
            </a:lvl3pPr>
            <a:lvl4pPr marL="1371677" indent="0">
              <a:lnSpc>
                <a:spcPct val="100000"/>
              </a:lnSpc>
              <a:buNone/>
              <a:defRPr sz="1401">
                <a:solidFill>
                  <a:schemeClr val="bg1"/>
                </a:solidFill>
                <a:latin typeface="+mj-lt"/>
              </a:defRPr>
            </a:lvl4pPr>
            <a:lvl5pPr marL="1828902" indent="0">
              <a:lnSpc>
                <a:spcPct val="100000"/>
              </a:lnSpc>
              <a:buNone/>
              <a:defRPr sz="1401">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71442-6925-4E38-8640-A2E2D2E6D11E}"/>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2130678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1" y="6356353"/>
            <a:ext cx="2743200" cy="365126"/>
          </a:xfrm>
        </p:spPr>
        <p:txBody>
          <a:bodyPr/>
          <a:lstStyle/>
          <a:p>
            <a:fld id="{12AAB51B-5135-4E79-9612-81590B482AD1}"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8"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4" y="2294010"/>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1" y="2366354"/>
            <a:ext cx="369946" cy="368788"/>
          </a:xfrm>
        </p:spPr>
        <p:txBody>
          <a:bodyPr anchor="ctr">
            <a:normAutofit/>
          </a:bodyPr>
          <a:lstStyle>
            <a:lvl1pPr marL="0" indent="0" algn="ctr">
              <a:buNone/>
              <a:defRPr sz="799"/>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4" y="3519695"/>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1" y="3592039"/>
            <a:ext cx="369946" cy="368788"/>
          </a:xfrm>
        </p:spPr>
        <p:txBody>
          <a:bodyPr anchor="ctr">
            <a:normAutofit/>
          </a:bodyPr>
          <a:lstStyle>
            <a:lvl1pPr marL="0" indent="0" algn="ctr">
              <a:buNone/>
              <a:defRPr sz="799"/>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4" y="478429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1" y="4856635"/>
            <a:ext cx="369946" cy="368788"/>
          </a:xfrm>
        </p:spPr>
        <p:txBody>
          <a:bodyPr anchor="ctr">
            <a:normAutofit/>
          </a:bodyPr>
          <a:lstStyle>
            <a:lvl1pPr marL="0" indent="0" algn="ctr">
              <a:buNone/>
              <a:defRPr sz="799"/>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1" y="2294010"/>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3" y="2366354"/>
            <a:ext cx="369946" cy="368788"/>
          </a:xfrm>
        </p:spPr>
        <p:txBody>
          <a:bodyPr anchor="ctr">
            <a:normAutofit/>
          </a:bodyPr>
          <a:lstStyle>
            <a:lvl1pPr marL="0" indent="0" algn="ctr">
              <a:buNone/>
              <a:defRPr sz="799"/>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5"/>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3" y="3592039"/>
            <a:ext cx="369946" cy="368788"/>
          </a:xfrm>
        </p:spPr>
        <p:txBody>
          <a:bodyPr anchor="ctr">
            <a:normAutofit/>
          </a:bodyPr>
          <a:lstStyle>
            <a:lvl1pPr marL="0" indent="0" algn="ctr">
              <a:buNone/>
              <a:defRPr sz="799"/>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9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3" y="4856635"/>
            <a:ext cx="369946" cy="368788"/>
          </a:xfrm>
        </p:spPr>
        <p:txBody>
          <a:bodyPr anchor="ctr">
            <a:normAutofit/>
          </a:bodyPr>
          <a:lstStyle>
            <a:lvl1pPr marL="0" indent="0" algn="ctr">
              <a:buNone/>
              <a:defRPr sz="799"/>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8" y="2512455"/>
            <a:ext cx="3995036" cy="426686"/>
          </a:xfrm>
        </p:spPr>
        <p:txBody>
          <a:bodyPr lIns="0" rIns="0" anchor="t">
            <a:noAutofit/>
          </a:bodyPr>
          <a:lstStyle>
            <a:lvl1pPr marL="0" indent="0">
              <a:lnSpc>
                <a:spcPct val="100000"/>
              </a:lnSpc>
              <a:buNone/>
              <a:defRPr sz="1401">
                <a:solidFill>
                  <a:schemeClr val="tx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2" y="2265595"/>
            <a:ext cx="3995036" cy="365096"/>
          </a:xfrm>
        </p:spPr>
        <p:txBody>
          <a:bodyPr lIns="0" anchor="b">
            <a:noAutofit/>
          </a:bodyPr>
          <a:lstStyle>
            <a:lvl1pPr marL="0" indent="0">
              <a:buNone/>
              <a:defRPr sz="1801" b="1" cap="all" baseline="0">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8" y="3745510"/>
            <a:ext cx="3995036" cy="426686"/>
          </a:xfrm>
        </p:spPr>
        <p:txBody>
          <a:bodyPr lIns="0" rIns="0" anchor="t">
            <a:noAutofit/>
          </a:bodyPr>
          <a:lstStyle>
            <a:lvl1pPr marL="0" indent="0">
              <a:lnSpc>
                <a:spcPct val="100000"/>
              </a:lnSpc>
              <a:buNone/>
              <a:defRPr sz="1401">
                <a:solidFill>
                  <a:schemeClr val="tx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2" y="3498650"/>
            <a:ext cx="3995036" cy="365096"/>
          </a:xfrm>
        </p:spPr>
        <p:txBody>
          <a:bodyPr lIns="0" anchor="b">
            <a:noAutofit/>
          </a:bodyPr>
          <a:lstStyle>
            <a:lvl1pPr marL="0" indent="0">
              <a:buNone/>
              <a:defRPr sz="1801" b="1" cap="all" baseline="0">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8" y="5006274"/>
            <a:ext cx="3995036" cy="426686"/>
          </a:xfrm>
        </p:spPr>
        <p:txBody>
          <a:bodyPr lIns="0" rIns="0" anchor="t">
            <a:noAutofit/>
          </a:bodyPr>
          <a:lstStyle>
            <a:lvl1pPr marL="0" indent="0">
              <a:lnSpc>
                <a:spcPct val="100000"/>
              </a:lnSpc>
              <a:buNone/>
              <a:defRPr sz="1401">
                <a:solidFill>
                  <a:schemeClr val="tx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2" y="4759415"/>
            <a:ext cx="3995036" cy="365096"/>
          </a:xfrm>
        </p:spPr>
        <p:txBody>
          <a:bodyPr lIns="0" anchor="b">
            <a:noAutofit/>
          </a:bodyPr>
          <a:lstStyle>
            <a:lvl1pPr marL="0" indent="0">
              <a:buNone/>
              <a:defRPr sz="1801" b="1" cap="all" baseline="0">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6" y="2512455"/>
            <a:ext cx="3995036" cy="426686"/>
          </a:xfrm>
        </p:spPr>
        <p:txBody>
          <a:bodyPr lIns="0" rIns="0" anchor="t">
            <a:noAutofit/>
          </a:bodyPr>
          <a:lstStyle>
            <a:lvl1pPr marL="0" indent="0">
              <a:lnSpc>
                <a:spcPct val="100000"/>
              </a:lnSpc>
              <a:buNone/>
              <a:defRPr sz="1401">
                <a:solidFill>
                  <a:schemeClr val="tx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2" y="2265595"/>
            <a:ext cx="3995036" cy="365096"/>
          </a:xfrm>
        </p:spPr>
        <p:txBody>
          <a:bodyPr lIns="0" anchor="b">
            <a:noAutofit/>
          </a:bodyPr>
          <a:lstStyle>
            <a:lvl1pPr marL="0" indent="0">
              <a:buNone/>
              <a:defRPr sz="1801" b="1" cap="all" baseline="0">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6" y="3745510"/>
            <a:ext cx="3995036" cy="426686"/>
          </a:xfrm>
        </p:spPr>
        <p:txBody>
          <a:bodyPr lIns="0" rIns="0" anchor="t">
            <a:noAutofit/>
          </a:bodyPr>
          <a:lstStyle>
            <a:lvl1pPr marL="0" indent="0">
              <a:lnSpc>
                <a:spcPct val="100000"/>
              </a:lnSpc>
              <a:buNone/>
              <a:defRPr sz="1401">
                <a:solidFill>
                  <a:schemeClr val="tx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2" y="3498650"/>
            <a:ext cx="3995036" cy="365096"/>
          </a:xfrm>
        </p:spPr>
        <p:txBody>
          <a:bodyPr lIns="0" anchor="b">
            <a:noAutofit/>
          </a:bodyPr>
          <a:lstStyle>
            <a:lvl1pPr marL="0" indent="0">
              <a:buNone/>
              <a:defRPr sz="1801" b="1" cap="all" baseline="0">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6" y="5006274"/>
            <a:ext cx="3995036" cy="426686"/>
          </a:xfrm>
        </p:spPr>
        <p:txBody>
          <a:bodyPr lIns="0" rIns="0" anchor="t">
            <a:noAutofit/>
          </a:bodyPr>
          <a:lstStyle>
            <a:lvl1pPr marL="0" indent="0">
              <a:lnSpc>
                <a:spcPct val="100000"/>
              </a:lnSpc>
              <a:buNone/>
              <a:defRPr sz="1401">
                <a:solidFill>
                  <a:schemeClr val="tx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2" y="4759415"/>
            <a:ext cx="3995036" cy="365096"/>
          </a:xfrm>
        </p:spPr>
        <p:txBody>
          <a:bodyPr lIns="0" anchor="b">
            <a:noAutofit/>
          </a:bodyPr>
          <a:lstStyle>
            <a:lvl1pPr marL="0" indent="0">
              <a:buNone/>
              <a:defRPr sz="1801" b="1" cap="all" baseline="0">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071423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866C7154-FBA2-414B-936D-EE81E5CE668D}"/>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2591952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1" y="6356353"/>
            <a:ext cx="2743200" cy="365126"/>
          </a:xfrm>
        </p:spPr>
        <p:txBody>
          <a:bodyPr/>
          <a:lstStyle/>
          <a:p>
            <a:fld id="{89705CDD-A568-4B0C-8FC7-2638786427CA}"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5"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5"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5" y="235644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4" y="2428794"/>
            <a:ext cx="369946" cy="368788"/>
          </a:xfrm>
        </p:spPr>
        <p:txBody>
          <a:bodyPr anchor="ctr">
            <a:normAutofit/>
          </a:bodyPr>
          <a:lstStyle>
            <a:lvl1pPr marL="0" indent="0" algn="ctr">
              <a:buNone/>
              <a:defRPr sz="799"/>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5" y="3582135"/>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4" y="3654477"/>
            <a:ext cx="369946" cy="368788"/>
          </a:xfrm>
        </p:spPr>
        <p:txBody>
          <a:bodyPr anchor="ctr">
            <a:normAutofit/>
          </a:bodyPr>
          <a:lstStyle>
            <a:lvl1pPr marL="0" indent="0" algn="ctr">
              <a:buNone/>
              <a:defRPr sz="799"/>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5" y="484672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4" y="4919074"/>
            <a:ext cx="369946" cy="368788"/>
          </a:xfrm>
        </p:spPr>
        <p:txBody>
          <a:bodyPr anchor="ctr">
            <a:normAutofit/>
          </a:bodyPr>
          <a:lstStyle>
            <a:lvl1pPr marL="0" indent="0" algn="ctr">
              <a:buNone/>
              <a:defRPr sz="799"/>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3" y="235644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0" y="2428794"/>
            <a:ext cx="369946" cy="368788"/>
          </a:xfrm>
        </p:spPr>
        <p:txBody>
          <a:bodyPr anchor="ctr">
            <a:normAutofit/>
          </a:bodyPr>
          <a:lstStyle>
            <a:lvl1pPr marL="0" indent="0" algn="ctr">
              <a:buNone/>
              <a:defRPr sz="799"/>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3" y="3582135"/>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0" y="3654477"/>
            <a:ext cx="369946" cy="368788"/>
          </a:xfrm>
        </p:spPr>
        <p:txBody>
          <a:bodyPr anchor="ctr">
            <a:normAutofit/>
          </a:bodyPr>
          <a:lstStyle>
            <a:lvl1pPr marL="0" indent="0" algn="ctr">
              <a:buNone/>
              <a:defRPr sz="799"/>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3" y="484672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0" y="4919074"/>
            <a:ext cx="369946" cy="368788"/>
          </a:xfrm>
        </p:spPr>
        <p:txBody>
          <a:bodyPr anchor="ctr">
            <a:normAutofit/>
          </a:bodyPr>
          <a:lstStyle>
            <a:lvl1pPr marL="0" indent="0" algn="ctr">
              <a:buNone/>
              <a:defRPr sz="799"/>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3" y="2574893"/>
            <a:ext cx="4411706" cy="365077"/>
          </a:xfrm>
        </p:spPr>
        <p:txBody>
          <a:bodyPr lIns="0" rIns="0" anchor="t">
            <a:noAutofit/>
          </a:bodyPr>
          <a:lstStyle>
            <a:lvl1pPr marL="0" indent="0">
              <a:lnSpc>
                <a:spcPct val="100000"/>
              </a:lnSpc>
              <a:buNone/>
              <a:defRPr sz="1401">
                <a:solidFill>
                  <a:schemeClr val="tx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4" y="2328033"/>
            <a:ext cx="4411706" cy="312379"/>
          </a:xfrm>
        </p:spPr>
        <p:txBody>
          <a:bodyPr lIns="0" anchor="b">
            <a:noAutofit/>
          </a:bodyPr>
          <a:lstStyle>
            <a:lvl1pPr marL="0" indent="0">
              <a:buNone/>
              <a:defRPr sz="1801" b="1" cap="all" baseline="0">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3" y="3807948"/>
            <a:ext cx="4411706" cy="365077"/>
          </a:xfrm>
        </p:spPr>
        <p:txBody>
          <a:bodyPr lIns="0" rIns="0" anchor="t">
            <a:noAutofit/>
          </a:bodyPr>
          <a:lstStyle>
            <a:lvl1pPr marL="0" indent="0">
              <a:lnSpc>
                <a:spcPct val="100000"/>
              </a:lnSpc>
              <a:buNone/>
              <a:defRPr sz="1401">
                <a:solidFill>
                  <a:schemeClr val="tx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4" y="3561088"/>
            <a:ext cx="4411706" cy="312379"/>
          </a:xfrm>
        </p:spPr>
        <p:txBody>
          <a:bodyPr lIns="0" anchor="b">
            <a:noAutofit/>
          </a:bodyPr>
          <a:lstStyle>
            <a:lvl1pPr marL="0" indent="0">
              <a:buNone/>
              <a:defRPr sz="1801" b="1" cap="all" baseline="0">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3" y="5068712"/>
            <a:ext cx="4411706" cy="365077"/>
          </a:xfrm>
        </p:spPr>
        <p:txBody>
          <a:bodyPr lIns="0" rIns="0" anchor="t">
            <a:noAutofit/>
          </a:bodyPr>
          <a:lstStyle>
            <a:lvl1pPr marL="0" indent="0">
              <a:lnSpc>
                <a:spcPct val="100000"/>
              </a:lnSpc>
              <a:buNone/>
              <a:defRPr sz="1401">
                <a:solidFill>
                  <a:schemeClr val="tx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4" y="4821853"/>
            <a:ext cx="4411706" cy="312379"/>
          </a:xfrm>
        </p:spPr>
        <p:txBody>
          <a:bodyPr lIns="0" anchor="b">
            <a:noAutofit/>
          </a:bodyPr>
          <a:lstStyle>
            <a:lvl1pPr marL="0" indent="0">
              <a:buNone/>
              <a:defRPr sz="1801" b="1" cap="all" baseline="0">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3"/>
            <a:ext cx="4411706" cy="365077"/>
          </a:xfrm>
        </p:spPr>
        <p:txBody>
          <a:bodyPr lIns="0" rIns="0" anchor="t">
            <a:noAutofit/>
          </a:bodyPr>
          <a:lstStyle>
            <a:lvl1pPr marL="0" indent="0">
              <a:lnSpc>
                <a:spcPct val="100000"/>
              </a:lnSpc>
              <a:buNone/>
              <a:defRPr sz="1401">
                <a:solidFill>
                  <a:schemeClr val="tx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5" y="2328033"/>
            <a:ext cx="4411706" cy="312379"/>
          </a:xfrm>
        </p:spPr>
        <p:txBody>
          <a:bodyPr lIns="0" anchor="b">
            <a:noAutofit/>
          </a:bodyPr>
          <a:lstStyle>
            <a:lvl1pPr marL="0" indent="0">
              <a:buNone/>
              <a:defRPr sz="1801" b="1" cap="all" baseline="0">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8"/>
            <a:ext cx="4411706" cy="365077"/>
          </a:xfrm>
        </p:spPr>
        <p:txBody>
          <a:bodyPr lIns="0" rIns="0" anchor="t">
            <a:noAutofit/>
          </a:bodyPr>
          <a:lstStyle>
            <a:lvl1pPr marL="0" indent="0">
              <a:lnSpc>
                <a:spcPct val="100000"/>
              </a:lnSpc>
              <a:buNone/>
              <a:defRPr sz="1401">
                <a:solidFill>
                  <a:schemeClr val="tx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5" y="3561088"/>
            <a:ext cx="4411706" cy="312379"/>
          </a:xfrm>
        </p:spPr>
        <p:txBody>
          <a:bodyPr lIns="0" anchor="b">
            <a:noAutofit/>
          </a:bodyPr>
          <a:lstStyle>
            <a:lvl1pPr marL="0" indent="0">
              <a:buNone/>
              <a:defRPr sz="1801" b="1" cap="all" baseline="0">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12"/>
            <a:ext cx="4411706" cy="365077"/>
          </a:xfrm>
        </p:spPr>
        <p:txBody>
          <a:bodyPr lIns="0" rIns="0" anchor="t">
            <a:noAutofit/>
          </a:bodyPr>
          <a:lstStyle>
            <a:lvl1pPr marL="0" indent="0">
              <a:lnSpc>
                <a:spcPct val="100000"/>
              </a:lnSpc>
              <a:buNone/>
              <a:defRPr sz="1401">
                <a:solidFill>
                  <a:schemeClr val="tx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5" y="4821853"/>
            <a:ext cx="4411706" cy="312379"/>
          </a:xfrm>
        </p:spPr>
        <p:txBody>
          <a:bodyPr lIns="0" anchor="b">
            <a:noAutofit/>
          </a:bodyPr>
          <a:lstStyle>
            <a:lvl1pPr marL="0" indent="0">
              <a:buNone/>
              <a:defRPr sz="1801" b="1" cap="all" baseline="0">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pic>
        <p:nvPicPr>
          <p:cNvPr id="32" name="Picture 31">
            <a:extLst>
              <a:ext uri="{FF2B5EF4-FFF2-40B4-BE49-F238E27FC236}">
                <a16:creationId xmlns:a16="http://schemas.microsoft.com/office/drawing/2014/main" id="{0D53C5DE-1F98-4B40-A610-370FE3F338C0}"/>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3622844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8"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1" y="6356353"/>
            <a:ext cx="2743200" cy="365126"/>
          </a:xfrm>
        </p:spPr>
        <p:txBody>
          <a:bodyPr/>
          <a:lstStyle>
            <a:lvl1pPr>
              <a:defRPr>
                <a:solidFill>
                  <a:schemeClr val="bg1"/>
                </a:solidFill>
              </a:defRPr>
            </a:lvl1pPr>
          </a:lstStyle>
          <a:p>
            <a:fld id="{100F8B0B-67D1-4A50-9F5A-27A9CCD8124E}"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8" y="339645"/>
            <a:ext cx="1011302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4"/>
            <a:ext cx="369946" cy="368788"/>
          </a:xfrm>
        </p:spPr>
        <p:txBody>
          <a:bodyPr anchor="ctr">
            <a:normAutofit/>
          </a:bodyPr>
          <a:lstStyle>
            <a:lvl1pPr marL="0" indent="0" algn="ctr">
              <a:buNone/>
              <a:defRPr sz="799">
                <a:solidFill>
                  <a:schemeClr val="bg1"/>
                </a:solidFill>
              </a:defRPr>
            </a:lvl1pPr>
          </a:lstStyle>
          <a:p>
            <a:r>
              <a:rPr lang="en-US"/>
              <a:t>Click icon to add picture</a:t>
            </a:r>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9"/>
            <a:ext cx="369946" cy="368788"/>
          </a:xfrm>
        </p:spPr>
        <p:txBody>
          <a:bodyPr anchor="ctr">
            <a:normAutofit/>
          </a:bodyPr>
          <a:lstStyle>
            <a:lvl1pPr marL="0" indent="0" algn="ctr">
              <a:buNone/>
              <a:defRPr sz="799">
                <a:solidFill>
                  <a:schemeClr val="bg1"/>
                </a:solidFill>
              </a:defRPr>
            </a:lvl1pPr>
          </a:lstStyle>
          <a:p>
            <a:r>
              <a:rPr lang="en-US"/>
              <a:t>Click icon to add picture</a:t>
            </a:r>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5"/>
            <a:ext cx="369946" cy="368788"/>
          </a:xfrm>
        </p:spPr>
        <p:txBody>
          <a:bodyPr anchor="ctr">
            <a:normAutofit/>
          </a:bodyPr>
          <a:lstStyle>
            <a:lvl1pPr marL="0" indent="0" algn="ctr">
              <a:buNone/>
              <a:defRPr sz="799">
                <a:solidFill>
                  <a:schemeClr val="bg1"/>
                </a:solidFill>
              </a:defRPr>
            </a:lvl1pPr>
          </a:lstStyle>
          <a:p>
            <a:r>
              <a:rPr lang="en-US"/>
              <a:t>Click icon to add picture</a:t>
            </a:r>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4"/>
            <a:ext cx="369946" cy="368788"/>
          </a:xfrm>
        </p:spPr>
        <p:txBody>
          <a:bodyPr anchor="ctr">
            <a:normAutofit/>
          </a:bodyPr>
          <a:lstStyle>
            <a:lvl1pPr marL="0" indent="0" algn="ctr">
              <a:buNone/>
              <a:defRPr sz="799">
                <a:solidFill>
                  <a:schemeClr val="bg1"/>
                </a:solidFill>
              </a:defRPr>
            </a:lvl1pPr>
          </a:lstStyle>
          <a:p>
            <a:r>
              <a:rPr lang="en-US"/>
              <a:t>Click icon to add picture</a:t>
            </a:r>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9"/>
            <a:ext cx="369946" cy="368788"/>
          </a:xfrm>
        </p:spPr>
        <p:txBody>
          <a:bodyPr anchor="ctr">
            <a:normAutofit/>
          </a:bodyPr>
          <a:lstStyle>
            <a:lvl1pPr marL="0" indent="0" algn="ctr">
              <a:buNone/>
              <a:defRPr sz="799">
                <a:solidFill>
                  <a:schemeClr val="bg1"/>
                </a:solidFill>
              </a:defRPr>
            </a:lvl1pPr>
          </a:lstStyle>
          <a:p>
            <a:r>
              <a:rPr lang="en-US"/>
              <a:t>Click icon to add picture</a:t>
            </a:r>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5"/>
            <a:ext cx="369946" cy="368788"/>
          </a:xfrm>
        </p:spPr>
        <p:txBody>
          <a:bodyPr anchor="ctr">
            <a:normAutofit/>
          </a:bodyPr>
          <a:lstStyle>
            <a:lvl1pPr marL="0" indent="0" algn="ctr">
              <a:buNone/>
              <a:defRPr sz="799">
                <a:solidFill>
                  <a:schemeClr val="bg1"/>
                </a:solidFill>
              </a:defRPr>
            </a:lvl1pPr>
          </a:lstStyle>
          <a:p>
            <a:r>
              <a:rPr lang="en-US"/>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91" y="2512455"/>
            <a:ext cx="3995036" cy="426686"/>
          </a:xfrm>
        </p:spPr>
        <p:txBody>
          <a:bodyPr lIns="0" rIns="0" anchor="t">
            <a:noAutofit/>
          </a:bodyPr>
          <a:lstStyle>
            <a:lvl1pPr marL="0" indent="0">
              <a:lnSpc>
                <a:spcPct val="100000"/>
              </a:lnSpc>
              <a:buNone/>
              <a:defRPr sz="1401">
                <a:solidFill>
                  <a:schemeClr val="bg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5" y="2265595"/>
            <a:ext cx="3995036" cy="365096"/>
          </a:xfrm>
        </p:spPr>
        <p:txBody>
          <a:bodyPr lIns="0" anchor="b">
            <a:noAutofit/>
          </a:bodyPr>
          <a:lstStyle>
            <a:lvl1pPr marL="0" indent="0">
              <a:buNone/>
              <a:defRPr sz="1801" b="1" cap="all" baseline="0">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91" y="3745510"/>
            <a:ext cx="3995036" cy="426686"/>
          </a:xfrm>
        </p:spPr>
        <p:txBody>
          <a:bodyPr lIns="0" rIns="0" anchor="t">
            <a:noAutofit/>
          </a:bodyPr>
          <a:lstStyle>
            <a:lvl1pPr marL="0" indent="0">
              <a:lnSpc>
                <a:spcPct val="100000"/>
              </a:lnSpc>
              <a:buNone/>
              <a:defRPr sz="1401">
                <a:solidFill>
                  <a:schemeClr val="bg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5" y="3498650"/>
            <a:ext cx="3995036" cy="365096"/>
          </a:xfrm>
        </p:spPr>
        <p:txBody>
          <a:bodyPr lIns="0" anchor="b">
            <a:noAutofit/>
          </a:bodyPr>
          <a:lstStyle>
            <a:lvl1pPr marL="0" indent="0">
              <a:buNone/>
              <a:defRPr sz="1801" b="1" cap="all" baseline="0">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91" y="5006274"/>
            <a:ext cx="3995036" cy="426686"/>
          </a:xfrm>
        </p:spPr>
        <p:txBody>
          <a:bodyPr lIns="0" rIns="0" anchor="t">
            <a:noAutofit/>
          </a:bodyPr>
          <a:lstStyle>
            <a:lvl1pPr marL="0" indent="0">
              <a:lnSpc>
                <a:spcPct val="100000"/>
              </a:lnSpc>
              <a:buNone/>
              <a:defRPr sz="1401">
                <a:solidFill>
                  <a:schemeClr val="bg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5" y="4759415"/>
            <a:ext cx="3995036" cy="365096"/>
          </a:xfrm>
        </p:spPr>
        <p:txBody>
          <a:bodyPr lIns="0" anchor="b">
            <a:noAutofit/>
          </a:bodyPr>
          <a:lstStyle>
            <a:lvl1pPr marL="0" indent="0">
              <a:buNone/>
              <a:defRPr sz="1801" b="1" cap="all" baseline="0">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61" y="2512455"/>
            <a:ext cx="3995036" cy="426686"/>
          </a:xfrm>
        </p:spPr>
        <p:txBody>
          <a:bodyPr lIns="0" rIns="0" anchor="t">
            <a:noAutofit/>
          </a:bodyPr>
          <a:lstStyle>
            <a:lvl1pPr marL="0" indent="0">
              <a:lnSpc>
                <a:spcPct val="100000"/>
              </a:lnSpc>
              <a:buNone/>
              <a:defRPr sz="1401">
                <a:solidFill>
                  <a:schemeClr val="bg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5"/>
            <a:ext cx="3995036" cy="365096"/>
          </a:xfrm>
        </p:spPr>
        <p:txBody>
          <a:bodyPr lIns="0" anchor="b">
            <a:noAutofit/>
          </a:bodyPr>
          <a:lstStyle>
            <a:lvl1pPr marL="0" indent="0">
              <a:buNone/>
              <a:defRPr sz="1801" b="1" cap="all" baseline="0">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61" y="3745510"/>
            <a:ext cx="3995036" cy="426686"/>
          </a:xfrm>
        </p:spPr>
        <p:txBody>
          <a:bodyPr lIns="0" rIns="0" anchor="t">
            <a:noAutofit/>
          </a:bodyPr>
          <a:lstStyle>
            <a:lvl1pPr marL="0" indent="0">
              <a:lnSpc>
                <a:spcPct val="100000"/>
              </a:lnSpc>
              <a:buNone/>
              <a:defRPr sz="1401">
                <a:solidFill>
                  <a:schemeClr val="bg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50"/>
            <a:ext cx="3995036" cy="365096"/>
          </a:xfrm>
        </p:spPr>
        <p:txBody>
          <a:bodyPr lIns="0" anchor="b">
            <a:noAutofit/>
          </a:bodyPr>
          <a:lstStyle>
            <a:lvl1pPr marL="0" indent="0">
              <a:buNone/>
              <a:defRPr sz="1801" b="1" cap="all" baseline="0">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61" y="5006274"/>
            <a:ext cx="3995036" cy="426686"/>
          </a:xfrm>
        </p:spPr>
        <p:txBody>
          <a:bodyPr lIns="0" rIns="0" anchor="t">
            <a:noAutofit/>
          </a:bodyPr>
          <a:lstStyle>
            <a:lvl1pPr marL="0" indent="0">
              <a:lnSpc>
                <a:spcPct val="100000"/>
              </a:lnSpc>
              <a:buNone/>
              <a:defRPr sz="1401">
                <a:solidFill>
                  <a:schemeClr val="bg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5"/>
            <a:ext cx="3995036" cy="365096"/>
          </a:xfrm>
        </p:spPr>
        <p:txBody>
          <a:bodyPr lIns="0" anchor="b">
            <a:noAutofit/>
          </a:bodyPr>
          <a:lstStyle>
            <a:lvl1pPr marL="0" indent="0">
              <a:buNone/>
              <a:defRPr sz="1801" b="1" cap="all" baseline="0">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794C2331-B134-4082-9864-520905299153}"/>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139149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8"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1" y="6356353"/>
            <a:ext cx="2743200" cy="365126"/>
          </a:xfrm>
        </p:spPr>
        <p:txBody>
          <a:bodyPr/>
          <a:lstStyle>
            <a:lvl1pPr>
              <a:defRPr>
                <a:solidFill>
                  <a:schemeClr val="bg1"/>
                </a:solidFill>
              </a:defRPr>
            </a:lvl1pPr>
          </a:lstStyle>
          <a:p>
            <a:fld id="{D0729A45-DB97-4BEC-B6E7-5BAD0484660B}"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6" y="6356353"/>
            <a:ext cx="4114800" cy="365126"/>
          </a:xfrm>
        </p:spPr>
        <p:txBody>
          <a:bodyPr/>
          <a:lstStyle>
            <a:lvl1pPr>
              <a:defRPr>
                <a:solidFill>
                  <a:schemeClr val="bg1"/>
                </a:solidFill>
              </a:defRPr>
            </a:lvl1pPr>
          </a:lstStyle>
          <a:p>
            <a:r>
              <a:rPr lang="en-US"/>
              <a:t>DELIBERATIVE // INTERNAL USE ONLY</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1" y="6356353"/>
            <a:ext cx="2743200" cy="365126"/>
          </a:xfrm>
        </p:spPr>
        <p:txBody>
          <a:bodyPr/>
          <a:lstStyle>
            <a:lvl1pPr>
              <a:defRPr>
                <a:solidFill>
                  <a:schemeClr val="bg1"/>
                </a:solidFill>
              </a:defRPr>
            </a:lvl1pPr>
          </a:lstStyle>
          <a:p>
            <a:fld id="{31FEFF75-79D2-EE46-877B-299D1510E681}" type="slidenum">
              <a:rPr lang="en-US" smtClean="0"/>
              <a:pPr/>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5"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5"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4" y="2215465"/>
            <a:ext cx="369946" cy="368788"/>
          </a:xfrm>
        </p:spPr>
        <p:txBody>
          <a:bodyPr anchor="ctr">
            <a:normAutofit/>
          </a:bodyPr>
          <a:lstStyle>
            <a:lvl1pPr marL="0" indent="0" algn="ctr">
              <a:buNone/>
              <a:defRPr sz="799">
                <a:solidFill>
                  <a:schemeClr val="bg1"/>
                </a:solidFill>
              </a:defRPr>
            </a:lvl1pPr>
          </a:lstStyle>
          <a:p>
            <a:r>
              <a:rPr lang="en-US"/>
              <a:t>Click icon to add picture</a:t>
            </a:r>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4" y="3441149"/>
            <a:ext cx="369946" cy="368788"/>
          </a:xfrm>
        </p:spPr>
        <p:txBody>
          <a:bodyPr anchor="ctr">
            <a:normAutofit/>
          </a:bodyPr>
          <a:lstStyle>
            <a:lvl1pPr marL="0" indent="0" algn="ctr">
              <a:buNone/>
              <a:defRPr sz="799">
                <a:solidFill>
                  <a:schemeClr val="bg1"/>
                </a:solidFill>
              </a:defRPr>
            </a:lvl1pPr>
          </a:lstStyle>
          <a:p>
            <a:r>
              <a:rPr lang="en-US"/>
              <a:t>Click icon to add picture</a:t>
            </a:r>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4" y="4705745"/>
            <a:ext cx="369946" cy="368788"/>
          </a:xfrm>
        </p:spPr>
        <p:txBody>
          <a:bodyPr anchor="ctr">
            <a:normAutofit/>
          </a:bodyPr>
          <a:lstStyle>
            <a:lvl1pPr marL="0" indent="0" algn="ctr">
              <a:buNone/>
              <a:defRPr sz="799">
                <a:solidFill>
                  <a:schemeClr val="bg1"/>
                </a:solidFill>
              </a:defRPr>
            </a:lvl1pPr>
          </a:lstStyle>
          <a:p>
            <a:r>
              <a:rPr lang="en-US"/>
              <a:t>Click icon to add picture</a:t>
            </a:r>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0" y="2215465"/>
            <a:ext cx="369946" cy="368788"/>
          </a:xfrm>
        </p:spPr>
        <p:txBody>
          <a:bodyPr anchor="ctr">
            <a:normAutofit/>
          </a:bodyPr>
          <a:lstStyle>
            <a:lvl1pPr marL="0" indent="0" algn="ctr">
              <a:buNone/>
              <a:defRPr sz="799">
                <a:solidFill>
                  <a:schemeClr val="bg1"/>
                </a:solidFill>
              </a:defRPr>
            </a:lvl1pPr>
          </a:lstStyle>
          <a:p>
            <a:r>
              <a:rPr lang="en-US"/>
              <a:t>Click icon to add picture</a:t>
            </a:r>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0" y="3441149"/>
            <a:ext cx="369946" cy="368788"/>
          </a:xfrm>
        </p:spPr>
        <p:txBody>
          <a:bodyPr anchor="ctr">
            <a:normAutofit/>
          </a:bodyPr>
          <a:lstStyle>
            <a:lvl1pPr marL="0" indent="0" algn="ctr">
              <a:buNone/>
              <a:defRPr sz="799">
                <a:solidFill>
                  <a:schemeClr val="bg1"/>
                </a:solidFill>
              </a:defRPr>
            </a:lvl1pPr>
          </a:lstStyle>
          <a:p>
            <a:r>
              <a:rPr lang="en-US"/>
              <a:t>Click icon to add picture</a:t>
            </a:r>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0" y="4705745"/>
            <a:ext cx="369946" cy="368788"/>
          </a:xfrm>
        </p:spPr>
        <p:txBody>
          <a:bodyPr anchor="ctr">
            <a:normAutofit/>
          </a:bodyPr>
          <a:lstStyle>
            <a:lvl1pPr marL="0" indent="0" algn="ctr">
              <a:buNone/>
              <a:defRPr sz="799">
                <a:solidFill>
                  <a:schemeClr val="bg1"/>
                </a:solidFill>
              </a:defRPr>
            </a:lvl1pPr>
          </a:lstStyle>
          <a:p>
            <a:r>
              <a:rPr lang="en-US"/>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3" y="2361562"/>
            <a:ext cx="4411706" cy="365077"/>
          </a:xfrm>
        </p:spPr>
        <p:txBody>
          <a:bodyPr lIns="0" rIns="0" anchor="t">
            <a:noAutofit/>
          </a:bodyPr>
          <a:lstStyle>
            <a:lvl1pPr marL="0" indent="0">
              <a:lnSpc>
                <a:spcPct val="100000"/>
              </a:lnSpc>
              <a:buNone/>
              <a:defRPr sz="1401">
                <a:solidFill>
                  <a:schemeClr val="bg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4" y="2114705"/>
            <a:ext cx="4411706" cy="312379"/>
          </a:xfrm>
        </p:spPr>
        <p:txBody>
          <a:bodyPr lIns="0" anchor="b">
            <a:noAutofit/>
          </a:bodyPr>
          <a:lstStyle>
            <a:lvl1pPr marL="0" indent="0">
              <a:buNone/>
              <a:defRPr sz="1801" b="1" cap="all" baseline="0">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3" y="3594619"/>
            <a:ext cx="4411706" cy="365077"/>
          </a:xfrm>
        </p:spPr>
        <p:txBody>
          <a:bodyPr lIns="0" rIns="0" anchor="t">
            <a:noAutofit/>
          </a:bodyPr>
          <a:lstStyle>
            <a:lvl1pPr marL="0" indent="0">
              <a:lnSpc>
                <a:spcPct val="100000"/>
              </a:lnSpc>
              <a:buNone/>
              <a:defRPr sz="1401">
                <a:solidFill>
                  <a:schemeClr val="bg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4" y="3347760"/>
            <a:ext cx="4411706" cy="312379"/>
          </a:xfrm>
        </p:spPr>
        <p:txBody>
          <a:bodyPr lIns="0" anchor="b">
            <a:noAutofit/>
          </a:bodyPr>
          <a:lstStyle>
            <a:lvl1pPr marL="0" indent="0">
              <a:buNone/>
              <a:defRPr sz="1801" b="1" cap="all" baseline="0">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3" y="4855381"/>
            <a:ext cx="4411706" cy="365077"/>
          </a:xfrm>
        </p:spPr>
        <p:txBody>
          <a:bodyPr lIns="0" rIns="0" anchor="t">
            <a:noAutofit/>
          </a:bodyPr>
          <a:lstStyle>
            <a:lvl1pPr marL="0" indent="0">
              <a:lnSpc>
                <a:spcPct val="100000"/>
              </a:lnSpc>
              <a:buNone/>
              <a:defRPr sz="1401">
                <a:solidFill>
                  <a:schemeClr val="bg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4" y="4608523"/>
            <a:ext cx="4411706" cy="312379"/>
          </a:xfrm>
        </p:spPr>
        <p:txBody>
          <a:bodyPr lIns="0" anchor="b">
            <a:noAutofit/>
          </a:bodyPr>
          <a:lstStyle>
            <a:lvl1pPr marL="0" indent="0">
              <a:buNone/>
              <a:defRPr sz="1801" b="1" cap="all" baseline="0">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6" cy="365077"/>
          </a:xfrm>
        </p:spPr>
        <p:txBody>
          <a:bodyPr lIns="0" rIns="0" anchor="t">
            <a:noAutofit/>
          </a:bodyPr>
          <a:lstStyle>
            <a:lvl1pPr marL="0" indent="0">
              <a:lnSpc>
                <a:spcPct val="100000"/>
              </a:lnSpc>
              <a:buNone/>
              <a:defRPr sz="1401">
                <a:solidFill>
                  <a:schemeClr val="bg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5" y="2114705"/>
            <a:ext cx="4411706" cy="312379"/>
          </a:xfrm>
        </p:spPr>
        <p:txBody>
          <a:bodyPr lIns="0" anchor="b">
            <a:noAutofit/>
          </a:bodyPr>
          <a:lstStyle>
            <a:lvl1pPr marL="0" indent="0">
              <a:buNone/>
              <a:defRPr sz="1801" b="1" cap="all" baseline="0">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9"/>
            <a:ext cx="4411706" cy="365077"/>
          </a:xfrm>
        </p:spPr>
        <p:txBody>
          <a:bodyPr lIns="0" rIns="0" anchor="t">
            <a:noAutofit/>
          </a:bodyPr>
          <a:lstStyle>
            <a:lvl1pPr marL="0" indent="0">
              <a:lnSpc>
                <a:spcPct val="100000"/>
              </a:lnSpc>
              <a:buNone/>
              <a:defRPr sz="1401">
                <a:solidFill>
                  <a:schemeClr val="bg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5" y="3347760"/>
            <a:ext cx="4411706" cy="312379"/>
          </a:xfrm>
        </p:spPr>
        <p:txBody>
          <a:bodyPr lIns="0" anchor="b">
            <a:noAutofit/>
          </a:bodyPr>
          <a:lstStyle>
            <a:lvl1pPr marL="0" indent="0">
              <a:buNone/>
              <a:defRPr sz="1801" b="1" cap="all" baseline="0">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6" cy="365077"/>
          </a:xfrm>
        </p:spPr>
        <p:txBody>
          <a:bodyPr lIns="0" rIns="0" anchor="t">
            <a:noAutofit/>
          </a:bodyPr>
          <a:lstStyle>
            <a:lvl1pPr marL="0" indent="0">
              <a:lnSpc>
                <a:spcPct val="100000"/>
              </a:lnSpc>
              <a:buNone/>
              <a:defRPr sz="1401">
                <a:solidFill>
                  <a:schemeClr val="bg1"/>
                </a:solidFill>
                <a:latin typeface="+mj-lt"/>
              </a:defRPr>
            </a:lvl1pPr>
            <a:lvl2pPr marL="457226" indent="0">
              <a:lnSpc>
                <a:spcPct val="100000"/>
              </a:lnSpc>
              <a:buNone/>
              <a:defRPr sz="900">
                <a:solidFill>
                  <a:schemeClr val="tx1"/>
                </a:solidFill>
                <a:latin typeface="Speak Pro" panose="020B0504020101020102" pitchFamily="34" charset="0"/>
              </a:defRPr>
            </a:lvl2pPr>
            <a:lvl3pPr marL="914451" indent="0">
              <a:lnSpc>
                <a:spcPct val="100000"/>
              </a:lnSpc>
              <a:buNone/>
              <a:defRPr sz="900">
                <a:solidFill>
                  <a:schemeClr val="tx1"/>
                </a:solidFill>
                <a:latin typeface="Speak Pro" panose="020B0504020101020102" pitchFamily="34" charset="0"/>
              </a:defRPr>
            </a:lvl3pPr>
            <a:lvl4pPr marL="1371677" indent="0">
              <a:lnSpc>
                <a:spcPct val="100000"/>
              </a:lnSpc>
              <a:buNone/>
              <a:defRPr sz="900">
                <a:solidFill>
                  <a:schemeClr val="tx1"/>
                </a:solidFill>
                <a:latin typeface="Speak Pro" panose="020B0504020101020102" pitchFamily="34" charset="0"/>
              </a:defRPr>
            </a:lvl4pPr>
            <a:lvl5pPr marL="1828902"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5" y="4608523"/>
            <a:ext cx="4411706" cy="312379"/>
          </a:xfrm>
        </p:spPr>
        <p:txBody>
          <a:bodyPr lIns="0" anchor="b">
            <a:noAutofit/>
          </a:bodyPr>
          <a:lstStyle>
            <a:lvl1pPr marL="0" indent="0">
              <a:buNone/>
              <a:defRPr sz="1801" b="1" cap="all" baseline="0">
                <a:solidFill>
                  <a:schemeClr val="bg1"/>
                </a:solidFill>
                <a:latin typeface="Speak Pro" panose="020B0504020101020102" pitchFamily="34" charset="0"/>
              </a:defRPr>
            </a:lvl1pPr>
            <a:lvl2pPr marL="457226" indent="0">
              <a:buNone/>
              <a:defRPr sz="2000" b="1"/>
            </a:lvl2pPr>
            <a:lvl3pPr marL="914451" indent="0">
              <a:buNone/>
              <a:defRPr sz="1801" b="1"/>
            </a:lvl3pPr>
            <a:lvl4pPr marL="1371677" indent="0">
              <a:buNone/>
              <a:defRPr sz="1600" b="1"/>
            </a:lvl4pPr>
            <a:lvl5pPr marL="1828902" indent="0">
              <a:buNone/>
              <a:defRPr sz="1600" b="1"/>
            </a:lvl5pPr>
            <a:lvl6pPr marL="2286127" indent="0">
              <a:buNone/>
              <a:defRPr sz="1600" b="1"/>
            </a:lvl6pPr>
            <a:lvl7pPr marL="2743352" indent="0">
              <a:buNone/>
              <a:defRPr sz="1600" b="1"/>
            </a:lvl7pPr>
            <a:lvl8pPr marL="3200578" indent="0">
              <a:buNone/>
              <a:defRPr sz="1600" b="1"/>
            </a:lvl8pPr>
            <a:lvl9pPr marL="3657804" indent="0">
              <a:buNone/>
              <a:defRPr sz="1600" b="1"/>
            </a:lvl9pPr>
          </a:lstStyle>
          <a:p>
            <a:pPr lvl="0"/>
            <a:r>
              <a:rPr lang="en-US"/>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C4B2625F-7B8B-4717-BB9B-360CBF169EE2}"/>
              </a:ext>
            </a:extLst>
          </p:cNvPr>
          <p:cNvPicPr>
            <a:picLocks noChangeAspect="1"/>
          </p:cNvPicPr>
          <p:nvPr userDrawn="1"/>
        </p:nvPicPr>
        <p:blipFill>
          <a:blip r:embed="rId2"/>
          <a:stretch>
            <a:fillRect/>
          </a:stretch>
        </p:blipFill>
        <p:spPr>
          <a:xfrm>
            <a:off x="10725155" y="7148"/>
            <a:ext cx="1466850" cy="581025"/>
          </a:xfrm>
          <a:prstGeom prst="rect">
            <a:avLst/>
          </a:prstGeom>
        </p:spPr>
      </p:pic>
    </p:spTree>
    <p:extLst>
      <p:ext uri="{BB962C8B-B14F-4D97-AF65-F5344CB8AC3E}">
        <p14:creationId xmlns:p14="http://schemas.microsoft.com/office/powerpoint/2010/main" val="33840628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_3">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D3EDB98-063D-4B9B-97D3-A36377559EE4}"/>
              </a:ext>
            </a:extLst>
          </p:cNvPr>
          <p:cNvGraphicFramePr>
            <a:graphicFrameLocks noChangeAspect="1"/>
          </p:cNvGraphicFramePr>
          <p:nvPr userDrawn="1">
            <p:custDataLst>
              <p:tags r:id="rId1"/>
            </p:custDataLst>
            <p:extLst>
              <p:ext uri="{D42A27DB-BD31-4B8C-83A1-F6EECF244321}">
                <p14:modId xmlns:p14="http://schemas.microsoft.com/office/powerpoint/2010/main" val="499681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Object 5" hidden="1">
                        <a:extLst>
                          <a:ext uri="{FF2B5EF4-FFF2-40B4-BE49-F238E27FC236}">
                            <a16:creationId xmlns:a16="http://schemas.microsoft.com/office/drawing/2014/main" id="{FD3EDB98-063D-4B9B-97D3-A36377559E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vert="horz" lIns="0" rIns="0" anchor="b">
            <a:noAutofit/>
          </a:bodyPr>
          <a:lstStyle>
            <a:lvl1pPr algn="l">
              <a:defRPr sz="3600" b="0" i="0" cap="all" baseline="0">
                <a:solidFill>
                  <a:schemeClr val="accent4">
                    <a:lumMod val="75000"/>
                  </a:schemeClr>
                </a:solidFill>
                <a:latin typeface="Sagona ExtraLight" panose="02020303050505020204" pitchFamily="18" charset="0"/>
              </a:defRPr>
            </a:lvl1pPr>
          </a:lstStyle>
          <a:p>
            <a:r>
              <a:rPr lang="en-US"/>
              <a:t>TITLE goes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43B4E00-88C4-4299-98A0-265FC69F1830}"/>
              </a:ext>
            </a:extLst>
          </p:cNvPr>
          <p:cNvPicPr>
            <a:picLocks noChangeAspect="1"/>
          </p:cNvPicPr>
          <p:nvPr userDrawn="1"/>
        </p:nvPicPr>
        <p:blipFill>
          <a:blip r:embed="rId5"/>
          <a:stretch>
            <a:fillRect/>
          </a:stretch>
        </p:blipFill>
        <p:spPr>
          <a:xfrm>
            <a:off x="11122128" y="-3365"/>
            <a:ext cx="1069871" cy="423780"/>
          </a:xfrm>
          <a:prstGeom prst="rect">
            <a:avLst/>
          </a:prstGeom>
        </p:spPr>
      </p:pic>
    </p:spTree>
    <p:extLst>
      <p:ext uri="{BB962C8B-B14F-4D97-AF65-F5344CB8AC3E}">
        <p14:creationId xmlns:p14="http://schemas.microsoft.com/office/powerpoint/2010/main" val="1833119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4ECA089-FE63-4FF9-B894-56B413DD2C43}"/>
              </a:ext>
            </a:extLst>
          </p:cNvPr>
          <p:cNvGraphicFramePr>
            <a:graphicFrameLocks noChangeAspect="1"/>
          </p:cNvGraphicFramePr>
          <p:nvPr userDrawn="1">
            <p:custDataLst>
              <p:tags r:id="rId1"/>
            </p:custDataLst>
            <p:extLst>
              <p:ext uri="{D42A27DB-BD31-4B8C-83A1-F6EECF244321}">
                <p14:modId xmlns:p14="http://schemas.microsoft.com/office/powerpoint/2010/main" val="2482141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ct 2" hidden="1">
                        <a:extLst>
                          <a:ext uri="{FF2B5EF4-FFF2-40B4-BE49-F238E27FC236}">
                            <a16:creationId xmlns:a16="http://schemas.microsoft.com/office/drawing/2014/main" id="{C4ECA089-FE63-4FF9-B894-56B413DD2C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vert="horz" lIns="0" rIns="0" anchor="b">
            <a:normAutofit/>
          </a:bodyPr>
          <a:lstStyle>
            <a:lvl1pPr algn="l">
              <a:defRPr sz="3600" b="0" i="0" cap="all" baseline="0">
                <a:solidFill>
                  <a:schemeClr val="bg1"/>
                </a:solidFill>
                <a:latin typeface="Sagona ExtraLight" panose="02020303050505020204" pitchFamily="18"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F2FB90-C11A-4E04-9671-A9C89AB67A79}"/>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20497637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7955FCE-6115-8B4E-B4C2-53338A59F5D2}"/>
              </a:ext>
            </a:extLst>
          </p:cNvPr>
          <p:cNvCxnSpPr>
            <a:cxnSpLocks/>
          </p:cNvCxnSpPr>
          <p:nvPr/>
        </p:nvCxnSpPr>
        <p:spPr>
          <a:xfrm>
            <a:off x="220663" y="6380163"/>
            <a:ext cx="10585450"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7" descr="Circle&#10;&#10;Description automatically generated">
            <a:extLst>
              <a:ext uri="{FF2B5EF4-FFF2-40B4-BE49-F238E27FC236}">
                <a16:creationId xmlns:a16="http://schemas.microsoft.com/office/drawing/2014/main" id="{C1ED45BE-1FBB-5C4E-9075-FB32CC298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013" y="6176963"/>
            <a:ext cx="11493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B3DAE0BA-D74C-AD4F-9AEB-4A74F22BE246}"/>
              </a:ext>
            </a:extLst>
          </p:cNvPr>
          <p:cNvCxnSpPr>
            <a:cxnSpLocks/>
          </p:cNvCxnSpPr>
          <p:nvPr/>
        </p:nvCxnSpPr>
        <p:spPr>
          <a:xfrm>
            <a:off x="5400675" y="1279525"/>
            <a:ext cx="139065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19941" y="224271"/>
            <a:ext cx="11752118" cy="949902"/>
          </a:xfrm>
        </p:spPr>
        <p:txBody>
          <a:bodyPr/>
          <a:lstStyle/>
          <a:p>
            <a:r>
              <a:rPr lang="en-US"/>
              <a:t>Click to edit Master title style</a:t>
            </a:r>
          </a:p>
        </p:txBody>
      </p:sp>
      <p:sp>
        <p:nvSpPr>
          <p:cNvPr id="3" name="Content Placeholder 2"/>
          <p:cNvSpPr>
            <a:spLocks noGrp="1"/>
          </p:cNvSpPr>
          <p:nvPr>
            <p:ph idx="1"/>
          </p:nvPr>
        </p:nvSpPr>
        <p:spPr>
          <a:xfrm>
            <a:off x="220663" y="1423988"/>
            <a:ext cx="11750675" cy="4718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813F969-5049-7A44-AF3F-1A72D9C658DC}"/>
              </a:ext>
            </a:extLst>
          </p:cNvPr>
          <p:cNvSpPr>
            <a:spLocks noGrp="1"/>
          </p:cNvSpPr>
          <p:nvPr>
            <p:ph type="ftr" sz="quarter" idx="10"/>
          </p:nvPr>
        </p:nvSpPr>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6CB74F10-B383-1243-87E6-5C9075978656}"/>
              </a:ext>
            </a:extLst>
          </p:cNvPr>
          <p:cNvSpPr>
            <a:spLocks noGrp="1"/>
          </p:cNvSpPr>
          <p:nvPr>
            <p:ph type="sldNum" sz="quarter" idx="11"/>
          </p:nvPr>
        </p:nvSpPr>
        <p:spPr/>
        <p:txBody>
          <a:bodyPr/>
          <a:lstStyle>
            <a:lvl1pPr>
              <a:defRPr/>
            </a:lvl1pPr>
          </a:lstStyle>
          <a:p>
            <a:fld id="{15B66F55-8903-CD43-848C-7374AC1854D1}" type="slidenum">
              <a:rPr lang="en-US" smtClean="0"/>
              <a:t>‹#›</a:t>
            </a:fld>
            <a:endParaRPr lang="en-US"/>
          </a:p>
        </p:txBody>
      </p:sp>
    </p:spTree>
    <p:extLst>
      <p:ext uri="{BB962C8B-B14F-4D97-AF65-F5344CB8AC3E}">
        <p14:creationId xmlns:p14="http://schemas.microsoft.com/office/powerpoint/2010/main" val="12516243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60E27FD-CBDA-D94B-A0D1-C707239032FE}"/>
              </a:ext>
            </a:extLst>
          </p:cNvPr>
          <p:cNvCxnSpPr>
            <a:cxnSpLocks/>
          </p:cNvCxnSpPr>
          <p:nvPr/>
        </p:nvCxnSpPr>
        <p:spPr>
          <a:xfrm>
            <a:off x="844550" y="3998913"/>
            <a:ext cx="139065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44378" y="1472899"/>
            <a:ext cx="8213125"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44378" y="4191301"/>
            <a:ext cx="821312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BC9F1A54-5F23-4822-9E83-41B609E04EA4}"/>
              </a:ext>
            </a:extLst>
          </p:cNvPr>
          <p:cNvPicPr>
            <a:picLocks noChangeAspect="1"/>
          </p:cNvPicPr>
          <p:nvPr userDrawn="1"/>
        </p:nvPicPr>
        <p:blipFill>
          <a:blip r:embed="rId3"/>
          <a:srcRect/>
          <a:stretch/>
        </p:blipFill>
        <p:spPr>
          <a:xfrm>
            <a:off x="10057357" y="5941656"/>
            <a:ext cx="1842759" cy="654050"/>
          </a:xfrm>
          <a:prstGeom prst="rect">
            <a:avLst/>
          </a:prstGeom>
        </p:spPr>
      </p:pic>
    </p:spTree>
    <p:extLst>
      <p:ext uri="{BB962C8B-B14F-4D97-AF65-F5344CB8AC3E}">
        <p14:creationId xmlns:p14="http://schemas.microsoft.com/office/powerpoint/2010/main" val="26794822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7955FCE-6115-8B4E-B4C2-53338A59F5D2}"/>
              </a:ext>
            </a:extLst>
          </p:cNvPr>
          <p:cNvCxnSpPr>
            <a:cxnSpLocks/>
          </p:cNvCxnSpPr>
          <p:nvPr/>
        </p:nvCxnSpPr>
        <p:spPr>
          <a:xfrm>
            <a:off x="220663" y="6380163"/>
            <a:ext cx="10585450"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7" descr="Circle&#10;&#10;Description automatically generated">
            <a:extLst>
              <a:ext uri="{FF2B5EF4-FFF2-40B4-BE49-F238E27FC236}">
                <a16:creationId xmlns:a16="http://schemas.microsoft.com/office/drawing/2014/main" id="{C1ED45BE-1FBB-5C4E-9075-FB32CC298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013" y="6176963"/>
            <a:ext cx="11493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B3DAE0BA-D74C-AD4F-9AEB-4A74F22BE246}"/>
              </a:ext>
            </a:extLst>
          </p:cNvPr>
          <p:cNvCxnSpPr>
            <a:cxnSpLocks/>
          </p:cNvCxnSpPr>
          <p:nvPr/>
        </p:nvCxnSpPr>
        <p:spPr>
          <a:xfrm>
            <a:off x="5400675" y="1279525"/>
            <a:ext cx="139065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19941" y="224271"/>
            <a:ext cx="11752118" cy="949902"/>
          </a:xfrm>
        </p:spPr>
        <p:txBody>
          <a:bodyPr/>
          <a:lstStyle/>
          <a:p>
            <a:r>
              <a:rPr lang="en-US"/>
              <a:t>Click to edit Master title style</a:t>
            </a:r>
          </a:p>
        </p:txBody>
      </p:sp>
      <p:sp>
        <p:nvSpPr>
          <p:cNvPr id="3" name="Content Placeholder 2"/>
          <p:cNvSpPr>
            <a:spLocks noGrp="1"/>
          </p:cNvSpPr>
          <p:nvPr>
            <p:ph idx="1"/>
          </p:nvPr>
        </p:nvSpPr>
        <p:spPr>
          <a:xfrm>
            <a:off x="220663" y="1423988"/>
            <a:ext cx="11750675" cy="4718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813F969-5049-7A44-AF3F-1A72D9C658DC}"/>
              </a:ext>
            </a:extLst>
          </p:cNvPr>
          <p:cNvSpPr>
            <a:spLocks noGrp="1"/>
          </p:cNvSpPr>
          <p:nvPr>
            <p:ph type="ftr" sz="quarter" idx="10"/>
          </p:nvPr>
        </p:nvSpPr>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6CB74F10-B383-1243-87E6-5C9075978656}"/>
              </a:ext>
            </a:extLst>
          </p:cNvPr>
          <p:cNvSpPr>
            <a:spLocks noGrp="1"/>
          </p:cNvSpPr>
          <p:nvPr>
            <p:ph type="sldNum" sz="quarter" idx="11"/>
          </p:nvPr>
        </p:nvSpPr>
        <p:spPr/>
        <p:txBody>
          <a:bodyPr/>
          <a:lstStyle>
            <a:lvl1pPr>
              <a:defRPr/>
            </a:lvl1pPr>
          </a:lstStyle>
          <a:p>
            <a:fld id="{15B66F55-8903-CD43-848C-7374AC1854D1}" type="slidenum">
              <a:rPr lang="en-US" smtClean="0"/>
              <a:t>‹#›</a:t>
            </a:fld>
            <a:endParaRPr lang="en-US"/>
          </a:p>
        </p:txBody>
      </p:sp>
    </p:spTree>
    <p:extLst>
      <p:ext uri="{BB962C8B-B14F-4D97-AF65-F5344CB8AC3E}">
        <p14:creationId xmlns:p14="http://schemas.microsoft.com/office/powerpoint/2010/main" val="3983801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9E7AAC-E2BF-4840-B91C-02116209D2E4}"/>
              </a:ext>
            </a:extLst>
          </p:cNvPr>
          <p:cNvSpPr/>
          <p:nvPr/>
        </p:nvSpPr>
        <p:spPr>
          <a:xfrm>
            <a:off x="0" y="0"/>
            <a:ext cx="12192000" cy="4732338"/>
          </a:xfrm>
          <a:prstGeom prst="rect">
            <a:avLst/>
          </a:prstGeom>
          <a:gradFill>
            <a:gsLst>
              <a:gs pos="0">
                <a:schemeClr val="accent4"/>
              </a:gs>
              <a:gs pos="100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19941" y="4979772"/>
            <a:ext cx="10515600" cy="1005361"/>
          </a:xfrm>
        </p:spPr>
        <p:txBody>
          <a:bodyPr anchor="b">
            <a:normAutofit/>
          </a:bodyPr>
          <a:lstStyle>
            <a:lvl1pPr algn="l">
              <a:defRPr sz="400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219941" y="6079525"/>
            <a:ext cx="10515600" cy="54369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p:nvPr>
        </p:nvSpPr>
        <p:spPr>
          <a:xfrm>
            <a:off x="0" y="0"/>
            <a:ext cx="12192000" cy="4732338"/>
          </a:xfrm>
        </p:spPr>
        <p:txBody>
          <a:bodyPr rtlCol="0">
            <a:normAutofit/>
          </a:bodyPr>
          <a:lstStyle>
            <a:lvl1pPr marL="0" indent="0">
              <a:buNone/>
              <a:defRPr sz="2000" i="1">
                <a:solidFill>
                  <a:schemeClr val="bg1"/>
                </a:solidFill>
              </a:defRPr>
            </a:lvl1pPr>
          </a:lstStyle>
          <a:p>
            <a:pPr lvl="0"/>
            <a:r>
              <a:rPr lang="en-US" noProof="0"/>
              <a:t>Click icon to add picture</a:t>
            </a:r>
          </a:p>
        </p:txBody>
      </p:sp>
    </p:spTree>
    <p:extLst>
      <p:ext uri="{BB962C8B-B14F-4D97-AF65-F5344CB8AC3E}">
        <p14:creationId xmlns:p14="http://schemas.microsoft.com/office/powerpoint/2010/main" val="17761690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tent w/ Horiz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577167-F107-CC4A-B1FA-285D57063FD6}"/>
              </a:ext>
            </a:extLst>
          </p:cNvPr>
          <p:cNvSpPr/>
          <p:nvPr/>
        </p:nvSpPr>
        <p:spPr>
          <a:xfrm>
            <a:off x="0" y="2463800"/>
            <a:ext cx="12192000" cy="1254125"/>
          </a:xfrm>
          <a:prstGeom prst="rect">
            <a:avLst/>
          </a:prstGeom>
          <a:gradFill>
            <a:gsLst>
              <a:gs pos="0">
                <a:schemeClr val="accent4"/>
              </a:gs>
              <a:gs pos="100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D40584C6-DC55-8546-88AA-C9DE9333EBCF}"/>
              </a:ext>
            </a:extLst>
          </p:cNvPr>
          <p:cNvCxnSpPr>
            <a:cxnSpLocks/>
          </p:cNvCxnSpPr>
          <p:nvPr/>
        </p:nvCxnSpPr>
        <p:spPr>
          <a:xfrm>
            <a:off x="220663" y="6380163"/>
            <a:ext cx="10585450"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8" descr="Circle&#10;&#10;Description automatically generated">
            <a:extLst>
              <a:ext uri="{FF2B5EF4-FFF2-40B4-BE49-F238E27FC236}">
                <a16:creationId xmlns:a16="http://schemas.microsoft.com/office/drawing/2014/main" id="{D6698683-CAE0-0A44-8AA4-CBCDF5965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013" y="6176963"/>
            <a:ext cx="11493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9941" y="2607589"/>
            <a:ext cx="11752118" cy="949902"/>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19941" y="3818245"/>
            <a:ext cx="11752118" cy="2327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3"/>
          </p:nvPr>
        </p:nvSpPr>
        <p:spPr>
          <a:xfrm>
            <a:off x="0" y="-1"/>
            <a:ext cx="12192000" cy="2463083"/>
          </a:xfrm>
        </p:spPr>
        <p:txBody>
          <a:bodyPr rtlCol="0">
            <a:normAutofit/>
          </a:bodyPr>
          <a:lstStyle>
            <a:lvl1pPr marL="0" indent="0">
              <a:buNone/>
              <a:defRPr sz="2000" i="1"/>
            </a:lvl1pPr>
          </a:lstStyle>
          <a:p>
            <a:pPr lvl="0"/>
            <a:r>
              <a:rPr lang="en-US" noProof="0"/>
              <a:t>Click icon to add picture</a:t>
            </a:r>
          </a:p>
        </p:txBody>
      </p:sp>
      <p:sp>
        <p:nvSpPr>
          <p:cNvPr id="8" name="Footer Placeholder 4">
            <a:extLst>
              <a:ext uri="{FF2B5EF4-FFF2-40B4-BE49-F238E27FC236}">
                <a16:creationId xmlns:a16="http://schemas.microsoft.com/office/drawing/2014/main" id="{2B2C0F1B-676F-9F45-9B26-CCFFB99CEED6}"/>
              </a:ext>
            </a:extLst>
          </p:cNvPr>
          <p:cNvSpPr>
            <a:spLocks noGrp="1"/>
          </p:cNvSpPr>
          <p:nvPr>
            <p:ph type="ftr" sz="quarter" idx="14"/>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D6B666CA-C0D7-3248-8351-83584675D26D}"/>
              </a:ext>
            </a:extLst>
          </p:cNvPr>
          <p:cNvSpPr>
            <a:spLocks noGrp="1"/>
          </p:cNvSpPr>
          <p:nvPr>
            <p:ph type="sldNum" sz="quarter" idx="15"/>
          </p:nvPr>
        </p:nvSpPr>
        <p:spPr/>
        <p:txBody>
          <a:bodyPr/>
          <a:lstStyle>
            <a:lvl1pPr>
              <a:defRPr/>
            </a:lvl1pPr>
          </a:lstStyle>
          <a:p>
            <a:fld id="{15B66F55-8903-CD43-848C-7374AC1854D1}" type="slidenum">
              <a:rPr lang="en-US" smtClean="0"/>
              <a:pPr/>
              <a:t>‹#›</a:t>
            </a:fld>
            <a:endParaRPr lang="en-US"/>
          </a:p>
        </p:txBody>
      </p:sp>
    </p:spTree>
    <p:extLst>
      <p:ext uri="{BB962C8B-B14F-4D97-AF65-F5344CB8AC3E}">
        <p14:creationId xmlns:p14="http://schemas.microsoft.com/office/powerpoint/2010/main" val="1370119272"/>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5FCFB6B-6F4C-A94E-9898-196DDEB7BDDE}"/>
              </a:ext>
            </a:extLst>
          </p:cNvPr>
          <p:cNvCxnSpPr>
            <a:cxnSpLocks/>
          </p:cNvCxnSpPr>
          <p:nvPr/>
        </p:nvCxnSpPr>
        <p:spPr>
          <a:xfrm>
            <a:off x="220663" y="6380163"/>
            <a:ext cx="10585450"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7" descr="Circle&#10;&#10;Description automatically generated">
            <a:extLst>
              <a:ext uri="{FF2B5EF4-FFF2-40B4-BE49-F238E27FC236}">
                <a16:creationId xmlns:a16="http://schemas.microsoft.com/office/drawing/2014/main" id="{E480EDC8-9AD5-BE40-8CD1-9E39235A9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013" y="6176963"/>
            <a:ext cx="11493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5BDF5608-1BDF-6248-BFC3-5487BEE97296}"/>
              </a:ext>
            </a:extLst>
          </p:cNvPr>
          <p:cNvCxnSpPr>
            <a:cxnSpLocks/>
          </p:cNvCxnSpPr>
          <p:nvPr/>
        </p:nvCxnSpPr>
        <p:spPr>
          <a:xfrm>
            <a:off x="5400675" y="1279525"/>
            <a:ext cx="139065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941" y="1423557"/>
            <a:ext cx="5799859" cy="4753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23557"/>
            <a:ext cx="5799858" cy="4753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A8F23D2A-4FBF-294E-AF6F-23536D890243}"/>
              </a:ext>
            </a:extLst>
          </p:cNvPr>
          <p:cNvSpPr>
            <a:spLocks noGrp="1"/>
          </p:cNvSpPr>
          <p:nvPr>
            <p:ph type="ftr" sz="quarter" idx="10"/>
          </p:nvPr>
        </p:nvSpPr>
        <p:spPr/>
        <p:txBody>
          <a:bodyPr/>
          <a:lstStyle>
            <a:lvl1pPr>
              <a:defRPr/>
            </a:lvl1pPr>
          </a:lstStyle>
          <a:p>
            <a:endParaRPr lang="en-US"/>
          </a:p>
        </p:txBody>
      </p:sp>
      <p:sp>
        <p:nvSpPr>
          <p:cNvPr id="9" name="Slide Number Placeholder 6">
            <a:extLst>
              <a:ext uri="{FF2B5EF4-FFF2-40B4-BE49-F238E27FC236}">
                <a16:creationId xmlns:a16="http://schemas.microsoft.com/office/drawing/2014/main" id="{5A63D3C7-79D4-304F-A384-C1913CCBB90E}"/>
              </a:ext>
            </a:extLst>
          </p:cNvPr>
          <p:cNvSpPr>
            <a:spLocks noGrp="1"/>
          </p:cNvSpPr>
          <p:nvPr>
            <p:ph type="sldNum" sz="quarter" idx="11"/>
          </p:nvPr>
        </p:nvSpPr>
        <p:spPr/>
        <p:txBody>
          <a:bodyPr/>
          <a:lstStyle>
            <a:lvl1pPr>
              <a:defRPr/>
            </a:lvl1pPr>
          </a:lstStyle>
          <a:p>
            <a:fld id="{15B66F55-8903-CD43-848C-7374AC1854D1}" type="slidenum">
              <a:rPr lang="en-US" smtClean="0"/>
              <a:t>‹#›</a:t>
            </a:fld>
            <a:endParaRPr lang="en-US"/>
          </a:p>
        </p:txBody>
      </p:sp>
    </p:spTree>
    <p:extLst>
      <p:ext uri="{BB962C8B-B14F-4D97-AF65-F5344CB8AC3E}">
        <p14:creationId xmlns:p14="http://schemas.microsoft.com/office/powerpoint/2010/main" val="50778474"/>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ntent w/ Imag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47C60A0-A3F5-0D44-B888-C5060B34711D}"/>
              </a:ext>
            </a:extLst>
          </p:cNvPr>
          <p:cNvCxnSpPr>
            <a:cxnSpLocks/>
          </p:cNvCxnSpPr>
          <p:nvPr/>
        </p:nvCxnSpPr>
        <p:spPr>
          <a:xfrm>
            <a:off x="220663" y="6380163"/>
            <a:ext cx="10585450"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7" descr="Circle&#10;&#10;Description automatically generated">
            <a:extLst>
              <a:ext uri="{FF2B5EF4-FFF2-40B4-BE49-F238E27FC236}">
                <a16:creationId xmlns:a16="http://schemas.microsoft.com/office/drawing/2014/main" id="{A0C98127-7242-0F44-8637-59A37BD0B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013" y="6176963"/>
            <a:ext cx="11493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3ED9BA94-33AD-FF40-8158-AB90A9C1B25A}"/>
              </a:ext>
            </a:extLst>
          </p:cNvPr>
          <p:cNvCxnSpPr>
            <a:cxnSpLocks/>
          </p:cNvCxnSpPr>
          <p:nvPr/>
        </p:nvCxnSpPr>
        <p:spPr>
          <a:xfrm>
            <a:off x="5400675" y="1279525"/>
            <a:ext cx="139065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941" y="1423557"/>
            <a:ext cx="6934621" cy="4753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3"/>
          </p:nvPr>
        </p:nvSpPr>
        <p:spPr>
          <a:xfrm>
            <a:off x="7315200" y="1423988"/>
            <a:ext cx="4656137" cy="4752975"/>
          </a:xfrm>
        </p:spPr>
        <p:txBody>
          <a:bodyPr rtlCol="0">
            <a:normAutofit/>
          </a:bodyPr>
          <a:lstStyle>
            <a:lvl1pPr marL="0" indent="0">
              <a:buNone/>
              <a:defRPr sz="2000" i="1"/>
            </a:lvl1pPr>
          </a:lstStyle>
          <a:p>
            <a:pPr lvl="0"/>
            <a:r>
              <a:rPr lang="en-US" noProof="0"/>
              <a:t>Click icon to add picture</a:t>
            </a:r>
          </a:p>
        </p:txBody>
      </p:sp>
      <p:sp>
        <p:nvSpPr>
          <p:cNvPr id="8" name="Footer Placeholder 5">
            <a:extLst>
              <a:ext uri="{FF2B5EF4-FFF2-40B4-BE49-F238E27FC236}">
                <a16:creationId xmlns:a16="http://schemas.microsoft.com/office/drawing/2014/main" id="{754EA34C-513F-EE46-B927-637BC94BCB45}"/>
              </a:ext>
            </a:extLst>
          </p:cNvPr>
          <p:cNvSpPr>
            <a:spLocks noGrp="1"/>
          </p:cNvSpPr>
          <p:nvPr>
            <p:ph type="ftr" sz="quarter" idx="14"/>
          </p:nvPr>
        </p:nvSpPr>
        <p:spPr/>
        <p:txBody>
          <a:bodyPr/>
          <a:lstStyle>
            <a:lvl1pPr>
              <a:defRPr/>
            </a:lvl1pPr>
          </a:lstStyle>
          <a:p>
            <a:endParaRPr lang="en-US"/>
          </a:p>
        </p:txBody>
      </p:sp>
      <p:sp>
        <p:nvSpPr>
          <p:cNvPr id="9" name="Slide Number Placeholder 6">
            <a:extLst>
              <a:ext uri="{FF2B5EF4-FFF2-40B4-BE49-F238E27FC236}">
                <a16:creationId xmlns:a16="http://schemas.microsoft.com/office/drawing/2014/main" id="{CB4FC69E-14AC-FE43-9BAA-FEE394ADF9B5}"/>
              </a:ext>
            </a:extLst>
          </p:cNvPr>
          <p:cNvSpPr>
            <a:spLocks noGrp="1"/>
          </p:cNvSpPr>
          <p:nvPr>
            <p:ph type="sldNum" sz="quarter" idx="15"/>
          </p:nvPr>
        </p:nvSpPr>
        <p:spPr/>
        <p:txBody>
          <a:bodyPr/>
          <a:lstStyle>
            <a:lvl1pPr>
              <a:defRPr/>
            </a:lvl1pPr>
          </a:lstStyle>
          <a:p>
            <a:fld id="{15B66F55-8903-CD43-848C-7374AC1854D1}" type="slidenum">
              <a:rPr lang="en-US" smtClean="0"/>
              <a:pPr/>
              <a:t>‹#›</a:t>
            </a:fld>
            <a:endParaRPr lang="en-US"/>
          </a:p>
        </p:txBody>
      </p:sp>
    </p:spTree>
    <p:extLst>
      <p:ext uri="{BB962C8B-B14F-4D97-AF65-F5344CB8AC3E}">
        <p14:creationId xmlns:p14="http://schemas.microsoft.com/office/powerpoint/2010/main" val="86482919"/>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ntent w/ Image-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D324C43-8894-F84B-8E57-81227EF0F792}"/>
              </a:ext>
            </a:extLst>
          </p:cNvPr>
          <p:cNvCxnSpPr>
            <a:cxnSpLocks/>
          </p:cNvCxnSpPr>
          <p:nvPr/>
        </p:nvCxnSpPr>
        <p:spPr>
          <a:xfrm>
            <a:off x="5037138" y="6380163"/>
            <a:ext cx="5768975"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7" descr="Circle&#10;&#10;Description automatically generated">
            <a:extLst>
              <a:ext uri="{FF2B5EF4-FFF2-40B4-BE49-F238E27FC236}">
                <a16:creationId xmlns:a16="http://schemas.microsoft.com/office/drawing/2014/main" id="{19EE7B74-E42E-5B42-8E28-BD1537AE2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013" y="6176963"/>
            <a:ext cx="11493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A05A817B-28C8-4648-A550-32D75C4DD010}"/>
              </a:ext>
            </a:extLst>
          </p:cNvPr>
          <p:cNvCxnSpPr>
            <a:cxnSpLocks/>
          </p:cNvCxnSpPr>
          <p:nvPr/>
        </p:nvCxnSpPr>
        <p:spPr>
          <a:xfrm>
            <a:off x="5037138" y="1279525"/>
            <a:ext cx="139065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0" y="-9827"/>
            <a:ext cx="4948436" cy="6867824"/>
          </a:xfrm>
        </p:spPr>
        <p:txBody>
          <a:bodyPr rtlCol="0">
            <a:normAutofit/>
          </a:bodyPr>
          <a:lstStyle>
            <a:lvl1pPr marL="0" indent="0">
              <a:buNone/>
              <a:defRPr sz="2000" i="1"/>
            </a:lvl1pPr>
          </a:lstStyle>
          <a:p>
            <a:pPr lvl="0"/>
            <a:r>
              <a:rPr lang="en-US" noProof="0"/>
              <a:t>Click icon to add picture</a:t>
            </a:r>
          </a:p>
        </p:txBody>
      </p:sp>
      <p:sp>
        <p:nvSpPr>
          <p:cNvPr id="2" name="Title 1"/>
          <p:cNvSpPr>
            <a:spLocks noGrp="1"/>
          </p:cNvSpPr>
          <p:nvPr>
            <p:ph type="title"/>
          </p:nvPr>
        </p:nvSpPr>
        <p:spPr>
          <a:xfrm>
            <a:off x="5037437" y="224271"/>
            <a:ext cx="6934621" cy="949902"/>
          </a:xfrm>
        </p:spPr>
        <p:txBody>
          <a:bodyPr>
            <a:noAutofit/>
          </a:bodyPr>
          <a:lstStyle>
            <a:lvl1pPr algn="l">
              <a:defRPr sz="3500"/>
            </a:lvl1pPr>
          </a:lstStyle>
          <a:p>
            <a:r>
              <a:rPr lang="en-US"/>
              <a:t>Click to edit Master title style</a:t>
            </a:r>
          </a:p>
        </p:txBody>
      </p:sp>
      <p:sp>
        <p:nvSpPr>
          <p:cNvPr id="3" name="Content Placeholder 2"/>
          <p:cNvSpPr>
            <a:spLocks noGrp="1"/>
          </p:cNvSpPr>
          <p:nvPr>
            <p:ph sz="half" idx="1"/>
          </p:nvPr>
        </p:nvSpPr>
        <p:spPr>
          <a:xfrm>
            <a:off x="5037438" y="1423557"/>
            <a:ext cx="6934621" cy="4753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346605"/>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Side Box">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FDD5FA7-8C2A-1643-ABE4-EAFA8C8DFE7B}"/>
              </a:ext>
            </a:extLst>
          </p:cNvPr>
          <p:cNvCxnSpPr>
            <a:cxnSpLocks/>
          </p:cNvCxnSpPr>
          <p:nvPr/>
        </p:nvCxnSpPr>
        <p:spPr>
          <a:xfrm>
            <a:off x="220663" y="6380163"/>
            <a:ext cx="10585450"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7" descr="Circle&#10;&#10;Description automatically generated">
            <a:extLst>
              <a:ext uri="{FF2B5EF4-FFF2-40B4-BE49-F238E27FC236}">
                <a16:creationId xmlns:a16="http://schemas.microsoft.com/office/drawing/2014/main" id="{ED602060-FAEF-B242-B80F-CF660C0A0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013" y="6176963"/>
            <a:ext cx="11493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391F0EEE-4784-EB49-87F7-BA50CC327046}"/>
              </a:ext>
            </a:extLst>
          </p:cNvPr>
          <p:cNvCxnSpPr>
            <a:cxnSpLocks/>
          </p:cNvCxnSpPr>
          <p:nvPr/>
        </p:nvCxnSpPr>
        <p:spPr>
          <a:xfrm>
            <a:off x="5400675" y="1279525"/>
            <a:ext cx="139065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940" y="1423557"/>
            <a:ext cx="8196695" cy="47534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632060" y="1423557"/>
            <a:ext cx="3339997" cy="4753406"/>
          </a:xfrm>
          <a:gradFill>
            <a:gsLst>
              <a:gs pos="0">
                <a:schemeClr val="accent4"/>
              </a:gs>
              <a:gs pos="100000">
                <a:schemeClr val="accent2"/>
              </a:gs>
            </a:gsLst>
            <a:lin ang="2400000" scaled="0"/>
          </a:gradFill>
        </p:spPr>
        <p:txBody>
          <a:bodyPr>
            <a:normAutofit/>
          </a:bodyPr>
          <a:lstStyle>
            <a:lvl1pPr marL="0" indent="0">
              <a:buNone/>
              <a:defRPr sz="24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8" name="Footer Placeholder 5">
            <a:extLst>
              <a:ext uri="{FF2B5EF4-FFF2-40B4-BE49-F238E27FC236}">
                <a16:creationId xmlns:a16="http://schemas.microsoft.com/office/drawing/2014/main" id="{1601B6D9-181D-C344-AEB4-5E2BEC3F1295}"/>
              </a:ext>
            </a:extLst>
          </p:cNvPr>
          <p:cNvSpPr>
            <a:spLocks noGrp="1"/>
          </p:cNvSpPr>
          <p:nvPr>
            <p:ph type="ftr" sz="quarter" idx="10"/>
          </p:nvPr>
        </p:nvSpPr>
        <p:spPr/>
        <p:txBody>
          <a:bodyPr/>
          <a:lstStyle>
            <a:lvl1pPr>
              <a:defRPr/>
            </a:lvl1pPr>
          </a:lstStyle>
          <a:p>
            <a:endParaRPr lang="en-US"/>
          </a:p>
        </p:txBody>
      </p:sp>
      <p:sp>
        <p:nvSpPr>
          <p:cNvPr id="9" name="Slide Number Placeholder 6">
            <a:extLst>
              <a:ext uri="{FF2B5EF4-FFF2-40B4-BE49-F238E27FC236}">
                <a16:creationId xmlns:a16="http://schemas.microsoft.com/office/drawing/2014/main" id="{BB1295F0-E510-AA4F-8778-2185E709B0BD}"/>
              </a:ext>
            </a:extLst>
          </p:cNvPr>
          <p:cNvSpPr>
            <a:spLocks noGrp="1"/>
          </p:cNvSpPr>
          <p:nvPr>
            <p:ph type="sldNum" sz="quarter" idx="11"/>
          </p:nvPr>
        </p:nvSpPr>
        <p:spPr/>
        <p:txBody>
          <a:bodyPr/>
          <a:lstStyle>
            <a:lvl1pPr>
              <a:defRPr/>
            </a:lvl1pPr>
          </a:lstStyle>
          <a:p>
            <a:fld id="{15B66F55-8903-CD43-848C-7374AC1854D1}" type="slidenum">
              <a:rPr lang="en-US" smtClean="0"/>
              <a:pPr/>
              <a:t>‹#›</a:t>
            </a:fld>
            <a:endParaRPr lang="en-US"/>
          </a:p>
        </p:txBody>
      </p:sp>
    </p:spTree>
    <p:extLst>
      <p:ext uri="{BB962C8B-B14F-4D97-AF65-F5344CB8AC3E}">
        <p14:creationId xmlns:p14="http://schemas.microsoft.com/office/powerpoint/2010/main" val="147523460"/>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DA13676-9AF0-DA40-88D7-D8EC045E7CE5}"/>
              </a:ext>
            </a:extLst>
          </p:cNvPr>
          <p:cNvCxnSpPr>
            <a:cxnSpLocks/>
          </p:cNvCxnSpPr>
          <p:nvPr/>
        </p:nvCxnSpPr>
        <p:spPr>
          <a:xfrm>
            <a:off x="220663" y="6380163"/>
            <a:ext cx="10585450"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7" descr="Circle&#10;&#10;Description automatically generated">
            <a:extLst>
              <a:ext uri="{FF2B5EF4-FFF2-40B4-BE49-F238E27FC236}">
                <a16:creationId xmlns:a16="http://schemas.microsoft.com/office/drawing/2014/main" id="{E63B381D-2780-D849-A63A-B76442802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013" y="6176963"/>
            <a:ext cx="11493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3"/>
          </p:nvPr>
        </p:nvSpPr>
        <p:spPr>
          <a:xfrm>
            <a:off x="220663" y="222250"/>
            <a:ext cx="11751396" cy="5462587"/>
          </a:xfrm>
        </p:spPr>
        <p:txBody>
          <a:bodyPr rtlCol="0">
            <a:normAutofit/>
          </a:bodyPr>
          <a:lstStyle>
            <a:lvl1pPr marL="0" indent="0">
              <a:buNone/>
              <a:defRPr>
                <a:solidFill>
                  <a:sysClr val="windowText" lastClr="000000"/>
                </a:solidFill>
              </a:defRPr>
            </a:lvl1pPr>
          </a:lstStyle>
          <a:p>
            <a:pPr lvl="0"/>
            <a:r>
              <a:rPr lang="en-US" noProof="0"/>
              <a:t>Click icon to add picture</a:t>
            </a:r>
          </a:p>
        </p:txBody>
      </p:sp>
      <p:sp>
        <p:nvSpPr>
          <p:cNvPr id="10" name="Content Placeholder 9"/>
          <p:cNvSpPr>
            <a:spLocks noGrp="1"/>
          </p:cNvSpPr>
          <p:nvPr>
            <p:ph sz="quarter" idx="14"/>
          </p:nvPr>
        </p:nvSpPr>
        <p:spPr>
          <a:xfrm>
            <a:off x="220518" y="5774458"/>
            <a:ext cx="10585450" cy="515938"/>
          </a:xfrm>
        </p:spPr>
        <p:txBody>
          <a:bodyPr>
            <a:normAutofit/>
          </a:bodyPr>
          <a:lstStyle>
            <a:lvl1pPr marL="0" indent="0">
              <a:buNone/>
              <a:defRPr sz="2000" i="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Footer Placeholder 2">
            <a:extLst>
              <a:ext uri="{FF2B5EF4-FFF2-40B4-BE49-F238E27FC236}">
                <a16:creationId xmlns:a16="http://schemas.microsoft.com/office/drawing/2014/main" id="{E08BAA85-3EB1-704D-980D-5D432AACF7C7}"/>
              </a:ext>
            </a:extLst>
          </p:cNvPr>
          <p:cNvSpPr>
            <a:spLocks noGrp="1"/>
          </p:cNvSpPr>
          <p:nvPr>
            <p:ph type="ftr" sz="quarter" idx="15"/>
          </p:nvPr>
        </p:nvSpPr>
        <p:spPr/>
        <p:txBody>
          <a:bodyPr/>
          <a:lstStyle>
            <a:lvl1pPr>
              <a:defRPr/>
            </a:lvl1pPr>
          </a:lstStyle>
          <a:p>
            <a:endParaRPr lang="en-US"/>
          </a:p>
        </p:txBody>
      </p:sp>
      <p:sp>
        <p:nvSpPr>
          <p:cNvPr id="8" name="Slide Number Placeholder 3">
            <a:extLst>
              <a:ext uri="{FF2B5EF4-FFF2-40B4-BE49-F238E27FC236}">
                <a16:creationId xmlns:a16="http://schemas.microsoft.com/office/drawing/2014/main" id="{8432B062-EC13-0C46-BD19-3E869083118B}"/>
              </a:ext>
            </a:extLst>
          </p:cNvPr>
          <p:cNvSpPr>
            <a:spLocks noGrp="1"/>
          </p:cNvSpPr>
          <p:nvPr>
            <p:ph type="sldNum" sz="quarter" idx="16"/>
          </p:nvPr>
        </p:nvSpPr>
        <p:spPr/>
        <p:txBody>
          <a:bodyPr/>
          <a:lstStyle>
            <a:lvl1pPr>
              <a:defRPr/>
            </a:lvl1pPr>
          </a:lstStyle>
          <a:p>
            <a:fld id="{15B66F55-8903-CD43-848C-7374AC1854D1}" type="slidenum">
              <a:rPr lang="en-US" smtClean="0"/>
              <a:pPr/>
              <a:t>‹#›</a:t>
            </a:fld>
            <a:endParaRPr lang="en-US"/>
          </a:p>
        </p:txBody>
      </p:sp>
    </p:spTree>
    <p:extLst>
      <p:ext uri="{BB962C8B-B14F-4D97-AF65-F5344CB8AC3E}">
        <p14:creationId xmlns:p14="http://schemas.microsoft.com/office/powerpoint/2010/main" val="84366916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D443615-7185-4402-825A-BEB8CCF5A331}"/>
              </a:ext>
            </a:extLst>
          </p:cNvPr>
          <p:cNvGraphicFramePr>
            <a:graphicFrameLocks noChangeAspect="1"/>
          </p:cNvGraphicFramePr>
          <p:nvPr userDrawn="1">
            <p:custDataLst>
              <p:tags r:id="rId1"/>
            </p:custDataLst>
            <p:extLst>
              <p:ext uri="{D42A27DB-BD31-4B8C-83A1-F6EECF244321}">
                <p14:modId xmlns:p14="http://schemas.microsoft.com/office/powerpoint/2010/main" val="2756757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Object 5" hidden="1">
                        <a:extLst>
                          <a:ext uri="{FF2B5EF4-FFF2-40B4-BE49-F238E27FC236}">
                            <a16:creationId xmlns:a16="http://schemas.microsoft.com/office/drawing/2014/main" id="{FD443615-7185-4402-825A-BEB8CCF5A3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3A058E28-C961-415F-A6A4-7E3C14F9FEEF}" type="datetime1">
              <a:rPr lang="en-US" smtClean="0"/>
              <a:t>10/21/2023</a:t>
            </a:fld>
            <a:endParaRPr lang="en-US"/>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r>
              <a:rPr lang="en-US"/>
              <a:t>DRAFT // PRELIMINARY // DELIBERATIVE</a:t>
            </a:r>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vert="horz" lIns="0" rIns="0" anchor="b">
            <a:noAutofit/>
          </a:bodyPr>
          <a:lstStyle>
            <a:lvl1pPr algn="l">
              <a:defRPr sz="3600" b="0" i="0" cap="all" baseline="0">
                <a:solidFill>
                  <a:schemeClr val="accent4">
                    <a:lumMod val="75000"/>
                  </a:schemeClr>
                </a:solidFill>
                <a:latin typeface="Sagona ExtraLight" panose="02020303050505020204" pitchFamily="18" charset="0"/>
              </a:defRPr>
            </a:lvl1pPr>
          </a:lstStyle>
          <a:p>
            <a:r>
              <a:rPr lang="en-US"/>
              <a:t>TITLE GOEs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2000">
                <a:latin typeface="+mn-lt"/>
              </a:defRPr>
            </a:lvl1pPr>
            <a:lvl2pPr marL="457200" indent="0">
              <a:lnSpc>
                <a:spcPct val="100000"/>
              </a:lnSpc>
              <a:buNone/>
              <a:defRPr sz="2000">
                <a:latin typeface="+mj-lt"/>
              </a:defRPr>
            </a:lvl2pPr>
            <a:lvl3pPr marL="914400" indent="0">
              <a:lnSpc>
                <a:spcPct val="100000"/>
              </a:lnSpc>
              <a:buNone/>
              <a:defRPr sz="2000">
                <a:latin typeface="+mj-lt"/>
              </a:defRPr>
            </a:lvl3pPr>
            <a:lvl4pPr marL="1371600" indent="0">
              <a:lnSpc>
                <a:spcPct val="100000"/>
              </a:lnSpc>
              <a:buNone/>
              <a:defRPr sz="2000">
                <a:latin typeface="+mj-lt"/>
              </a:defRPr>
            </a:lvl4pPr>
            <a:lvl5pPr marL="1828800" indent="0">
              <a:lnSpc>
                <a:spcPct val="100000"/>
              </a:lnSpc>
              <a:buNone/>
              <a:defRPr sz="20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0657088"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FF0995A-6974-489C-9BC6-9173773E4FA3}"/>
              </a:ext>
            </a:extLst>
          </p:cNvPr>
          <p:cNvPicPr>
            <a:picLocks noChangeAspect="1"/>
          </p:cNvPicPr>
          <p:nvPr userDrawn="1"/>
        </p:nvPicPr>
        <p:blipFill>
          <a:blip r:embed="rId5"/>
          <a:stretch>
            <a:fillRect/>
          </a:stretch>
        </p:blipFill>
        <p:spPr>
          <a:xfrm>
            <a:off x="10725150" y="7144"/>
            <a:ext cx="1466850" cy="581025"/>
          </a:xfrm>
          <a:prstGeom prst="rect">
            <a:avLst/>
          </a:prstGeom>
        </p:spPr>
      </p:pic>
    </p:spTree>
    <p:extLst>
      <p:ext uri="{BB962C8B-B14F-4D97-AF65-F5344CB8AC3E}">
        <p14:creationId xmlns:p14="http://schemas.microsoft.com/office/powerpoint/2010/main" val="32949929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2140BD7-8EC3-0B4F-B221-410CB759E0F8}"/>
              </a:ext>
            </a:extLst>
          </p:cNvPr>
          <p:cNvCxnSpPr>
            <a:cxnSpLocks/>
          </p:cNvCxnSpPr>
          <p:nvPr/>
        </p:nvCxnSpPr>
        <p:spPr>
          <a:xfrm>
            <a:off x="220663" y="6380163"/>
            <a:ext cx="10585450"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7" descr="Circle&#10;&#10;Description automatically generated">
            <a:extLst>
              <a:ext uri="{FF2B5EF4-FFF2-40B4-BE49-F238E27FC236}">
                <a16:creationId xmlns:a16="http://schemas.microsoft.com/office/drawing/2014/main" id="{EEC6C1C5-5E00-6246-A03C-18151538D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013" y="6176963"/>
            <a:ext cx="11493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2">
            <a:extLst>
              <a:ext uri="{FF2B5EF4-FFF2-40B4-BE49-F238E27FC236}">
                <a16:creationId xmlns:a16="http://schemas.microsoft.com/office/drawing/2014/main" id="{65AB0178-6CA6-8649-BB42-6ED3F0EF8B2E}"/>
              </a:ext>
            </a:extLst>
          </p:cNvPr>
          <p:cNvSpPr>
            <a:spLocks noGrp="1"/>
          </p:cNvSpPr>
          <p:nvPr>
            <p:ph type="ftr" sz="quarter" idx="10"/>
          </p:nvPr>
        </p:nvSpPr>
        <p:spPr/>
        <p:txBody>
          <a:bodyPr/>
          <a:lstStyle>
            <a:lvl1pPr>
              <a:defRPr/>
            </a:lvl1pPr>
          </a:lstStyle>
          <a:p>
            <a:endParaRPr lang="en-GB"/>
          </a:p>
        </p:txBody>
      </p:sp>
      <p:sp>
        <p:nvSpPr>
          <p:cNvPr id="5" name="Slide Number Placeholder 3">
            <a:extLst>
              <a:ext uri="{FF2B5EF4-FFF2-40B4-BE49-F238E27FC236}">
                <a16:creationId xmlns:a16="http://schemas.microsoft.com/office/drawing/2014/main" id="{BB58663E-2695-4D45-8B8B-D57ED5543B4E}"/>
              </a:ext>
            </a:extLst>
          </p:cNvPr>
          <p:cNvSpPr>
            <a:spLocks noGrp="1"/>
          </p:cNvSpPr>
          <p:nvPr>
            <p:ph type="sldNum" sz="quarter" idx="11"/>
          </p:nvPr>
        </p:nvSpPr>
        <p:spPr/>
        <p:txBody>
          <a:bodyPr/>
          <a:lstStyle>
            <a:lvl1pPr>
              <a:defRPr/>
            </a:lvl1pPr>
          </a:lstStyle>
          <a:p>
            <a:fld id="{6672137B-B2CF-4B62-8DF3-F0E77EE7521F}" type="slidenum">
              <a:rPr lang="en-GB" smtClean="0"/>
              <a:t>‹#›</a:t>
            </a:fld>
            <a:endParaRPr lang="en-GB"/>
          </a:p>
        </p:txBody>
      </p:sp>
    </p:spTree>
    <p:extLst>
      <p:ext uri="{BB962C8B-B14F-4D97-AF65-F5344CB8AC3E}">
        <p14:creationId xmlns:p14="http://schemas.microsoft.com/office/powerpoint/2010/main" val="8971537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DB3D-AC05-EB47-961D-20506F565159}"/>
              </a:ext>
            </a:extLst>
          </p:cNvPr>
          <p:cNvSpPr>
            <a:spLocks noGrp="1"/>
          </p:cNvSpPr>
          <p:nvPr>
            <p:ph type="title"/>
          </p:nvPr>
        </p:nvSpPr>
        <p:spPr>
          <a:xfrm>
            <a:off x="341196" y="405045"/>
            <a:ext cx="4309632" cy="2852737"/>
          </a:xfrm>
        </p:spPr>
        <p:txBody>
          <a:bodyPr anchor="b">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CDE3FEAD-0750-1F4E-B98A-1C63AD1F7306}"/>
              </a:ext>
            </a:extLst>
          </p:cNvPr>
          <p:cNvSpPr>
            <a:spLocks noGrp="1"/>
          </p:cNvSpPr>
          <p:nvPr>
            <p:ph type="body" idx="1"/>
          </p:nvPr>
        </p:nvSpPr>
        <p:spPr>
          <a:xfrm>
            <a:off x="341196" y="3429000"/>
            <a:ext cx="4309632"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BA46FCDC-6094-4140-9866-DCB986C97073}"/>
              </a:ext>
            </a:extLst>
          </p:cNvPr>
          <p:cNvSpPr>
            <a:spLocks noGrp="1"/>
          </p:cNvSpPr>
          <p:nvPr>
            <p:ph type="ftr" sz="quarter" idx="11"/>
          </p:nvPr>
        </p:nvSpPr>
        <p:spPr>
          <a:xfrm>
            <a:off x="804746" y="6199265"/>
            <a:ext cx="4114800" cy="365125"/>
          </a:xfrm>
        </p:spPr>
        <p:txBody>
          <a:bodyPr/>
          <a:lstStyle>
            <a:lvl1pPr algn="l">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8347EC8-12A7-3D42-87F1-FAD7966B5271}"/>
              </a:ext>
            </a:extLst>
          </p:cNvPr>
          <p:cNvSpPr>
            <a:spLocks noGrp="1"/>
          </p:cNvSpPr>
          <p:nvPr>
            <p:ph type="sldNum" sz="quarter" idx="12"/>
          </p:nvPr>
        </p:nvSpPr>
        <p:spPr>
          <a:xfrm>
            <a:off x="301082" y="6199265"/>
            <a:ext cx="356839" cy="365125"/>
          </a:xfrm>
        </p:spPr>
        <p:txBody>
          <a:bodyPr/>
          <a:lstStyle>
            <a:lvl1pPr>
              <a:defRPr>
                <a:solidFill>
                  <a:schemeClr val="accent1"/>
                </a:solidFill>
              </a:defRPr>
            </a:lvl1pPr>
          </a:lstStyle>
          <a:p>
            <a:fld id="{15B66F55-8903-CD43-848C-7374AC1854D1}" type="slidenum">
              <a:rPr lang="en-US" smtClean="0"/>
              <a:pPr/>
              <a:t>‹#›</a:t>
            </a:fld>
            <a:endParaRPr lang="en-US"/>
          </a:p>
        </p:txBody>
      </p:sp>
      <p:sp>
        <p:nvSpPr>
          <p:cNvPr id="17" name="Picture Placeholder 16">
            <a:extLst>
              <a:ext uri="{FF2B5EF4-FFF2-40B4-BE49-F238E27FC236}">
                <a16:creationId xmlns:a16="http://schemas.microsoft.com/office/drawing/2014/main" id="{9D3B2462-6ADA-FE41-A431-CB4D03DB583F}"/>
              </a:ext>
            </a:extLst>
          </p:cNvPr>
          <p:cNvSpPr>
            <a:spLocks noGrp="1"/>
          </p:cNvSpPr>
          <p:nvPr>
            <p:ph type="pic" sz="quarter" idx="13"/>
          </p:nvPr>
        </p:nvSpPr>
        <p:spPr>
          <a:xfrm>
            <a:off x="5034839" y="0"/>
            <a:ext cx="7157161" cy="6858000"/>
          </a:xfrm>
        </p:spPr>
        <p:txBody>
          <a:bodyPr/>
          <a:lstStyle/>
          <a:p>
            <a:r>
              <a:rPr lang="en-US"/>
              <a:t>Click icon to add picture</a:t>
            </a:r>
          </a:p>
        </p:txBody>
      </p:sp>
    </p:spTree>
    <p:extLst>
      <p:ext uri="{BB962C8B-B14F-4D97-AF65-F5344CB8AC3E}">
        <p14:creationId xmlns:p14="http://schemas.microsoft.com/office/powerpoint/2010/main" val="36738993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CBC5F32-6F82-0342-8A9D-3828559BD0F6}"/>
              </a:ext>
            </a:extLst>
          </p:cNvPr>
          <p:cNvSpPr>
            <a:spLocks noGrp="1"/>
          </p:cNvSpPr>
          <p:nvPr>
            <p:ph type="pic" sz="quarter" idx="13"/>
          </p:nvPr>
        </p:nvSpPr>
        <p:spPr>
          <a:xfrm>
            <a:off x="0" y="0"/>
            <a:ext cx="9728497" cy="6883400"/>
          </a:xfrm>
          <a:custGeom>
            <a:avLst/>
            <a:gdLst>
              <a:gd name="connsiteX0" fmla="*/ 0 w 9728200"/>
              <a:gd name="connsiteY0" fmla="*/ 0 h 6858000"/>
              <a:gd name="connsiteX1" fmla="*/ 4864100 w 9728200"/>
              <a:gd name="connsiteY1" fmla="*/ 0 h 6858000"/>
              <a:gd name="connsiteX2" fmla="*/ 9728200 w 9728200"/>
              <a:gd name="connsiteY2" fmla="*/ 3429000 h 6858000"/>
              <a:gd name="connsiteX3" fmla="*/ 4864100 w 9728200"/>
              <a:gd name="connsiteY3" fmla="*/ 6858000 h 6858000"/>
              <a:gd name="connsiteX4" fmla="*/ 0 w 9728200"/>
              <a:gd name="connsiteY4" fmla="*/ 6858000 h 6858000"/>
              <a:gd name="connsiteX5" fmla="*/ 0 w 9728200"/>
              <a:gd name="connsiteY5" fmla="*/ 0 h 6858000"/>
              <a:gd name="connsiteX0" fmla="*/ 0 w 10504279"/>
              <a:gd name="connsiteY0" fmla="*/ 0 h 6858000"/>
              <a:gd name="connsiteX1" fmla="*/ 8775700 w 10504279"/>
              <a:gd name="connsiteY1" fmla="*/ 0 h 6858000"/>
              <a:gd name="connsiteX2" fmla="*/ 9728200 w 10504279"/>
              <a:gd name="connsiteY2" fmla="*/ 3429000 h 6858000"/>
              <a:gd name="connsiteX3" fmla="*/ 4864100 w 10504279"/>
              <a:gd name="connsiteY3" fmla="*/ 6858000 h 6858000"/>
              <a:gd name="connsiteX4" fmla="*/ 0 w 10504279"/>
              <a:gd name="connsiteY4" fmla="*/ 6858000 h 6858000"/>
              <a:gd name="connsiteX5" fmla="*/ 0 w 10504279"/>
              <a:gd name="connsiteY5" fmla="*/ 0 h 6858000"/>
              <a:gd name="connsiteX0" fmla="*/ 0 w 9907085"/>
              <a:gd name="connsiteY0" fmla="*/ 0 h 6858000"/>
              <a:gd name="connsiteX1" fmla="*/ 8775700 w 9907085"/>
              <a:gd name="connsiteY1" fmla="*/ 0 h 6858000"/>
              <a:gd name="connsiteX2" fmla="*/ 9728200 w 9907085"/>
              <a:gd name="connsiteY2" fmla="*/ 3429000 h 6858000"/>
              <a:gd name="connsiteX3" fmla="*/ 4864100 w 9907085"/>
              <a:gd name="connsiteY3" fmla="*/ 6858000 h 6858000"/>
              <a:gd name="connsiteX4" fmla="*/ 0 w 9907085"/>
              <a:gd name="connsiteY4" fmla="*/ 6858000 h 6858000"/>
              <a:gd name="connsiteX5" fmla="*/ 0 w 9907085"/>
              <a:gd name="connsiteY5" fmla="*/ 0 h 6858000"/>
              <a:gd name="connsiteX0" fmla="*/ 0 w 9728219"/>
              <a:gd name="connsiteY0" fmla="*/ 0 h 6858000"/>
              <a:gd name="connsiteX1" fmla="*/ 8775700 w 9728219"/>
              <a:gd name="connsiteY1" fmla="*/ 0 h 6858000"/>
              <a:gd name="connsiteX2" fmla="*/ 9728200 w 9728219"/>
              <a:gd name="connsiteY2" fmla="*/ 3429000 h 6858000"/>
              <a:gd name="connsiteX3" fmla="*/ 4864100 w 9728219"/>
              <a:gd name="connsiteY3" fmla="*/ 6858000 h 6858000"/>
              <a:gd name="connsiteX4" fmla="*/ 0 w 9728219"/>
              <a:gd name="connsiteY4" fmla="*/ 6858000 h 6858000"/>
              <a:gd name="connsiteX5" fmla="*/ 0 w 9728219"/>
              <a:gd name="connsiteY5" fmla="*/ 0 h 6858000"/>
              <a:gd name="connsiteX0" fmla="*/ 0 w 10166236"/>
              <a:gd name="connsiteY0" fmla="*/ 0 h 6883400"/>
              <a:gd name="connsiteX1" fmla="*/ 8775700 w 10166236"/>
              <a:gd name="connsiteY1" fmla="*/ 0 h 6883400"/>
              <a:gd name="connsiteX2" fmla="*/ 9728200 w 10166236"/>
              <a:gd name="connsiteY2" fmla="*/ 3429000 h 6883400"/>
              <a:gd name="connsiteX3" fmla="*/ 8597900 w 10166236"/>
              <a:gd name="connsiteY3" fmla="*/ 6883400 h 6883400"/>
              <a:gd name="connsiteX4" fmla="*/ 0 w 10166236"/>
              <a:gd name="connsiteY4" fmla="*/ 6858000 h 6883400"/>
              <a:gd name="connsiteX5" fmla="*/ 0 w 10166236"/>
              <a:gd name="connsiteY5" fmla="*/ 0 h 6883400"/>
              <a:gd name="connsiteX0" fmla="*/ 0 w 9729117"/>
              <a:gd name="connsiteY0" fmla="*/ 0 h 6883400"/>
              <a:gd name="connsiteX1" fmla="*/ 8775700 w 9729117"/>
              <a:gd name="connsiteY1" fmla="*/ 0 h 6883400"/>
              <a:gd name="connsiteX2" fmla="*/ 9728200 w 9729117"/>
              <a:gd name="connsiteY2" fmla="*/ 3429000 h 6883400"/>
              <a:gd name="connsiteX3" fmla="*/ 8597900 w 9729117"/>
              <a:gd name="connsiteY3" fmla="*/ 6883400 h 6883400"/>
              <a:gd name="connsiteX4" fmla="*/ 0 w 9729117"/>
              <a:gd name="connsiteY4" fmla="*/ 6858000 h 6883400"/>
              <a:gd name="connsiteX5" fmla="*/ 0 w 9729117"/>
              <a:gd name="connsiteY5" fmla="*/ 0 h 6883400"/>
              <a:gd name="connsiteX0" fmla="*/ 0 w 9729117"/>
              <a:gd name="connsiteY0" fmla="*/ 0 h 6883400"/>
              <a:gd name="connsiteX1" fmla="*/ 8775700 w 9729117"/>
              <a:gd name="connsiteY1" fmla="*/ 12700 h 6883400"/>
              <a:gd name="connsiteX2" fmla="*/ 9728200 w 9729117"/>
              <a:gd name="connsiteY2" fmla="*/ 3429000 h 6883400"/>
              <a:gd name="connsiteX3" fmla="*/ 8597900 w 9729117"/>
              <a:gd name="connsiteY3" fmla="*/ 6883400 h 6883400"/>
              <a:gd name="connsiteX4" fmla="*/ 0 w 9729117"/>
              <a:gd name="connsiteY4" fmla="*/ 6858000 h 6883400"/>
              <a:gd name="connsiteX5" fmla="*/ 0 w 9729117"/>
              <a:gd name="connsiteY5" fmla="*/ 0 h 6883400"/>
              <a:gd name="connsiteX0" fmla="*/ 0 w 9729335"/>
              <a:gd name="connsiteY0" fmla="*/ 0 h 6883400"/>
              <a:gd name="connsiteX1" fmla="*/ 8775700 w 9729335"/>
              <a:gd name="connsiteY1" fmla="*/ 12700 h 6883400"/>
              <a:gd name="connsiteX2" fmla="*/ 9728200 w 9729335"/>
              <a:gd name="connsiteY2" fmla="*/ 3429000 h 6883400"/>
              <a:gd name="connsiteX3" fmla="*/ 8597900 w 9729335"/>
              <a:gd name="connsiteY3" fmla="*/ 6883400 h 6883400"/>
              <a:gd name="connsiteX4" fmla="*/ 0 w 9729335"/>
              <a:gd name="connsiteY4" fmla="*/ 6858000 h 6883400"/>
              <a:gd name="connsiteX5" fmla="*/ 0 w 9729335"/>
              <a:gd name="connsiteY5" fmla="*/ 0 h 6883400"/>
              <a:gd name="connsiteX0" fmla="*/ 0 w 9728301"/>
              <a:gd name="connsiteY0" fmla="*/ 0 h 6883400"/>
              <a:gd name="connsiteX1" fmla="*/ 8775700 w 9728301"/>
              <a:gd name="connsiteY1" fmla="*/ 12700 h 6883400"/>
              <a:gd name="connsiteX2" fmla="*/ 9728200 w 9728301"/>
              <a:gd name="connsiteY2" fmla="*/ 3429000 h 6883400"/>
              <a:gd name="connsiteX3" fmla="*/ 8597900 w 9728301"/>
              <a:gd name="connsiteY3" fmla="*/ 6883400 h 6883400"/>
              <a:gd name="connsiteX4" fmla="*/ 0 w 9728301"/>
              <a:gd name="connsiteY4" fmla="*/ 6858000 h 6883400"/>
              <a:gd name="connsiteX5" fmla="*/ 0 w 9728301"/>
              <a:gd name="connsiteY5" fmla="*/ 0 h 6883400"/>
              <a:gd name="connsiteX0" fmla="*/ 0 w 9728497"/>
              <a:gd name="connsiteY0" fmla="*/ 0 h 6883400"/>
              <a:gd name="connsiteX1" fmla="*/ 8775700 w 9728497"/>
              <a:gd name="connsiteY1" fmla="*/ 12700 h 6883400"/>
              <a:gd name="connsiteX2" fmla="*/ 9728200 w 9728497"/>
              <a:gd name="connsiteY2" fmla="*/ 3429000 h 6883400"/>
              <a:gd name="connsiteX3" fmla="*/ 8686800 w 9728497"/>
              <a:gd name="connsiteY3" fmla="*/ 6883400 h 6883400"/>
              <a:gd name="connsiteX4" fmla="*/ 0 w 9728497"/>
              <a:gd name="connsiteY4" fmla="*/ 6858000 h 6883400"/>
              <a:gd name="connsiteX5" fmla="*/ 0 w 9728497"/>
              <a:gd name="connsiteY5" fmla="*/ 0 h 6883400"/>
              <a:gd name="connsiteX0" fmla="*/ 0 w 9728497"/>
              <a:gd name="connsiteY0" fmla="*/ 0 h 6883400"/>
              <a:gd name="connsiteX1" fmla="*/ 8775700 w 9728497"/>
              <a:gd name="connsiteY1" fmla="*/ 12700 h 6883400"/>
              <a:gd name="connsiteX2" fmla="*/ 9728200 w 9728497"/>
              <a:gd name="connsiteY2" fmla="*/ 3429000 h 6883400"/>
              <a:gd name="connsiteX3" fmla="*/ 8686800 w 9728497"/>
              <a:gd name="connsiteY3" fmla="*/ 6883400 h 6883400"/>
              <a:gd name="connsiteX4" fmla="*/ 0 w 9728497"/>
              <a:gd name="connsiteY4" fmla="*/ 6858000 h 6883400"/>
              <a:gd name="connsiteX5" fmla="*/ 0 w 9728497"/>
              <a:gd name="connsiteY5" fmla="*/ 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28497" h="6883400">
                <a:moveTo>
                  <a:pt x="0" y="0"/>
                </a:moveTo>
                <a:lnTo>
                  <a:pt x="8775700" y="12700"/>
                </a:lnTo>
                <a:cubicBezTo>
                  <a:pt x="9201468" y="622300"/>
                  <a:pt x="9743017" y="2283883"/>
                  <a:pt x="9728200" y="3429000"/>
                </a:cubicBezTo>
                <a:cubicBezTo>
                  <a:pt x="9713383" y="4574117"/>
                  <a:pt x="9163368" y="6464300"/>
                  <a:pt x="8686800" y="6883400"/>
                </a:cubicBezTo>
                <a:lnTo>
                  <a:pt x="0" y="6858000"/>
                </a:lnTo>
                <a:lnTo>
                  <a:pt x="0" y="0"/>
                </a:lnTo>
                <a:close/>
              </a:path>
            </a:pathLst>
          </a:custGeom>
        </p:spPr>
        <p:txBody>
          <a:bodyPr/>
          <a:lstStyle/>
          <a:p>
            <a:r>
              <a:rPr lang="en-US"/>
              <a:t>Click icon to add picture</a:t>
            </a:r>
          </a:p>
        </p:txBody>
      </p:sp>
      <p:sp>
        <p:nvSpPr>
          <p:cNvPr id="7" name="Footer Placeholder 3">
            <a:extLst>
              <a:ext uri="{FF2B5EF4-FFF2-40B4-BE49-F238E27FC236}">
                <a16:creationId xmlns:a16="http://schemas.microsoft.com/office/drawing/2014/main" id="{7C5D70C4-8BA1-0543-B3E2-B1D99C2CC53D}"/>
              </a:ext>
            </a:extLst>
          </p:cNvPr>
          <p:cNvSpPr>
            <a:spLocks noGrp="1"/>
          </p:cNvSpPr>
          <p:nvPr>
            <p:ph type="ftr" sz="quarter" idx="11"/>
          </p:nvPr>
        </p:nvSpPr>
        <p:spPr>
          <a:xfrm>
            <a:off x="9258300" y="6199265"/>
            <a:ext cx="2095500" cy="365125"/>
          </a:xfrm>
        </p:spPr>
        <p:txBody>
          <a:bodyPr/>
          <a:lstStyle/>
          <a:p>
            <a:endParaRPr lang="en-US"/>
          </a:p>
        </p:txBody>
      </p:sp>
      <p:sp>
        <p:nvSpPr>
          <p:cNvPr id="8" name="Slide Number Placeholder 4">
            <a:extLst>
              <a:ext uri="{FF2B5EF4-FFF2-40B4-BE49-F238E27FC236}">
                <a16:creationId xmlns:a16="http://schemas.microsoft.com/office/drawing/2014/main" id="{FF4892FC-254B-3A43-9DB0-F43BB6B64D2C}"/>
              </a:ext>
            </a:extLst>
          </p:cNvPr>
          <p:cNvSpPr>
            <a:spLocks noGrp="1"/>
          </p:cNvSpPr>
          <p:nvPr>
            <p:ph type="sldNum" sz="quarter" idx="12"/>
          </p:nvPr>
        </p:nvSpPr>
        <p:spPr>
          <a:xfrm>
            <a:off x="11519210" y="6199265"/>
            <a:ext cx="356839" cy="365125"/>
          </a:xfrm>
        </p:spPr>
        <p:txBody>
          <a:bodyPr/>
          <a:lstStyle/>
          <a:p>
            <a:fld id="{15B66F55-8903-CD43-848C-7374AC1854D1}" type="slidenum">
              <a:rPr lang="en-US" smtClean="0"/>
              <a:t>‹#›</a:t>
            </a:fld>
            <a:endParaRPr lang="en-US"/>
          </a:p>
        </p:txBody>
      </p:sp>
    </p:spTree>
    <p:extLst>
      <p:ext uri="{BB962C8B-B14F-4D97-AF65-F5344CB8AC3E}">
        <p14:creationId xmlns:p14="http://schemas.microsoft.com/office/powerpoint/2010/main" val="36126990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4A096-175D-8C44-9082-40127E1C360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78C73A6-52B1-F547-BAA8-E5FC696465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5802EE-E66E-CB43-AD5C-03C56D552050}"/>
              </a:ext>
            </a:extLst>
          </p:cNvPr>
          <p:cNvSpPr>
            <a:spLocks noGrp="1"/>
          </p:cNvSpPr>
          <p:nvPr>
            <p:ph type="sldNum" sz="quarter" idx="12"/>
          </p:nvPr>
        </p:nvSpPr>
        <p:spPr/>
        <p:txBody>
          <a:bodyPr/>
          <a:lstStyle/>
          <a:p>
            <a:fld id="{15B66F55-8903-CD43-848C-7374AC1854D1}" type="slidenum">
              <a:rPr lang="en-US" smtClean="0"/>
              <a:t>‹#›</a:t>
            </a:fld>
            <a:endParaRPr lang="en-US"/>
          </a:p>
        </p:txBody>
      </p:sp>
    </p:spTree>
    <p:extLst>
      <p:ext uri="{BB962C8B-B14F-4D97-AF65-F5344CB8AC3E}">
        <p14:creationId xmlns:p14="http://schemas.microsoft.com/office/powerpoint/2010/main" val="37716793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oleObject" Target="../embeddings/oleObject42.bin"/><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tags" Target="../tags/tag4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theme" Target="../theme/theme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image" Target="../media/image1.emf"/><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76CDC62-13E0-4E34-8072-A3862C8D74EE}"/>
              </a:ext>
            </a:extLst>
          </p:cNvPr>
          <p:cNvGraphicFramePr>
            <a:graphicFrameLocks noChangeAspect="1"/>
          </p:cNvGraphicFramePr>
          <p:nvPr userDrawn="1">
            <p:custDataLst>
              <p:tags r:id="rId43"/>
            </p:custDataLst>
            <p:extLst>
              <p:ext uri="{D42A27DB-BD31-4B8C-83A1-F6EECF244321}">
                <p14:modId xmlns:p14="http://schemas.microsoft.com/office/powerpoint/2010/main" val="3412508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347" imgH="348" progId="TCLayout.ActiveDocument.1">
                  <p:embed/>
                </p:oleObj>
              </mc:Choice>
              <mc:Fallback>
                <p:oleObj name="think-cell Slide" r:id="rId44" imgW="347" imgH="348" progId="TCLayout.ActiveDocument.1">
                  <p:embed/>
                  <p:pic>
                    <p:nvPicPr>
                      <p:cNvPr id="10" name="Object 9" hidden="1">
                        <a:extLst>
                          <a:ext uri="{FF2B5EF4-FFF2-40B4-BE49-F238E27FC236}">
                            <a16:creationId xmlns:a16="http://schemas.microsoft.com/office/drawing/2014/main" id="{876CDC62-13E0-4E34-8072-A3862C8D74EE}"/>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189CF-B399-460D-B54C-2D8629D347DC}" type="datetime1">
              <a:rPr lang="en-US" smtClean="0"/>
              <a:t>10/21/2023</a:t>
            </a:fld>
            <a:endParaRPr lang="en-US"/>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DRAFT // PRELIMINARY // DELIBERATIVE</a:t>
            </a:r>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a:p>
        </p:txBody>
      </p:sp>
    </p:spTree>
    <p:extLst>
      <p:ext uri="{BB962C8B-B14F-4D97-AF65-F5344CB8AC3E}">
        <p14:creationId xmlns:p14="http://schemas.microsoft.com/office/powerpoint/2010/main" val="230317063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73" r:id="rId41"/>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76CDC62-13E0-4E34-8072-A3862C8D74EE}"/>
              </a:ext>
            </a:extLst>
          </p:cNvPr>
          <p:cNvGraphicFramePr>
            <a:graphicFrameLocks noChangeAspect="1"/>
          </p:cNvGraphicFramePr>
          <p:nvPr userDrawn="1">
            <p:custDataLst>
              <p:tags r:id="rId41"/>
            </p:custDataLst>
            <p:extLst>
              <p:ext uri="{D42A27DB-BD31-4B8C-83A1-F6EECF244321}">
                <p14:modId xmlns:p14="http://schemas.microsoft.com/office/powerpoint/2010/main" val="241702807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2" imgW="347" imgH="348" progId="TCLayout.ActiveDocument.1">
                  <p:embed/>
                </p:oleObj>
              </mc:Choice>
              <mc:Fallback>
                <p:oleObj name="think-cell Slide" r:id="rId42" imgW="347" imgH="348" progId="TCLayout.ActiveDocument.1">
                  <p:embed/>
                  <p:pic>
                    <p:nvPicPr>
                      <p:cNvPr id="10" name="Object 9" hidden="1">
                        <a:extLst>
                          <a:ext uri="{FF2B5EF4-FFF2-40B4-BE49-F238E27FC236}">
                            <a16:creationId xmlns:a16="http://schemas.microsoft.com/office/drawing/2014/main" id="{876CDC62-13E0-4E34-8072-A3862C8D74EE}"/>
                          </a:ext>
                        </a:extLst>
                      </p:cNvPr>
                      <p:cNvPicPr/>
                      <p:nvPr/>
                    </p:nvPicPr>
                    <p:blipFill>
                      <a:blip r:embed="rId43"/>
                      <a:stretch>
                        <a:fillRect/>
                      </a:stretch>
                    </p:blipFill>
                    <p:spPr>
                      <a:xfrm>
                        <a:off x="1589"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6"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1" y="6356353"/>
            <a:ext cx="27432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030999A7-DA6A-4B02-BC7F-7C870CC501E0}" type="datetime1">
              <a:rPr lang="en-US" smtClean="0"/>
              <a:t>10/21/2023</a:t>
            </a:fld>
            <a:endParaRPr lang="en-US"/>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6" y="6356353"/>
            <a:ext cx="41148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DELIBERATIVE // INTERNAL USE ONLY</a:t>
            </a:r>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1" y="6356353"/>
            <a:ext cx="27432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a:p>
        </p:txBody>
      </p:sp>
    </p:spTree>
    <p:extLst>
      <p:ext uri="{BB962C8B-B14F-4D97-AF65-F5344CB8AC3E}">
        <p14:creationId xmlns:p14="http://schemas.microsoft.com/office/powerpoint/2010/main" val="41131140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70" r:id="rId38"/>
    <p:sldLayoutId id="2147483771" r:id="rId39"/>
  </p:sldLayoutIdLst>
  <p:hf hdr="0" dt="0"/>
  <p:txStyles>
    <p:titleStyle>
      <a:lvl1pPr algn="l" defTabSz="91445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4" indent="-228614" algn="l" defTabSz="914451" rtl="0" eaLnBrk="1" latinLnBrk="0" hangingPunct="1">
        <a:lnSpc>
          <a:spcPct val="90000"/>
        </a:lnSpc>
        <a:spcBef>
          <a:spcPts val="1002"/>
        </a:spcBef>
        <a:buFont typeface="Arial" panose="020B0604020202020204" pitchFamily="34" charset="0"/>
        <a:buChar char="•"/>
        <a:defRPr sz="2800" kern="1200">
          <a:solidFill>
            <a:schemeClr val="tx1"/>
          </a:solidFill>
          <a:latin typeface="+mn-lt"/>
          <a:ea typeface="+mn-ea"/>
          <a:cs typeface="+mn-cs"/>
        </a:defRPr>
      </a:lvl1pPr>
      <a:lvl2pPr marL="685838" indent="-228614" algn="l" defTabSz="91445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064" indent="-228614" algn="l" defTabSz="91445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90" indent="-228614" algn="l" defTabSz="914451"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516" indent="-228614" algn="l" defTabSz="914451"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740" indent="-228614" algn="l" defTabSz="914451"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66" indent="-228614" algn="l" defTabSz="914451"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9192" indent="-228614" algn="l" defTabSz="914451"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416" indent="-228614" algn="l" defTabSz="914451"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51" rtl="0" eaLnBrk="1" latinLnBrk="0" hangingPunct="1">
        <a:defRPr sz="1801" kern="1200">
          <a:solidFill>
            <a:schemeClr val="tx1"/>
          </a:solidFill>
          <a:latin typeface="+mn-lt"/>
          <a:ea typeface="+mn-ea"/>
          <a:cs typeface="+mn-cs"/>
        </a:defRPr>
      </a:lvl1pPr>
      <a:lvl2pPr marL="457226" algn="l" defTabSz="914451" rtl="0" eaLnBrk="1" latinLnBrk="0" hangingPunct="1">
        <a:defRPr sz="1801" kern="1200">
          <a:solidFill>
            <a:schemeClr val="tx1"/>
          </a:solidFill>
          <a:latin typeface="+mn-lt"/>
          <a:ea typeface="+mn-ea"/>
          <a:cs typeface="+mn-cs"/>
        </a:defRPr>
      </a:lvl2pPr>
      <a:lvl3pPr marL="914451" algn="l" defTabSz="914451" rtl="0" eaLnBrk="1" latinLnBrk="0" hangingPunct="1">
        <a:defRPr sz="1801" kern="1200">
          <a:solidFill>
            <a:schemeClr val="tx1"/>
          </a:solidFill>
          <a:latin typeface="+mn-lt"/>
          <a:ea typeface="+mn-ea"/>
          <a:cs typeface="+mn-cs"/>
        </a:defRPr>
      </a:lvl3pPr>
      <a:lvl4pPr marL="1371677" algn="l" defTabSz="914451" rtl="0" eaLnBrk="1" latinLnBrk="0" hangingPunct="1">
        <a:defRPr sz="1801" kern="1200">
          <a:solidFill>
            <a:schemeClr val="tx1"/>
          </a:solidFill>
          <a:latin typeface="+mn-lt"/>
          <a:ea typeface="+mn-ea"/>
          <a:cs typeface="+mn-cs"/>
        </a:defRPr>
      </a:lvl4pPr>
      <a:lvl5pPr marL="1828902" algn="l" defTabSz="914451" rtl="0" eaLnBrk="1" latinLnBrk="0" hangingPunct="1">
        <a:defRPr sz="1801" kern="1200">
          <a:solidFill>
            <a:schemeClr val="tx1"/>
          </a:solidFill>
          <a:latin typeface="+mn-lt"/>
          <a:ea typeface="+mn-ea"/>
          <a:cs typeface="+mn-cs"/>
        </a:defRPr>
      </a:lvl5pPr>
      <a:lvl6pPr marL="2286127" algn="l" defTabSz="914451" rtl="0" eaLnBrk="1" latinLnBrk="0" hangingPunct="1">
        <a:defRPr sz="1801" kern="1200">
          <a:solidFill>
            <a:schemeClr val="tx1"/>
          </a:solidFill>
          <a:latin typeface="+mn-lt"/>
          <a:ea typeface="+mn-ea"/>
          <a:cs typeface="+mn-cs"/>
        </a:defRPr>
      </a:lvl6pPr>
      <a:lvl7pPr marL="2743352" algn="l" defTabSz="914451" rtl="0" eaLnBrk="1" latinLnBrk="0" hangingPunct="1">
        <a:defRPr sz="1801" kern="1200">
          <a:solidFill>
            <a:schemeClr val="tx1"/>
          </a:solidFill>
          <a:latin typeface="+mn-lt"/>
          <a:ea typeface="+mn-ea"/>
          <a:cs typeface="+mn-cs"/>
        </a:defRPr>
      </a:lvl7pPr>
      <a:lvl8pPr marL="3200578" algn="l" defTabSz="914451" rtl="0" eaLnBrk="1" latinLnBrk="0" hangingPunct="1">
        <a:defRPr sz="1801" kern="1200">
          <a:solidFill>
            <a:schemeClr val="tx1"/>
          </a:solidFill>
          <a:latin typeface="+mn-lt"/>
          <a:ea typeface="+mn-ea"/>
          <a:cs typeface="+mn-cs"/>
        </a:defRPr>
      </a:lvl8pPr>
      <a:lvl9pPr marL="3657804" algn="l" defTabSz="914451"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D20E09D-3D58-5C41-AA5C-E01FD7202BEB}"/>
              </a:ext>
            </a:extLst>
          </p:cNvPr>
          <p:cNvSpPr>
            <a:spLocks noGrp="1" noChangeArrowheads="1"/>
          </p:cNvSpPr>
          <p:nvPr>
            <p:ph type="title"/>
          </p:nvPr>
        </p:nvSpPr>
        <p:spPr bwMode="auto">
          <a:xfrm>
            <a:off x="220663" y="223838"/>
            <a:ext cx="117506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49F6386-12DA-B042-8AA0-475155746066}"/>
              </a:ext>
            </a:extLst>
          </p:cNvPr>
          <p:cNvSpPr>
            <a:spLocks noGrp="1" noChangeArrowheads="1"/>
          </p:cNvSpPr>
          <p:nvPr>
            <p:ph type="body" idx="1"/>
          </p:nvPr>
        </p:nvSpPr>
        <p:spPr bwMode="auto">
          <a:xfrm>
            <a:off x="220663" y="1423988"/>
            <a:ext cx="1175067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CD5144EE-38D0-DF40-A8A0-C0DF91FCF64E}"/>
              </a:ext>
            </a:extLst>
          </p:cNvPr>
          <p:cNvSpPr>
            <a:spLocks noGrp="1"/>
          </p:cNvSpPr>
          <p:nvPr>
            <p:ph type="ftr" sz="quarter" idx="3"/>
          </p:nvPr>
        </p:nvSpPr>
        <p:spPr>
          <a:xfrm>
            <a:off x="749300" y="6411913"/>
            <a:ext cx="7534275" cy="309562"/>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FA7B4A86-7D3F-8E4F-A443-3ACBCC979615}"/>
              </a:ext>
            </a:extLst>
          </p:cNvPr>
          <p:cNvSpPr>
            <a:spLocks noGrp="1"/>
          </p:cNvSpPr>
          <p:nvPr>
            <p:ph type="sldNum" sz="quarter" idx="4"/>
          </p:nvPr>
        </p:nvSpPr>
        <p:spPr>
          <a:xfrm>
            <a:off x="220663" y="6411913"/>
            <a:ext cx="434975" cy="309562"/>
          </a:xfrm>
          <a:prstGeom prst="rect">
            <a:avLst/>
          </a:prstGeom>
        </p:spPr>
        <p:txBody>
          <a:bodyPr vert="horz" lIns="91440" tIns="45720" rIns="91440" bIns="45720" rtlCol="0" anchor="ctr"/>
          <a:lstStyle>
            <a:lvl1pPr algn="ctr" eaLnBrk="1" fontAlgn="auto" hangingPunct="1">
              <a:spcBef>
                <a:spcPts val="0"/>
              </a:spcBef>
              <a:spcAft>
                <a:spcPts val="0"/>
              </a:spcAft>
              <a:defRPr sz="900" b="1">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fld id="{15B66F55-8903-CD43-848C-7374AC1854D1}" type="slidenum">
              <a:rPr lang="en-US" smtClean="0"/>
              <a:pPr/>
              <a:t>‹#›</a:t>
            </a:fld>
            <a:endParaRPr lang="en-US"/>
          </a:p>
        </p:txBody>
      </p:sp>
    </p:spTree>
    <p:extLst>
      <p:ext uri="{BB962C8B-B14F-4D97-AF65-F5344CB8AC3E}">
        <p14:creationId xmlns:p14="http://schemas.microsoft.com/office/powerpoint/2010/main" val="111112797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hf hdr="0" ftr="0" dt="0"/>
  <p:txStyles>
    <p:titleStyle>
      <a:lvl1pPr algn="ctr" rtl="0" eaLnBrk="1" fontAlgn="base" hangingPunct="1">
        <a:lnSpc>
          <a:spcPct val="90000"/>
        </a:lnSpc>
        <a:spcBef>
          <a:spcPct val="0"/>
        </a:spcBef>
        <a:spcAft>
          <a:spcPct val="0"/>
        </a:spcAft>
        <a:defRPr sz="3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rtl="0" eaLnBrk="1" fontAlgn="base" hangingPunct="1">
        <a:lnSpc>
          <a:spcPct val="90000"/>
        </a:lnSpc>
        <a:spcBef>
          <a:spcPct val="0"/>
        </a:spcBef>
        <a:spcAft>
          <a:spcPct val="0"/>
        </a:spcAft>
        <a:defRPr sz="3800" b="1">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rtl="0" eaLnBrk="1" fontAlgn="base" hangingPunct="1">
        <a:lnSpc>
          <a:spcPct val="90000"/>
        </a:lnSpc>
        <a:spcBef>
          <a:spcPct val="0"/>
        </a:spcBef>
        <a:spcAft>
          <a:spcPct val="0"/>
        </a:spcAft>
        <a:defRPr sz="3800" b="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lgn="ctr" rtl="0" eaLnBrk="1" fontAlgn="base" hangingPunct="1">
        <a:lnSpc>
          <a:spcPct val="90000"/>
        </a:lnSpc>
        <a:spcBef>
          <a:spcPct val="0"/>
        </a:spcBef>
        <a:spcAft>
          <a:spcPct val="0"/>
        </a:spcAft>
        <a:defRPr sz="3800" b="1">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lgn="ctr" rtl="0" eaLnBrk="1" fontAlgn="base" hangingPunct="1">
        <a:lnSpc>
          <a:spcPct val="90000"/>
        </a:lnSpc>
        <a:spcBef>
          <a:spcPct val="0"/>
        </a:spcBef>
        <a:spcAft>
          <a:spcPct val="0"/>
        </a:spcAft>
        <a:defRPr sz="3800" b="1">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457200" algn="ctr" rtl="0" eaLnBrk="1" fontAlgn="base" hangingPunct="1">
        <a:lnSpc>
          <a:spcPct val="90000"/>
        </a:lnSpc>
        <a:spcBef>
          <a:spcPct val="0"/>
        </a:spcBef>
        <a:spcAft>
          <a:spcPct val="0"/>
        </a:spcAft>
        <a:defRPr sz="3800" b="1">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914400" algn="ctr" rtl="0" eaLnBrk="1" fontAlgn="base" hangingPunct="1">
        <a:lnSpc>
          <a:spcPct val="90000"/>
        </a:lnSpc>
        <a:spcBef>
          <a:spcPct val="0"/>
        </a:spcBef>
        <a:spcAft>
          <a:spcPct val="0"/>
        </a:spcAft>
        <a:defRPr sz="3800" b="1">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1371600" algn="ctr" rtl="0" eaLnBrk="1" fontAlgn="base" hangingPunct="1">
        <a:lnSpc>
          <a:spcPct val="90000"/>
        </a:lnSpc>
        <a:spcBef>
          <a:spcPct val="0"/>
        </a:spcBef>
        <a:spcAft>
          <a:spcPct val="0"/>
        </a:spcAft>
        <a:defRPr sz="3800" b="1">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1828800" algn="ctr" rtl="0" eaLnBrk="1" fontAlgn="base" hangingPunct="1">
        <a:lnSpc>
          <a:spcPct val="90000"/>
        </a:lnSpc>
        <a:spcBef>
          <a:spcPct val="0"/>
        </a:spcBef>
        <a:spcAft>
          <a:spcPct val="0"/>
        </a:spcAft>
        <a:defRPr sz="3800" b="1">
          <a:solidFill>
            <a:schemeClr val="tx1"/>
          </a:solidFill>
          <a:latin typeface="Verdana" panose="020B0604030504040204" pitchFamily="34" charset="0"/>
          <a:ea typeface="Verdana" panose="020B0604030504040204" pitchFamily="34" charset="0"/>
          <a:cs typeface="Verdana" panose="020B0604030504040204" pitchFamily="34" charset="0"/>
        </a:defRPr>
      </a:lvl9pPr>
    </p:titleStyle>
    <p:bodyStyle>
      <a:lvl1pPr marL="228600" indent="-228600" algn="l" rtl="0" eaLnBrk="1" fontAlgn="base" hangingPunct="1">
        <a:lnSpc>
          <a:spcPct val="90000"/>
        </a:lnSpc>
        <a:spcBef>
          <a:spcPts val="1000"/>
        </a:spcBef>
        <a:spcAft>
          <a:spcPct val="0"/>
        </a:spcAft>
        <a:buClr>
          <a:schemeClr val="accent1"/>
        </a:buClr>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rtl="0" eaLnBrk="1" fontAlgn="base" hangingPunct="1">
        <a:lnSpc>
          <a:spcPct val="90000"/>
        </a:lnSpc>
        <a:spcBef>
          <a:spcPts val="500"/>
        </a:spcBef>
        <a:spcAft>
          <a:spcPct val="0"/>
        </a:spcAft>
        <a:buClr>
          <a:schemeClr val="accent1"/>
        </a:buClr>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1" fontAlgn="base" hangingPunct="1">
        <a:lnSpc>
          <a:spcPct val="90000"/>
        </a:lnSpc>
        <a:spcBef>
          <a:spcPts val="500"/>
        </a:spcBef>
        <a:spcAft>
          <a:spcPct val="0"/>
        </a:spcAft>
        <a:buClr>
          <a:schemeClr val="accent1"/>
        </a:buClr>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1" fontAlgn="base" hangingPunct="1">
        <a:lnSpc>
          <a:spcPct val="90000"/>
        </a:lnSpc>
        <a:spcBef>
          <a:spcPts val="500"/>
        </a:spcBef>
        <a:spcAft>
          <a:spcPct val="0"/>
        </a:spcAft>
        <a:buClr>
          <a:schemeClr val="accent1"/>
        </a:buClr>
        <a:buFont typeface="Arial" panose="020B0604020202020204" pitchFamily="34" charset="0"/>
        <a:buChar char="•"/>
        <a:defRPr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1" fontAlgn="base" hangingPunct="1">
        <a:lnSpc>
          <a:spcPct val="90000"/>
        </a:lnSpc>
        <a:spcBef>
          <a:spcPts val="500"/>
        </a:spcBef>
        <a:spcAft>
          <a:spcPct val="0"/>
        </a:spcAft>
        <a:buClr>
          <a:schemeClr val="accent1"/>
        </a:buClr>
        <a:buFont typeface="Arial" panose="020B0604020202020204" pitchFamily="34" charset="0"/>
        <a:buChar char="•"/>
        <a:defRPr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epa.gov/infrastructure/recycling-grant-selectees-and-recipients" TargetMode="External"/><Relationship Id="rId2" Type="http://schemas.openxmlformats.org/officeDocument/2006/relationships/notesSlide" Target="../notesSlides/notesSlide8.xml"/><Relationship Id="rId1" Type="http://schemas.openxmlformats.org/officeDocument/2006/relationships/slideLayout" Target="../slideLayouts/slideLayout7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61.xml"/><Relationship Id="rId1" Type="http://schemas.openxmlformats.org/officeDocument/2006/relationships/tags" Target="../tags/tag45.xml"/><Relationship Id="rId5" Type="http://schemas.openxmlformats.org/officeDocument/2006/relationships/hyperlink" Target="https://www.epa.gov/infrastructure/recycling-grant-selectees-and-recipients" TargetMode="Externa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3" Type="http://schemas.openxmlformats.org/officeDocument/2006/relationships/hyperlink" Target="https://www.epa.gov/sustainable-management-food/excess-food-opportunities-map" TargetMode="External"/><Relationship Id="rId2" Type="http://schemas.openxmlformats.org/officeDocument/2006/relationships/notesSlide" Target="../notesSlides/notesSlide12.xml"/><Relationship Id="rId1" Type="http://schemas.openxmlformats.org/officeDocument/2006/relationships/slideLayout" Target="../slideLayouts/slideLayout85.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hyperlink" Target="https://www.epa.gov/sustainable-management-food/forms/preventing-wasted-food-your-community-social-marketing-toolkit" TargetMode="External"/><Relationship Id="rId2" Type="http://schemas.openxmlformats.org/officeDocument/2006/relationships/notesSlide" Target="../notesSlides/notesSlide13.xml"/><Relationship Id="rId1" Type="http://schemas.openxmlformats.org/officeDocument/2006/relationships/slideLayout" Target="../slideLayouts/slideLayout82.xml"/><Relationship Id="rId5" Type="http://schemas.openxmlformats.org/officeDocument/2006/relationships/image" Target="../media/image28.tmp"/><Relationship Id="rId4" Type="http://schemas.openxmlformats.org/officeDocument/2006/relationships/image" Target="../media/image27.tmp"/></Relationships>
</file>

<file path=ppt/slides/_rels/slide1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14.xml"/><Relationship Id="rId1" Type="http://schemas.openxmlformats.org/officeDocument/2006/relationships/slideLayout" Target="../slideLayouts/slideLayout82.xml"/><Relationship Id="rId5" Type="http://schemas.openxmlformats.org/officeDocument/2006/relationships/image" Target="../media/image30.tmp"/><Relationship Id="rId4" Type="http://schemas.openxmlformats.org/officeDocument/2006/relationships/hyperlink" Target="https://www.epa.gov/sustainable-management-food/forms/composting-food-scraps-your-community-social-marketing-toolki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colorful&#10;&#10;Description automatically generated">
            <a:extLst>
              <a:ext uri="{FF2B5EF4-FFF2-40B4-BE49-F238E27FC236}">
                <a16:creationId xmlns:a16="http://schemas.microsoft.com/office/drawing/2014/main" id="{047B8016-CC91-91D7-4D1E-ED147F933783}"/>
              </a:ext>
            </a:extLst>
          </p:cNvPr>
          <p:cNvPicPr>
            <a:picLocks noGrp="1" noChangeAspect="1"/>
          </p:cNvPicPr>
          <p:nvPr>
            <p:ph type="pic" sz="quarter" idx="10"/>
          </p:nvPr>
        </p:nvPicPr>
        <p:blipFill rotWithShape="1">
          <a:blip r:embed="rId2">
            <a:alphaModFix amt="20000"/>
            <a:extLst>
              <a:ext uri="{28A0092B-C50C-407E-A947-70E740481C1C}">
                <a14:useLocalDpi xmlns:a14="http://schemas.microsoft.com/office/drawing/2010/main" val="0"/>
              </a:ext>
            </a:extLst>
          </a:blip>
          <a:srcRect t="8089" r="-1" b="7302"/>
          <a:stretch/>
        </p:blipFill>
        <p:spPr>
          <a:xfrm>
            <a:off x="20" y="10"/>
            <a:ext cx="12188930" cy="6857990"/>
          </a:xfrm>
          <a:prstGeom prst="rect">
            <a:avLst/>
          </a:prstGeom>
        </p:spPr>
      </p:pic>
      <p:sp>
        <p:nvSpPr>
          <p:cNvPr id="7" name="Title 4">
            <a:extLst>
              <a:ext uri="{FF2B5EF4-FFF2-40B4-BE49-F238E27FC236}">
                <a16:creationId xmlns:a16="http://schemas.microsoft.com/office/drawing/2014/main" id="{DC514FED-2453-84FF-4407-9B066996CB45}"/>
              </a:ext>
            </a:extLst>
          </p:cNvPr>
          <p:cNvSpPr>
            <a:spLocks noGrp="1"/>
          </p:cNvSpPr>
          <p:nvPr>
            <p:ph type="ctrTitle"/>
          </p:nvPr>
        </p:nvSpPr>
        <p:spPr>
          <a:xfrm>
            <a:off x="691117" y="950168"/>
            <a:ext cx="11366204" cy="3418450"/>
          </a:xfrm>
        </p:spPr>
        <p:txBody>
          <a:bodyPr vert="horz" lIns="91440" tIns="45720" rIns="91440" bIns="45720" rtlCol="0" anchor="b">
            <a:normAutofit/>
          </a:bodyPr>
          <a:lstStyle/>
          <a:p>
            <a:pPr algn="ctr"/>
            <a:r>
              <a:rPr lang="en-US" sz="6600" dirty="0">
                <a:latin typeface="+mj-lt"/>
              </a:rPr>
              <a:t>UPDATES ON OUR NEW BIL GRANT PROGRAMS and latest tools</a:t>
            </a:r>
          </a:p>
        </p:txBody>
      </p:sp>
      <p:sp>
        <p:nvSpPr>
          <p:cNvPr id="2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ADAEAC0-3989-B1A1-8011-F654A228E7BE}"/>
              </a:ext>
            </a:extLst>
          </p:cNvPr>
          <p:cNvSpPr txBox="1"/>
          <p:nvPr/>
        </p:nvSpPr>
        <p:spPr>
          <a:xfrm>
            <a:off x="4284921" y="5082363"/>
            <a:ext cx="3763926" cy="1200329"/>
          </a:xfrm>
          <a:prstGeom prst="rect">
            <a:avLst/>
          </a:prstGeom>
          <a:noFill/>
        </p:spPr>
        <p:txBody>
          <a:bodyPr wrap="square" rtlCol="0">
            <a:spAutoFit/>
          </a:bodyPr>
          <a:lstStyle/>
          <a:p>
            <a:pPr algn="ctr"/>
            <a:r>
              <a:rPr lang="en-US" sz="2400" b="1" dirty="0">
                <a:solidFill>
                  <a:schemeClr val="bg1"/>
                </a:solidFill>
              </a:rPr>
              <a:t>Kim Charick</a:t>
            </a:r>
          </a:p>
          <a:p>
            <a:pPr algn="ctr"/>
            <a:r>
              <a:rPr lang="en-US" sz="2400" b="1" dirty="0">
                <a:solidFill>
                  <a:schemeClr val="bg1"/>
                </a:solidFill>
              </a:rPr>
              <a:t>EPA Region 4</a:t>
            </a:r>
            <a:br>
              <a:rPr lang="en-US" sz="2400" b="1" dirty="0">
                <a:solidFill>
                  <a:schemeClr val="bg1"/>
                </a:solidFill>
              </a:rPr>
            </a:br>
            <a:r>
              <a:rPr lang="en-US" sz="2400" b="1" dirty="0">
                <a:solidFill>
                  <a:schemeClr val="bg1"/>
                </a:solidFill>
              </a:rPr>
              <a:t>October 2023</a:t>
            </a:r>
          </a:p>
        </p:txBody>
      </p:sp>
    </p:spTree>
    <p:extLst>
      <p:ext uri="{BB962C8B-B14F-4D97-AF65-F5344CB8AC3E}">
        <p14:creationId xmlns:p14="http://schemas.microsoft.com/office/powerpoint/2010/main" val="244867798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D179DD62-FF5F-7451-C264-943BFD44C79A}"/>
              </a:ext>
            </a:extLst>
          </p:cNvPr>
          <p:cNvSpPr>
            <a:spLocks noGrp="1"/>
          </p:cNvSpPr>
          <p:nvPr>
            <p:ph type="sldNum" sz="quarter" idx="12"/>
          </p:nvPr>
        </p:nvSpPr>
        <p:spPr>
          <a:xfrm>
            <a:off x="11604392" y="6569468"/>
            <a:ext cx="41137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3" name="Title 3">
            <a:extLst>
              <a:ext uri="{FF2B5EF4-FFF2-40B4-BE49-F238E27FC236}">
                <a16:creationId xmlns:a16="http://schemas.microsoft.com/office/drawing/2014/main" id="{FC1ADCBD-84ED-7086-6CC5-9DC22071A3F7}"/>
              </a:ext>
            </a:extLst>
          </p:cNvPr>
          <p:cNvSpPr>
            <a:spLocks noGrp="1"/>
          </p:cNvSpPr>
          <p:nvPr>
            <p:ph type="ctrTitle"/>
          </p:nvPr>
        </p:nvSpPr>
        <p:spPr>
          <a:xfrm>
            <a:off x="392623" y="339645"/>
            <a:ext cx="11369068" cy="1002552"/>
          </a:xfrm>
        </p:spPr>
        <p:txBody>
          <a:bodyPr/>
          <a:lstStyle/>
          <a:p>
            <a:pPr algn="ctr"/>
            <a:r>
              <a:rPr lang="en-US" sz="3500" b="1"/>
              <a:t>SWIFR grants for communities:</a:t>
            </a:r>
            <a:br>
              <a:rPr lang="en-US" sz="3500" b="1"/>
            </a:br>
            <a:r>
              <a:rPr lang="en-US" sz="3500" b="1"/>
              <a:t> 25 total SELECTIONS</a:t>
            </a:r>
          </a:p>
        </p:txBody>
      </p:sp>
      <p:pic>
        <p:nvPicPr>
          <p:cNvPr id="3" name="Picture 2">
            <a:extLst>
              <a:ext uri="{FF2B5EF4-FFF2-40B4-BE49-F238E27FC236}">
                <a16:creationId xmlns:a16="http://schemas.microsoft.com/office/drawing/2014/main" id="{3B889BE3-4B25-DF7F-DF10-C7252BADF9AE}"/>
              </a:ext>
            </a:extLst>
          </p:cNvPr>
          <p:cNvPicPr>
            <a:picLocks noChangeAspect="1"/>
          </p:cNvPicPr>
          <p:nvPr/>
        </p:nvPicPr>
        <p:blipFill>
          <a:blip r:embed="rId3"/>
          <a:stretch>
            <a:fillRect/>
          </a:stretch>
        </p:blipFill>
        <p:spPr>
          <a:xfrm>
            <a:off x="2341839" y="1514836"/>
            <a:ext cx="9016410" cy="5067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850132D-E022-653E-418E-DD5AC5E77CA0}"/>
              </a:ext>
            </a:extLst>
          </p:cNvPr>
          <p:cNvPicPr>
            <a:picLocks noChangeAspect="1"/>
          </p:cNvPicPr>
          <p:nvPr/>
        </p:nvPicPr>
        <p:blipFill>
          <a:blip r:embed="rId4"/>
          <a:stretch>
            <a:fillRect/>
          </a:stretch>
        </p:blipFill>
        <p:spPr>
          <a:xfrm>
            <a:off x="599827" y="2045269"/>
            <a:ext cx="1879674" cy="210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2698801B-3CB1-129F-28A3-592F11FB52CA}"/>
              </a:ext>
            </a:extLst>
          </p:cNvPr>
          <p:cNvPicPr>
            <a:picLocks noChangeAspect="1"/>
          </p:cNvPicPr>
          <p:nvPr/>
        </p:nvPicPr>
        <p:blipFill rotWithShape="1">
          <a:blip r:embed="rId5"/>
          <a:srcRect l="10385" t="16905" r="13132" b="9174"/>
          <a:stretch/>
        </p:blipFill>
        <p:spPr>
          <a:xfrm>
            <a:off x="245537" y="4827177"/>
            <a:ext cx="2468875" cy="1488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5703A4EE-118B-5BF6-DF5A-2FD7082AFA34}"/>
              </a:ext>
            </a:extLst>
          </p:cNvPr>
          <p:cNvPicPr>
            <a:picLocks noChangeAspect="1"/>
          </p:cNvPicPr>
          <p:nvPr/>
        </p:nvPicPr>
        <p:blipFill rotWithShape="1">
          <a:blip r:embed="rId6"/>
          <a:srcRect t="14930"/>
          <a:stretch/>
        </p:blipFill>
        <p:spPr>
          <a:xfrm>
            <a:off x="9616237" y="4826440"/>
            <a:ext cx="2297583" cy="1360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0AB2AC44-890D-C2A0-F7F2-32CECBA3B7D1}"/>
              </a:ext>
            </a:extLst>
          </p:cNvPr>
          <p:cNvSpPr txBox="1"/>
          <p:nvPr/>
        </p:nvSpPr>
        <p:spPr>
          <a:xfrm>
            <a:off x="3659804" y="6596390"/>
            <a:ext cx="4834705" cy="261610"/>
          </a:xfrm>
          <a:prstGeom prst="rect">
            <a:avLst/>
          </a:prstGeom>
          <a:noFill/>
        </p:spPr>
        <p:txBody>
          <a:bodyPr wrap="square">
            <a:spAutoFit/>
          </a:bodyPr>
          <a:lstStyle/>
          <a:p>
            <a:pPr algn="ctr"/>
            <a:r>
              <a:rPr lang="en-US" sz="1100" i="1" u="sng">
                <a:solidFill>
                  <a:schemeClr val="accent4"/>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https://www.epa.gov/infrastructure/recycling-grant-selectees-and-recipients</a:t>
            </a:r>
            <a:endParaRPr lang="en-US" sz="1100">
              <a:solidFill>
                <a:schemeClr val="accent4"/>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7279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5AF068B-72B5-452D-A220-C49B93CA61E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Object 6" hidden="1">
                        <a:extLst>
                          <a:ext uri="{FF2B5EF4-FFF2-40B4-BE49-F238E27FC236}">
                            <a16:creationId xmlns:a16="http://schemas.microsoft.com/office/drawing/2014/main" id="{E5AF068B-72B5-452D-A220-C49B93CA61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CB8499E-901A-4425-B496-CA04167CF530}"/>
              </a:ext>
            </a:extLst>
          </p:cNvPr>
          <p:cNvSpPr>
            <a:spLocks noGrp="1"/>
          </p:cNvSpPr>
          <p:nvPr>
            <p:ph type="ctrTitle"/>
          </p:nvPr>
        </p:nvSpPr>
        <p:spPr>
          <a:xfrm>
            <a:off x="447328" y="618069"/>
            <a:ext cx="11373609" cy="633041"/>
          </a:xfrm>
        </p:spPr>
        <p:txBody>
          <a:bodyPr vert="horz"/>
          <a:lstStyle/>
          <a:p>
            <a:r>
              <a:rPr lang="en-US" sz="3500" b="1">
                <a:solidFill>
                  <a:schemeClr val="tx1"/>
                </a:solidFill>
              </a:rPr>
              <a:t>SWIFR Grants for COMMUNITIES - SELECTIONS</a:t>
            </a:r>
          </a:p>
        </p:txBody>
      </p:sp>
      <p:sp>
        <p:nvSpPr>
          <p:cNvPr id="9" name="Slide Number Placeholder 2">
            <a:extLst>
              <a:ext uri="{FF2B5EF4-FFF2-40B4-BE49-F238E27FC236}">
                <a16:creationId xmlns:a16="http://schemas.microsoft.com/office/drawing/2014/main" id="{D9CC8543-1F9F-46CD-B4AE-DDD7CBD843CC}"/>
              </a:ext>
            </a:extLst>
          </p:cNvPr>
          <p:cNvSpPr>
            <a:spLocks noGrp="1"/>
          </p:cNvSpPr>
          <p:nvPr>
            <p:ph type="sldNum" sz="quarter" idx="12"/>
          </p:nvPr>
        </p:nvSpPr>
        <p:spPr>
          <a:xfrm>
            <a:off x="11811794" y="6590734"/>
            <a:ext cx="341923" cy="365125"/>
          </a:xfrm>
        </p:spPr>
        <p:txBody>
          <a:bodyPr/>
          <a:lstStyle/>
          <a:p>
            <a:fld id="{31FEFF75-79D2-EE46-877B-299D1510E681}" type="slidenum">
              <a:rPr lang="en-US" smtClean="0"/>
              <a:t>11</a:t>
            </a:fld>
            <a:endParaRPr lang="en-US"/>
          </a:p>
        </p:txBody>
      </p:sp>
      <p:sp>
        <p:nvSpPr>
          <p:cNvPr id="12" name="Content Placeholder 4">
            <a:extLst>
              <a:ext uri="{FF2B5EF4-FFF2-40B4-BE49-F238E27FC236}">
                <a16:creationId xmlns:a16="http://schemas.microsoft.com/office/drawing/2014/main" id="{1821D047-F057-1913-7C7E-EADC21E7D2EC}"/>
              </a:ext>
            </a:extLst>
          </p:cNvPr>
          <p:cNvSpPr txBox="1">
            <a:spLocks/>
          </p:cNvSpPr>
          <p:nvPr/>
        </p:nvSpPr>
        <p:spPr>
          <a:xfrm>
            <a:off x="338419" y="1530522"/>
            <a:ext cx="5334247" cy="4412454"/>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spcBef>
                <a:spcPts val="0"/>
              </a:spcBef>
              <a:spcAft>
                <a:spcPts val="0"/>
              </a:spcAft>
              <a:buClrTx/>
              <a:buNone/>
            </a:pPr>
            <a:r>
              <a:rPr lang="en-US" sz="1500" b="1" u="sng" strike="noStrike">
                <a:solidFill>
                  <a:schemeClr val="tx1"/>
                </a:solidFill>
                <a:effectLst/>
                <a:highlight>
                  <a:srgbClr val="FFFF00"/>
                </a:highlight>
                <a:latin typeface="Calibri"/>
                <a:ea typeface="Times New Roman" panose="02020603050405020304" pitchFamily="18" charset="0"/>
                <a:cs typeface="Calibri"/>
              </a:rPr>
              <a:t>Region 1</a:t>
            </a:r>
            <a:endParaRPr lang="en-US" sz="1500">
              <a:solidFill>
                <a:schemeClr val="tx1"/>
              </a:solidFill>
              <a:highlight>
                <a:srgbClr val="FFFF00"/>
              </a:highlight>
              <a:latin typeface="Calibri"/>
              <a:ea typeface="Times New Roman" panose="02020603050405020304" pitchFamily="18" charset="0"/>
              <a:cs typeface="Calibri"/>
            </a:endParaRPr>
          </a:p>
          <a:p>
            <a:pPr marL="537210" indent="-342900">
              <a:lnSpc>
                <a:spcPct val="120000"/>
              </a:lnSpc>
              <a:spcBef>
                <a:spcPts val="0"/>
              </a:spcBef>
              <a:spcAft>
                <a:spcPts val="0"/>
              </a:spcAft>
              <a:buClrTx/>
              <a:buFont typeface="Arial" panose="020B0604020202020204" pitchFamily="34" charset="0"/>
              <a:buChar char="•"/>
            </a:pPr>
            <a:r>
              <a:rPr lang="en-US" sz="900" b="0" u="none" strike="noStrike">
                <a:solidFill>
                  <a:schemeClr val="tx1"/>
                </a:solidFill>
                <a:effectLst/>
                <a:latin typeface="Calibri"/>
                <a:ea typeface="Times New Roman" panose="02020603050405020304" pitchFamily="18" charset="0"/>
                <a:cs typeface="Calibri"/>
              </a:rPr>
              <a:t>Stamford, CT.</a:t>
            </a:r>
            <a:r>
              <a:rPr lang="en-US" sz="900">
                <a:solidFill>
                  <a:schemeClr val="tx1"/>
                </a:solidFill>
                <a:latin typeface="Calibri"/>
                <a:ea typeface="Times New Roman" panose="02020603050405020304" pitchFamily="18" charset="0"/>
                <a:cs typeface="Calibri"/>
              </a:rPr>
              <a:t> </a:t>
            </a:r>
            <a:r>
              <a:rPr lang="en-US" sz="900" b="0" u="none" strike="noStrike">
                <a:solidFill>
                  <a:schemeClr val="tx1"/>
                </a:solidFill>
                <a:effectLst/>
                <a:latin typeface="Calibri"/>
                <a:ea typeface="Times New Roman" panose="02020603050405020304" pitchFamily="18" charset="0"/>
                <a:cs typeface="Calibri"/>
              </a:rPr>
              <a:t> </a:t>
            </a:r>
            <a:r>
              <a:rPr lang="en-US" sz="900" b="0" strike="noStrike">
                <a:solidFill>
                  <a:schemeClr val="tx1"/>
                </a:solidFill>
                <a:effectLst/>
                <a:latin typeface="Calibri"/>
                <a:ea typeface="Times New Roman" panose="02020603050405020304" pitchFamily="18" charset="0"/>
                <a:cs typeface="Calibri"/>
              </a:rPr>
              <a:t>Project Title</a:t>
            </a:r>
            <a:r>
              <a:rPr lang="en-US" sz="900" b="0" u="none" strike="noStrike">
                <a:solidFill>
                  <a:schemeClr val="tx1"/>
                </a:solidFill>
                <a:effectLst/>
                <a:latin typeface="Calibri"/>
                <a:ea typeface="Times New Roman" panose="02020603050405020304" pitchFamily="18" charset="0"/>
                <a:cs typeface="Calibri"/>
              </a:rPr>
              <a:t>: Food Scrap Collection / Compost Programs and Other Recycling</a:t>
            </a:r>
            <a:endParaRPr lang="en-US" sz="900" b="1" u="sng">
              <a:solidFill>
                <a:schemeClr val="tx1"/>
              </a:solidFill>
              <a:effectLst/>
              <a:latin typeface="Times New Roman"/>
              <a:ea typeface="Calibri" panose="020F0502020204030204" pitchFamily="34" charset="0"/>
              <a:cs typeface="Calibri"/>
            </a:endParaRPr>
          </a:p>
          <a:p>
            <a:pPr marL="537210" indent="-342900">
              <a:lnSpc>
                <a:spcPct val="120000"/>
              </a:lnSpc>
              <a:spcBef>
                <a:spcPts val="0"/>
              </a:spcBef>
              <a:spcAft>
                <a:spcPts val="0"/>
              </a:spcAft>
              <a:buClrTx/>
              <a:buFont typeface="Arial" panose="020B0604020202020204" pitchFamily="34" charset="0"/>
              <a:buChar char="•"/>
            </a:pPr>
            <a:r>
              <a:rPr lang="en-US" sz="900">
                <a:solidFill>
                  <a:schemeClr val="tx1"/>
                </a:solidFill>
                <a:latin typeface="Calibri"/>
                <a:ea typeface="Times New Roman" panose="02020603050405020304" pitchFamily="18" charset="0"/>
                <a:cs typeface="Calibri"/>
              </a:rPr>
              <a:t>Greenfield, MA. Project Title:  City of Greenfield Solid Waste Infrastructure for Recycling </a:t>
            </a:r>
          </a:p>
          <a:p>
            <a:pPr marL="537210" indent="-342900">
              <a:lnSpc>
                <a:spcPct val="120000"/>
              </a:lnSpc>
              <a:spcBef>
                <a:spcPts val="0"/>
              </a:spcBef>
              <a:spcAft>
                <a:spcPts val="0"/>
              </a:spcAft>
              <a:buClrTx/>
              <a:buFont typeface="Arial" panose="020B0604020202020204" pitchFamily="34" charset="0"/>
              <a:buChar char="•"/>
            </a:pPr>
            <a:r>
              <a:rPr lang="en-US" sz="900">
                <a:solidFill>
                  <a:schemeClr val="tx1"/>
                </a:solidFill>
                <a:latin typeface="Calibri"/>
                <a:ea typeface="Times New Roman" panose="02020603050405020304" pitchFamily="18" charset="0"/>
                <a:cs typeface="Calibri"/>
              </a:rPr>
              <a:t>Providence, RI. Project Title: Recycling and Food Waste Infrastructure Program</a:t>
            </a:r>
          </a:p>
          <a:p>
            <a:pPr marL="0" indent="0">
              <a:lnSpc>
                <a:spcPct val="120000"/>
              </a:lnSpc>
              <a:spcBef>
                <a:spcPts val="0"/>
              </a:spcBef>
              <a:spcAft>
                <a:spcPts val="0"/>
              </a:spcAft>
              <a:buClrTx/>
              <a:buNone/>
            </a:pPr>
            <a:endParaRPr lang="en-US" sz="900" b="1" u="sng">
              <a:solidFill>
                <a:schemeClr val="tx1"/>
              </a:solidFill>
              <a:effectLst/>
              <a:latin typeface="Calibri"/>
              <a:ea typeface="Times New Roman" panose="02020603050405020304" pitchFamily="18" charset="0"/>
              <a:cs typeface="Calibri"/>
            </a:endParaRPr>
          </a:p>
          <a:p>
            <a:pPr marL="0" indent="0">
              <a:lnSpc>
                <a:spcPct val="120000"/>
              </a:lnSpc>
              <a:spcBef>
                <a:spcPts val="0"/>
              </a:spcBef>
              <a:spcAft>
                <a:spcPts val="0"/>
              </a:spcAft>
              <a:buClrTx/>
              <a:buNone/>
            </a:pPr>
            <a:r>
              <a:rPr lang="en-US" sz="1500" b="1" u="sng">
                <a:solidFill>
                  <a:schemeClr val="tx1"/>
                </a:solidFill>
                <a:effectLst/>
                <a:highlight>
                  <a:srgbClr val="FFFF00"/>
                </a:highlight>
                <a:latin typeface="Calibri"/>
                <a:ea typeface="Times New Roman" panose="02020603050405020304" pitchFamily="18" charset="0"/>
                <a:cs typeface="Calibri"/>
              </a:rPr>
              <a:t>Region 2</a:t>
            </a:r>
            <a:r>
              <a:rPr lang="en-US" sz="1500">
                <a:solidFill>
                  <a:schemeClr val="tx1"/>
                </a:solidFill>
                <a:highlight>
                  <a:srgbClr val="FFFF00"/>
                </a:highlight>
                <a:latin typeface="Calibri"/>
                <a:ea typeface="Times New Roman" panose="02020603050405020304" pitchFamily="18" charset="0"/>
                <a:cs typeface="Calibri"/>
              </a:rPr>
              <a:t> </a:t>
            </a:r>
            <a:endParaRPr lang="en-US" sz="1500" b="1" u="sng">
              <a:solidFill>
                <a:schemeClr val="tx1"/>
              </a:solidFill>
              <a:highlight>
                <a:srgbClr val="FFFF00"/>
              </a:highlight>
              <a:latin typeface="Calibri"/>
              <a:ea typeface="Times New Roman" panose="02020603050405020304" pitchFamily="18" charset="0"/>
              <a:cs typeface="Calibri"/>
            </a:endParaRPr>
          </a:p>
          <a:p>
            <a:pPr marL="537210" indent="-342900">
              <a:lnSpc>
                <a:spcPct val="120000"/>
              </a:lnSpc>
              <a:spcBef>
                <a:spcPts val="0"/>
              </a:spcBef>
              <a:spcAft>
                <a:spcPts val="0"/>
              </a:spcAft>
              <a:buClrTx/>
              <a:buFont typeface="Arial" panose="020B0604020202020204" pitchFamily="34" charset="0"/>
              <a:buChar char="•"/>
            </a:pPr>
            <a:r>
              <a:rPr lang="en-US" sz="900" b="0" u="none" strike="noStrike">
                <a:solidFill>
                  <a:schemeClr val="tx1"/>
                </a:solidFill>
                <a:effectLst/>
                <a:latin typeface="Calibri"/>
                <a:ea typeface="Times New Roman" panose="02020603050405020304" pitchFamily="18" charset="0"/>
                <a:cs typeface="Calibri"/>
              </a:rPr>
              <a:t>Elmira, NY.  Project Title: Construction of the Elmira Lake Street Composting </a:t>
            </a:r>
            <a:r>
              <a:rPr lang="en-US" sz="900">
                <a:solidFill>
                  <a:schemeClr val="tx1"/>
                </a:solidFill>
                <a:latin typeface="Calibri"/>
                <a:ea typeface="Times New Roman" panose="02020603050405020304" pitchFamily="18" charset="0"/>
                <a:cs typeface="Calibri"/>
              </a:rPr>
              <a:t>Facility</a:t>
            </a:r>
          </a:p>
          <a:p>
            <a:pPr marL="537210" indent="-342900">
              <a:lnSpc>
                <a:spcPct val="120000"/>
              </a:lnSpc>
              <a:spcBef>
                <a:spcPts val="0"/>
              </a:spcBef>
              <a:spcAft>
                <a:spcPts val="0"/>
              </a:spcAft>
              <a:buClrTx/>
              <a:buFont typeface="Arial" panose="020B0604020202020204" pitchFamily="34" charset="0"/>
              <a:buChar char="•"/>
            </a:pPr>
            <a:r>
              <a:rPr lang="en-US" sz="900">
                <a:solidFill>
                  <a:schemeClr val="tx1"/>
                </a:solidFill>
                <a:latin typeface="Calibri"/>
                <a:ea typeface="Times New Roman" panose="02020603050405020304" pitchFamily="18" charset="0"/>
                <a:cs typeface="Calibri"/>
              </a:rPr>
              <a:t>County of Ocean, NJ. Project Title: Ocean County (NJ) MRF Improvements Project</a:t>
            </a:r>
            <a:endParaRPr lang="en-US" sz="900">
              <a:solidFill>
                <a:schemeClr val="tx1"/>
              </a:solidFill>
              <a:cs typeface="Calibri" panose="020F0502020204030204"/>
            </a:endParaRPr>
          </a:p>
          <a:p>
            <a:pPr marL="537210" indent="-342900">
              <a:lnSpc>
                <a:spcPct val="120000"/>
              </a:lnSpc>
              <a:spcBef>
                <a:spcPts val="0"/>
              </a:spcBef>
              <a:spcAft>
                <a:spcPts val="0"/>
              </a:spcAft>
              <a:buClrTx/>
              <a:buFont typeface="Arial" panose="020B0604020202020204" pitchFamily="34" charset="0"/>
              <a:buChar char="•"/>
            </a:pPr>
            <a:r>
              <a:rPr lang="en-US" sz="900">
                <a:solidFill>
                  <a:schemeClr val="tx1"/>
                </a:solidFill>
                <a:latin typeface="Calibri"/>
                <a:ea typeface="Times New Roman" panose="02020603050405020304" pitchFamily="18" charset="0"/>
                <a:cs typeface="Calibri"/>
              </a:rPr>
              <a:t>Trujillo Alto, PR. Project Title: Expansion Project of the Recycling Program</a:t>
            </a:r>
            <a:endParaRPr lang="en-US" sz="900" b="1" u="sng">
              <a:solidFill>
                <a:schemeClr val="tx1"/>
              </a:solidFill>
              <a:latin typeface="Times New Roman"/>
              <a:ea typeface="Times New Roman" panose="02020603050405020304" pitchFamily="18" charset="0"/>
              <a:cs typeface="Calibri"/>
            </a:endParaRPr>
          </a:p>
          <a:p>
            <a:pPr marL="194310" indent="0">
              <a:lnSpc>
                <a:spcPct val="120000"/>
              </a:lnSpc>
              <a:spcBef>
                <a:spcPts val="0"/>
              </a:spcBef>
              <a:spcAft>
                <a:spcPts val="0"/>
              </a:spcAft>
              <a:buClrTx/>
              <a:buNone/>
            </a:pPr>
            <a:endParaRPr lang="en-US" sz="900" b="1" i="1" u="sng">
              <a:solidFill>
                <a:schemeClr val="tx1"/>
              </a:solidFill>
              <a:latin typeface="Times New Roman"/>
              <a:ea typeface="Times New Roman" panose="02020603050405020304" pitchFamily="18" charset="0"/>
              <a:cs typeface="Calibri"/>
            </a:endParaRPr>
          </a:p>
          <a:p>
            <a:pPr marL="0" indent="0">
              <a:lnSpc>
                <a:spcPct val="120000"/>
              </a:lnSpc>
              <a:spcBef>
                <a:spcPts val="0"/>
              </a:spcBef>
              <a:spcAft>
                <a:spcPts val="0"/>
              </a:spcAft>
              <a:buClrTx/>
              <a:buNone/>
            </a:pPr>
            <a:r>
              <a:rPr lang="en-US" sz="1500" b="1" u="sng">
                <a:solidFill>
                  <a:schemeClr val="tx1"/>
                </a:solidFill>
                <a:highlight>
                  <a:srgbClr val="FFFF00"/>
                </a:highlight>
                <a:latin typeface="Calibri"/>
                <a:ea typeface="Times New Roman" panose="02020603050405020304" pitchFamily="18" charset="0"/>
                <a:cs typeface="Calibri"/>
              </a:rPr>
              <a:t>Region</a:t>
            </a:r>
            <a:r>
              <a:rPr lang="en-US" sz="1500" b="1" u="sng">
                <a:solidFill>
                  <a:schemeClr val="tx1"/>
                </a:solidFill>
                <a:effectLst/>
                <a:highlight>
                  <a:srgbClr val="FFFF00"/>
                </a:highlight>
                <a:latin typeface="Calibri"/>
                <a:ea typeface="Times New Roman" panose="02020603050405020304" pitchFamily="18" charset="0"/>
                <a:cs typeface="Calibri"/>
              </a:rPr>
              <a:t> 3</a:t>
            </a:r>
            <a:r>
              <a:rPr lang="en-US" sz="1500" b="1" u="none" strike="noStrike">
                <a:solidFill>
                  <a:schemeClr val="tx1"/>
                </a:solidFill>
                <a:effectLst/>
                <a:highlight>
                  <a:srgbClr val="FFFF00"/>
                </a:highlight>
                <a:latin typeface="Calibri"/>
                <a:ea typeface="Times New Roman" panose="02020603050405020304" pitchFamily="18" charset="0"/>
                <a:cs typeface="Calibri"/>
              </a:rPr>
              <a:t> </a:t>
            </a:r>
            <a:r>
              <a:rPr lang="en-US" sz="1500" b="1">
                <a:solidFill>
                  <a:schemeClr val="tx1"/>
                </a:solidFill>
                <a:highlight>
                  <a:srgbClr val="FFFF00"/>
                </a:highlight>
                <a:latin typeface="Calibri"/>
                <a:ea typeface="Times New Roman" panose="02020603050405020304" pitchFamily="18" charset="0"/>
                <a:cs typeface="Calibri"/>
              </a:rPr>
              <a:t> </a:t>
            </a:r>
            <a:endParaRPr lang="en-US" sz="1500" b="1" u="sng">
              <a:solidFill>
                <a:schemeClr val="tx1"/>
              </a:solidFill>
              <a:highlight>
                <a:srgbClr val="FFFF00"/>
              </a:highlight>
              <a:latin typeface="Times New Roman"/>
              <a:ea typeface="Times New Roman" panose="02020603050405020304" pitchFamily="18" charset="0"/>
              <a:cs typeface="Calibri"/>
            </a:endParaRPr>
          </a:p>
          <a:p>
            <a:pPr marL="537210" indent="-342900">
              <a:lnSpc>
                <a:spcPct val="12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Baltimore, MD.  Project Title: Bowley’s Lane Composting Facility</a:t>
            </a:r>
          </a:p>
          <a:p>
            <a:pPr marL="537210" indent="-342900">
              <a:lnSpc>
                <a:spcPct val="12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Shenandoah Valley, VA. Project Title: Expanded and Optimized Recycling Services in the Northern Shenandoah Valley</a:t>
            </a:r>
            <a:endParaRPr lang="en-US" sz="900" b="1" u="sng">
              <a:solidFill>
                <a:schemeClr val="tx1"/>
              </a:solidFill>
              <a:latin typeface="Calibri"/>
              <a:ea typeface="Times New Roman" panose="02020603050405020304" pitchFamily="18" charset="0"/>
              <a:cs typeface="Calibri"/>
            </a:endParaRPr>
          </a:p>
          <a:p>
            <a:pPr marL="0" indent="0">
              <a:lnSpc>
                <a:spcPct val="120000"/>
              </a:lnSpc>
              <a:spcBef>
                <a:spcPts val="0"/>
              </a:spcBef>
              <a:spcAft>
                <a:spcPts val="0"/>
              </a:spcAft>
              <a:buClrTx/>
              <a:buNone/>
            </a:pPr>
            <a:endParaRPr lang="en-US" sz="1500" b="1" u="sng">
              <a:solidFill>
                <a:schemeClr val="tx1"/>
              </a:solidFill>
              <a:highlight>
                <a:srgbClr val="FFFF00"/>
              </a:highlight>
              <a:latin typeface="Calibri"/>
              <a:ea typeface="Times New Roman" panose="02020603050405020304" pitchFamily="18" charset="0"/>
              <a:cs typeface="Calibri"/>
            </a:endParaRPr>
          </a:p>
          <a:p>
            <a:pPr marL="0" indent="0">
              <a:lnSpc>
                <a:spcPct val="120000"/>
              </a:lnSpc>
              <a:spcBef>
                <a:spcPts val="0"/>
              </a:spcBef>
              <a:spcAft>
                <a:spcPts val="0"/>
              </a:spcAft>
              <a:buClrTx/>
              <a:buNone/>
            </a:pPr>
            <a:r>
              <a:rPr lang="en-US" sz="1500" b="1" u="sng">
                <a:solidFill>
                  <a:schemeClr val="tx1"/>
                </a:solidFill>
                <a:highlight>
                  <a:srgbClr val="FFFF00"/>
                </a:highlight>
                <a:latin typeface="Calibri"/>
                <a:ea typeface="Times New Roman" panose="02020603050405020304" pitchFamily="18" charset="0"/>
                <a:cs typeface="Calibri"/>
              </a:rPr>
              <a:t>Region </a:t>
            </a:r>
            <a:r>
              <a:rPr lang="en-US" sz="1500" b="1" u="sng">
                <a:solidFill>
                  <a:schemeClr val="tx1"/>
                </a:solidFill>
                <a:effectLst/>
                <a:highlight>
                  <a:srgbClr val="FFFF00"/>
                </a:highlight>
                <a:latin typeface="Calibri"/>
                <a:ea typeface="Times New Roman" panose="02020603050405020304" pitchFamily="18" charset="0"/>
                <a:cs typeface="Calibri"/>
              </a:rPr>
              <a:t>4</a:t>
            </a:r>
            <a:r>
              <a:rPr lang="en-US" sz="1500">
                <a:solidFill>
                  <a:schemeClr val="tx1"/>
                </a:solidFill>
                <a:highlight>
                  <a:srgbClr val="FFFF00"/>
                </a:highlight>
                <a:latin typeface="Calibri"/>
                <a:ea typeface="Times New Roman" panose="02020603050405020304" pitchFamily="18" charset="0"/>
                <a:cs typeface="Calibri"/>
              </a:rPr>
              <a:t> </a:t>
            </a:r>
            <a:endParaRPr lang="en-US" sz="1500" b="1" u="sng">
              <a:solidFill>
                <a:schemeClr val="tx1"/>
              </a:solidFill>
              <a:highlight>
                <a:srgbClr val="FFFF00"/>
              </a:highlight>
              <a:latin typeface="Times New Roman"/>
              <a:ea typeface="Times New Roman" panose="02020603050405020304" pitchFamily="18" charset="0"/>
              <a:cs typeface="Calibri"/>
            </a:endParaRPr>
          </a:p>
          <a:p>
            <a:pPr marL="537210" indent="-342900">
              <a:lnSpc>
                <a:spcPct val="12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Lexington, KY.  Project Title: Lexington-Fayette Recycling Facility Improvement Initiative</a:t>
            </a:r>
          </a:p>
          <a:p>
            <a:pPr marL="537210" indent="-342900">
              <a:lnSpc>
                <a:spcPct val="120000"/>
              </a:lnSpc>
              <a:spcBef>
                <a:spcPts val="0"/>
              </a:spcBef>
              <a:spcAft>
                <a:spcPts val="0"/>
              </a:spcAft>
              <a:buClrTx/>
              <a:buFont typeface="Arial" panose="020B0604020202020204" pitchFamily="34" charset="0"/>
              <a:buChar char="•"/>
            </a:pPr>
            <a:r>
              <a:rPr lang="en-US" sz="900">
                <a:solidFill>
                  <a:schemeClr val="tx1"/>
                </a:solidFill>
                <a:latin typeface="Calibri"/>
                <a:ea typeface="Times New Roman" panose="02020603050405020304" pitchFamily="18" charset="0"/>
                <a:cs typeface="Calibri"/>
              </a:rPr>
              <a:t>Durham County, North Carolina. Project Title: Convenience for All: Renovation and Re-design of the Redwood Convenience Site in Eastern Durham County</a:t>
            </a:r>
          </a:p>
          <a:p>
            <a:pPr marL="537210" indent="-342900">
              <a:lnSpc>
                <a:spcPct val="120000"/>
              </a:lnSpc>
              <a:spcBef>
                <a:spcPts val="0"/>
              </a:spcBef>
              <a:spcAft>
                <a:spcPts val="0"/>
              </a:spcAft>
              <a:buClrTx/>
              <a:buFont typeface="Arial" panose="020B0604020202020204" pitchFamily="34" charset="0"/>
              <a:buChar char="•"/>
            </a:pPr>
            <a:r>
              <a:rPr lang="en-US" sz="900">
                <a:solidFill>
                  <a:schemeClr val="tx1"/>
                </a:solidFill>
                <a:latin typeface="Calibri"/>
                <a:ea typeface="Times New Roman" panose="02020603050405020304" pitchFamily="18" charset="0"/>
                <a:cs typeface="Calibri"/>
              </a:rPr>
              <a:t>Nassau County, Florida. Project Title: Nassau County Recycling Process Enrichment Program</a:t>
            </a:r>
          </a:p>
          <a:p>
            <a:pPr marL="194310" indent="0">
              <a:lnSpc>
                <a:spcPct val="120000"/>
              </a:lnSpc>
              <a:spcBef>
                <a:spcPts val="0"/>
              </a:spcBef>
              <a:spcAft>
                <a:spcPts val="600"/>
              </a:spcAft>
              <a:buClrTx/>
              <a:buNone/>
            </a:pPr>
            <a:endParaRPr lang="en-US" sz="900" b="1" u="sng">
              <a:solidFill>
                <a:schemeClr val="tx1"/>
              </a:solidFill>
              <a:effectLst/>
              <a:latin typeface="Calibri"/>
              <a:ea typeface="Times New Roman" panose="02020603050405020304" pitchFamily="18" charset="0"/>
              <a:cs typeface="Calibri"/>
            </a:endParaRPr>
          </a:p>
          <a:p>
            <a:pPr marL="0" indent="0">
              <a:lnSpc>
                <a:spcPct val="120000"/>
              </a:lnSpc>
              <a:spcBef>
                <a:spcPts val="0"/>
              </a:spcBef>
              <a:spcAft>
                <a:spcPts val="600"/>
              </a:spcAft>
              <a:buClrTx/>
              <a:buNone/>
            </a:pPr>
            <a:r>
              <a:rPr lang="en-US" sz="1500" b="1" u="sng">
                <a:solidFill>
                  <a:schemeClr val="tx1"/>
                </a:solidFill>
                <a:effectLst/>
                <a:highlight>
                  <a:srgbClr val="FFFF00"/>
                </a:highlight>
                <a:latin typeface="Calibri"/>
                <a:ea typeface="Times New Roman" panose="02020603050405020304" pitchFamily="18" charset="0"/>
                <a:cs typeface="Calibri"/>
              </a:rPr>
              <a:t>Region 5</a:t>
            </a:r>
            <a:r>
              <a:rPr lang="en-US" sz="900">
                <a:solidFill>
                  <a:schemeClr val="tx1"/>
                </a:solidFill>
                <a:latin typeface="Calibri"/>
                <a:ea typeface="Times New Roman" panose="02020603050405020304" pitchFamily="18" charset="0"/>
                <a:cs typeface="Calibri"/>
              </a:rPr>
              <a:t> </a:t>
            </a:r>
          </a:p>
          <a:p>
            <a:pPr marL="537210" indent="-342900">
              <a:lnSpc>
                <a:spcPct val="12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Toledo, OH.  Project Title: Lucas County Materials Recovery Facility Development</a:t>
            </a:r>
          </a:p>
          <a:p>
            <a:pPr marL="537210" indent="-342900">
              <a:lnSpc>
                <a:spcPct val="12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Minneapolis, MN. Project Title: North Transfer Station Revitalization</a:t>
            </a:r>
          </a:p>
        </p:txBody>
      </p:sp>
      <p:sp>
        <p:nvSpPr>
          <p:cNvPr id="3" name="Content Placeholder 4">
            <a:extLst>
              <a:ext uri="{FF2B5EF4-FFF2-40B4-BE49-F238E27FC236}">
                <a16:creationId xmlns:a16="http://schemas.microsoft.com/office/drawing/2014/main" id="{F2550A41-5F9A-C374-450F-05317AAA43F6}"/>
              </a:ext>
            </a:extLst>
          </p:cNvPr>
          <p:cNvSpPr txBox="1">
            <a:spLocks/>
          </p:cNvSpPr>
          <p:nvPr/>
        </p:nvSpPr>
        <p:spPr>
          <a:xfrm>
            <a:off x="6247787" y="1530522"/>
            <a:ext cx="5905930" cy="4826584"/>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50000"/>
              </a:lnSpc>
              <a:spcBef>
                <a:spcPts val="0"/>
              </a:spcBef>
              <a:spcAft>
                <a:spcPts val="0"/>
              </a:spcAft>
              <a:buClrTx/>
              <a:buNone/>
            </a:pPr>
            <a:r>
              <a:rPr lang="en-US" sz="1500" b="1" u="sng" strike="noStrike">
                <a:solidFill>
                  <a:schemeClr val="tx1"/>
                </a:solidFill>
                <a:effectLst/>
                <a:highlight>
                  <a:srgbClr val="FFFF00"/>
                </a:highlight>
                <a:latin typeface="Calibri"/>
                <a:ea typeface="Times New Roman" panose="02020603050405020304" pitchFamily="18" charset="0"/>
                <a:cs typeface="Calibri"/>
              </a:rPr>
              <a:t>Region </a:t>
            </a:r>
            <a:r>
              <a:rPr lang="en-US" sz="1500" b="1" u="sng">
                <a:solidFill>
                  <a:schemeClr val="tx1"/>
                </a:solidFill>
                <a:highlight>
                  <a:srgbClr val="FFFF00"/>
                </a:highlight>
                <a:latin typeface="Calibri"/>
                <a:ea typeface="Times New Roman" panose="02020603050405020304" pitchFamily="18" charset="0"/>
                <a:cs typeface="Calibri"/>
              </a:rPr>
              <a:t>6</a:t>
            </a:r>
          </a:p>
          <a:p>
            <a:pPr marL="383540" lvl="1">
              <a:lnSpc>
                <a:spcPct val="150000"/>
              </a:lnSpc>
              <a:spcBef>
                <a:spcPts val="0"/>
              </a:spcBef>
              <a:spcAft>
                <a:spcPts val="0"/>
              </a:spcAft>
              <a:buClrTx/>
              <a:buFont typeface="Arial" panose="020B0604020202020204" pitchFamily="34" charset="0"/>
              <a:buChar char="•"/>
            </a:pPr>
            <a:r>
              <a:rPr lang="en-US" sz="900">
                <a:solidFill>
                  <a:schemeClr val="tx1"/>
                </a:solidFill>
                <a:latin typeface="Calibri"/>
                <a:ea typeface="Times New Roman" panose="02020603050405020304" pitchFamily="18" charset="0"/>
                <a:cs typeface="Calibri"/>
              </a:rPr>
              <a:t>West Monroe, LA.  Project Title: Recycling Infrastructure Expansion Project for West Monroe, LA</a:t>
            </a:r>
          </a:p>
          <a:p>
            <a:pPr marL="383540" lvl="1">
              <a:lnSpc>
                <a:spcPct val="150000"/>
              </a:lnSpc>
              <a:spcBef>
                <a:spcPts val="0"/>
              </a:spcBef>
              <a:spcAft>
                <a:spcPts val="0"/>
              </a:spcAft>
              <a:buClrTx/>
              <a:buFont typeface="Arial" panose="020B0604020202020204" pitchFamily="34" charset="0"/>
              <a:buChar char="•"/>
            </a:pPr>
            <a:r>
              <a:rPr lang="en-US" sz="900">
                <a:solidFill>
                  <a:schemeClr val="tx1"/>
                </a:solidFill>
                <a:latin typeface="Calibri"/>
                <a:ea typeface="Times New Roman" panose="02020603050405020304" pitchFamily="18" charset="0"/>
                <a:cs typeface="Calibri"/>
              </a:rPr>
              <a:t>Austin, TX. Project Title: Austin Reuse Warehouse</a:t>
            </a:r>
            <a:endParaRPr lang="en-US" sz="900">
              <a:solidFill>
                <a:schemeClr val="tx1"/>
              </a:solidFill>
              <a:cs typeface="Calibri" panose="020F0502020204030204"/>
            </a:endParaRPr>
          </a:p>
          <a:p>
            <a:pPr marL="383540" lvl="1">
              <a:lnSpc>
                <a:spcPct val="150000"/>
              </a:lnSpc>
              <a:spcBef>
                <a:spcPts val="0"/>
              </a:spcBef>
              <a:spcAft>
                <a:spcPts val="0"/>
              </a:spcAft>
              <a:buClrTx/>
              <a:buFont typeface="Arial" panose="020B0604020202020204" pitchFamily="34" charset="0"/>
              <a:buChar char="•"/>
            </a:pPr>
            <a:r>
              <a:rPr lang="en-US" sz="900">
                <a:solidFill>
                  <a:schemeClr val="tx1"/>
                </a:solidFill>
                <a:latin typeface="Calibri"/>
                <a:ea typeface="Times New Roman" panose="02020603050405020304" pitchFamily="18" charset="0"/>
                <a:cs typeface="Calibri"/>
              </a:rPr>
              <a:t>New Orleans, LA. Project Title: New Orleans Recycling Expansion and Planning (NOREAP)</a:t>
            </a:r>
            <a:endParaRPr lang="en-US" sz="900">
              <a:solidFill>
                <a:schemeClr val="tx1"/>
              </a:solidFill>
              <a:cs typeface="Calibri"/>
            </a:endParaRPr>
          </a:p>
          <a:p>
            <a:pPr marL="0" indent="0">
              <a:lnSpc>
                <a:spcPct val="150000"/>
              </a:lnSpc>
              <a:spcBef>
                <a:spcPts val="0"/>
              </a:spcBef>
              <a:spcAft>
                <a:spcPts val="0"/>
              </a:spcAft>
              <a:buClrTx/>
              <a:buNone/>
            </a:pPr>
            <a:r>
              <a:rPr lang="en-US" sz="1500" b="1" u="sng">
                <a:solidFill>
                  <a:schemeClr val="tx1"/>
                </a:solidFill>
                <a:effectLst/>
                <a:highlight>
                  <a:srgbClr val="FFFF00"/>
                </a:highlight>
                <a:latin typeface="Calibri"/>
                <a:ea typeface="Times New Roman" panose="02020603050405020304" pitchFamily="18" charset="0"/>
                <a:cs typeface="Calibri"/>
              </a:rPr>
              <a:t>Region </a:t>
            </a:r>
            <a:r>
              <a:rPr lang="en-US" sz="1500" b="1" u="sng">
                <a:solidFill>
                  <a:schemeClr val="tx1"/>
                </a:solidFill>
                <a:highlight>
                  <a:srgbClr val="FFFF00"/>
                </a:highlight>
                <a:latin typeface="Calibri"/>
                <a:ea typeface="Times New Roman" panose="02020603050405020304" pitchFamily="18" charset="0"/>
                <a:cs typeface="Calibri"/>
              </a:rPr>
              <a:t>7</a:t>
            </a:r>
            <a:r>
              <a:rPr lang="en-US" sz="1500">
                <a:solidFill>
                  <a:schemeClr val="tx1"/>
                </a:solidFill>
                <a:highlight>
                  <a:srgbClr val="FFFF00"/>
                </a:highlight>
                <a:latin typeface="Calibri"/>
                <a:ea typeface="Times New Roman" panose="02020603050405020304" pitchFamily="18" charset="0"/>
                <a:cs typeface="Calibri"/>
              </a:rPr>
              <a:t> </a:t>
            </a:r>
            <a:endParaRPr lang="en-US" sz="1500" b="1" u="sng">
              <a:solidFill>
                <a:schemeClr val="tx1"/>
              </a:solidFill>
              <a:highlight>
                <a:srgbClr val="FFFF00"/>
              </a:highlight>
              <a:latin typeface="Calibri"/>
              <a:ea typeface="Times New Roman" panose="02020603050405020304" pitchFamily="18" charset="0"/>
              <a:cs typeface="Calibri"/>
            </a:endParaRPr>
          </a:p>
          <a:p>
            <a:pPr marL="383540" lvl="1">
              <a:lnSpc>
                <a:spcPct val="15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Iowa City, IA.  Project Title: Iowa City Compost Facility Improvements and Expansion </a:t>
            </a:r>
          </a:p>
          <a:p>
            <a:pPr marL="383540" lvl="1">
              <a:lnSpc>
                <a:spcPct val="15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MO. Project Title: The East Central MO Recycling Project.</a:t>
            </a:r>
          </a:p>
          <a:p>
            <a:pPr marL="651510" indent="0">
              <a:lnSpc>
                <a:spcPct val="150000"/>
              </a:lnSpc>
              <a:spcBef>
                <a:spcPts val="0"/>
              </a:spcBef>
              <a:spcAft>
                <a:spcPts val="0"/>
              </a:spcAft>
              <a:buClrTx/>
              <a:buNone/>
            </a:pPr>
            <a:endParaRPr lang="en-US" sz="900">
              <a:solidFill>
                <a:schemeClr val="tx1"/>
              </a:solidFill>
              <a:latin typeface="Calibri"/>
              <a:ea typeface="Times New Roman" panose="02020603050405020304" pitchFamily="18" charset="0"/>
              <a:cs typeface="Calibri"/>
            </a:endParaRPr>
          </a:p>
          <a:p>
            <a:pPr marL="0" indent="0">
              <a:lnSpc>
                <a:spcPct val="150000"/>
              </a:lnSpc>
              <a:spcBef>
                <a:spcPts val="0"/>
              </a:spcBef>
              <a:spcAft>
                <a:spcPts val="0"/>
              </a:spcAft>
              <a:buClrTx/>
              <a:buNone/>
            </a:pPr>
            <a:r>
              <a:rPr lang="en-US" sz="1500" b="1" u="sng">
                <a:solidFill>
                  <a:schemeClr val="tx1"/>
                </a:solidFill>
                <a:highlight>
                  <a:srgbClr val="FFFF00"/>
                </a:highlight>
                <a:latin typeface="Calibri"/>
                <a:ea typeface="Times New Roman" panose="02020603050405020304" pitchFamily="18" charset="0"/>
                <a:cs typeface="Calibri"/>
              </a:rPr>
              <a:t>Region</a:t>
            </a:r>
            <a:r>
              <a:rPr lang="en-US" sz="1500" b="1" u="sng">
                <a:solidFill>
                  <a:schemeClr val="tx1"/>
                </a:solidFill>
                <a:effectLst/>
                <a:highlight>
                  <a:srgbClr val="FFFF00"/>
                </a:highlight>
                <a:latin typeface="Calibri"/>
                <a:ea typeface="Times New Roman" panose="02020603050405020304" pitchFamily="18" charset="0"/>
                <a:cs typeface="Calibri"/>
              </a:rPr>
              <a:t> </a:t>
            </a:r>
            <a:r>
              <a:rPr lang="en-US" sz="1500" b="1" u="sng">
                <a:solidFill>
                  <a:schemeClr val="tx1"/>
                </a:solidFill>
                <a:highlight>
                  <a:srgbClr val="FFFF00"/>
                </a:highlight>
                <a:latin typeface="Calibri"/>
                <a:ea typeface="Times New Roman" panose="02020603050405020304" pitchFamily="18" charset="0"/>
                <a:cs typeface="Calibri"/>
              </a:rPr>
              <a:t>8</a:t>
            </a:r>
          </a:p>
          <a:p>
            <a:pPr marL="383540" lvl="1">
              <a:lnSpc>
                <a:spcPct val="15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Bozeman, MT.  Project Title:  Bozeman Sustainable Organics Management Program </a:t>
            </a:r>
          </a:p>
          <a:p>
            <a:pPr marL="383540" lvl="1">
              <a:lnSpc>
                <a:spcPct val="15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Chaffee County, CO. Project Title: Chaffee County Colorado Transfer Station and Materials Recovery Facility</a:t>
            </a:r>
          </a:p>
          <a:p>
            <a:pPr marL="383540" lvl="1">
              <a:lnSpc>
                <a:spcPct val="15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Logan, UT. Project Title: Development of the Logan Regional Green Waste Facility</a:t>
            </a:r>
          </a:p>
          <a:p>
            <a:pPr marL="0" indent="0">
              <a:lnSpc>
                <a:spcPct val="150000"/>
              </a:lnSpc>
              <a:spcBef>
                <a:spcPts val="0"/>
              </a:spcBef>
              <a:spcAft>
                <a:spcPts val="0"/>
              </a:spcAft>
              <a:buClrTx/>
              <a:buNone/>
            </a:pPr>
            <a:r>
              <a:rPr lang="en-US" sz="1500" b="1" u="sng">
                <a:solidFill>
                  <a:schemeClr val="tx1"/>
                </a:solidFill>
                <a:highlight>
                  <a:srgbClr val="FFFF00"/>
                </a:highlight>
                <a:latin typeface="Calibri"/>
                <a:ea typeface="Times New Roman" panose="02020603050405020304" pitchFamily="18" charset="0"/>
                <a:cs typeface="Calibri"/>
              </a:rPr>
              <a:t>Region 9</a:t>
            </a:r>
          </a:p>
          <a:p>
            <a:pPr marL="383540" lvl="1">
              <a:lnSpc>
                <a:spcPct val="15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Los Angeles, CA.  Project Title: Calabasas Anaerobic Digestion Facility Project </a:t>
            </a:r>
          </a:p>
          <a:p>
            <a:pPr marL="383540" lvl="1">
              <a:lnSpc>
                <a:spcPct val="15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Hilo, HI. Project Title: Reuse infrastructure for a city-scale reusable food ware and refillable bottle system </a:t>
            </a:r>
          </a:p>
          <a:p>
            <a:pPr marL="0" indent="0">
              <a:lnSpc>
                <a:spcPct val="150000"/>
              </a:lnSpc>
              <a:spcBef>
                <a:spcPts val="0"/>
              </a:spcBef>
              <a:spcAft>
                <a:spcPts val="600"/>
              </a:spcAft>
              <a:buClrTx/>
              <a:buNone/>
            </a:pPr>
            <a:r>
              <a:rPr lang="en-US" sz="1500" b="1" u="sng">
                <a:solidFill>
                  <a:schemeClr val="tx1"/>
                </a:solidFill>
                <a:highlight>
                  <a:srgbClr val="FFFF00"/>
                </a:highlight>
                <a:latin typeface="Calibri"/>
                <a:ea typeface="Times New Roman" panose="02020603050405020304" pitchFamily="18" charset="0"/>
                <a:cs typeface="Calibri"/>
              </a:rPr>
              <a:t>Region</a:t>
            </a:r>
            <a:r>
              <a:rPr lang="en-US" sz="1500" b="1" u="sng">
                <a:solidFill>
                  <a:schemeClr val="tx1"/>
                </a:solidFill>
                <a:effectLst/>
                <a:highlight>
                  <a:srgbClr val="FFFF00"/>
                </a:highlight>
                <a:latin typeface="Calibri"/>
                <a:ea typeface="Times New Roman" panose="02020603050405020304" pitchFamily="18" charset="0"/>
                <a:cs typeface="Calibri"/>
              </a:rPr>
              <a:t> </a:t>
            </a:r>
            <a:r>
              <a:rPr lang="en-US" sz="1500" b="1" u="sng">
                <a:solidFill>
                  <a:schemeClr val="tx1"/>
                </a:solidFill>
                <a:highlight>
                  <a:srgbClr val="FFFF00"/>
                </a:highlight>
                <a:latin typeface="Calibri"/>
                <a:ea typeface="Times New Roman" panose="02020603050405020304" pitchFamily="18" charset="0"/>
                <a:cs typeface="Calibri"/>
              </a:rPr>
              <a:t>10</a:t>
            </a:r>
          </a:p>
          <a:p>
            <a:pPr marL="383540" lvl="1">
              <a:lnSpc>
                <a:spcPct val="15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Seattle, WA. Project Title: Establishment of a Salvaged Wood Warehouse to Support Local Circular Wood Economy</a:t>
            </a:r>
          </a:p>
          <a:p>
            <a:pPr marL="383540" lvl="1">
              <a:lnSpc>
                <a:spcPct val="150000"/>
              </a:lnSpc>
              <a:spcBef>
                <a:spcPts val="0"/>
              </a:spcBef>
              <a:spcAft>
                <a:spcPts val="0"/>
              </a:spcAft>
              <a:buClrTx/>
              <a:buFont typeface="Arial" panose="020B0604020202020204" pitchFamily="34" charset="0"/>
              <a:buChar char="•"/>
            </a:pPr>
            <a:r>
              <a:rPr lang="en-US" sz="900">
                <a:solidFill>
                  <a:schemeClr val="tx1"/>
                </a:solidFill>
                <a:latin typeface="Calibri"/>
                <a:cs typeface="Calibri"/>
              </a:rPr>
              <a:t>Matanuska-Susitna Borough, AL. Project Title: Mat-Su Compost Program</a:t>
            </a:r>
          </a:p>
        </p:txBody>
      </p:sp>
      <p:cxnSp>
        <p:nvCxnSpPr>
          <p:cNvPr id="5" name="Straight Connector 4">
            <a:extLst>
              <a:ext uri="{FF2B5EF4-FFF2-40B4-BE49-F238E27FC236}">
                <a16:creationId xmlns:a16="http://schemas.microsoft.com/office/drawing/2014/main" id="{82967BA9-EFE8-ECE6-CB58-44D4A9D0AA66}"/>
              </a:ext>
            </a:extLst>
          </p:cNvPr>
          <p:cNvCxnSpPr>
            <a:cxnSpLocks/>
          </p:cNvCxnSpPr>
          <p:nvPr/>
        </p:nvCxnSpPr>
        <p:spPr>
          <a:xfrm>
            <a:off x="5833534" y="1634065"/>
            <a:ext cx="0" cy="4715935"/>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BBAAF7E9-73F6-5321-5CB4-107DBEE1F74C}"/>
              </a:ext>
            </a:extLst>
          </p:cNvPr>
          <p:cNvSpPr txBox="1"/>
          <p:nvPr/>
        </p:nvSpPr>
        <p:spPr>
          <a:xfrm>
            <a:off x="3416181" y="6478451"/>
            <a:ext cx="4834705" cy="261610"/>
          </a:xfrm>
          <a:prstGeom prst="rect">
            <a:avLst/>
          </a:prstGeom>
          <a:noFill/>
        </p:spPr>
        <p:txBody>
          <a:bodyPr wrap="square">
            <a:spAutoFit/>
          </a:bodyPr>
          <a:lstStyle/>
          <a:p>
            <a:pPr algn="ctr"/>
            <a:r>
              <a:rPr lang="en-US" sz="1100" i="1" u="sng">
                <a:solidFill>
                  <a:schemeClr val="accent4"/>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https://www.epa.gov/infrastructure/recycling-grant-selectees-and-recipients</a:t>
            </a:r>
            <a:endParaRPr lang="en-US" sz="1100">
              <a:solidFill>
                <a:schemeClr val="accent4"/>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09696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8B039C-DFF3-A437-E09E-AC641EEB8A48}"/>
              </a:ext>
            </a:extLst>
          </p:cNvPr>
          <p:cNvSpPr>
            <a:spLocks noGrp="1"/>
          </p:cNvSpPr>
          <p:nvPr>
            <p:ph type="sldNum" sz="quarter" idx="12"/>
          </p:nvPr>
        </p:nvSpPr>
        <p:spPr/>
        <p:txBody>
          <a:bodyPr/>
          <a:lstStyle/>
          <a:p>
            <a:fld id="{31FEFF75-79D2-EE46-877B-299D1510E681}" type="slidenum">
              <a:rPr lang="en-US" smtClean="0"/>
              <a:t>12</a:t>
            </a:fld>
            <a:endParaRPr lang="en-US"/>
          </a:p>
        </p:txBody>
      </p:sp>
      <p:sp>
        <p:nvSpPr>
          <p:cNvPr id="4" name="Title 3">
            <a:extLst>
              <a:ext uri="{FF2B5EF4-FFF2-40B4-BE49-F238E27FC236}">
                <a16:creationId xmlns:a16="http://schemas.microsoft.com/office/drawing/2014/main" id="{5A89B809-7AFA-93DC-4AF2-112BCD207036}"/>
              </a:ext>
            </a:extLst>
          </p:cNvPr>
          <p:cNvSpPr>
            <a:spLocks noGrp="1"/>
          </p:cNvSpPr>
          <p:nvPr>
            <p:ph type="ctrTitle"/>
          </p:nvPr>
        </p:nvSpPr>
        <p:spPr/>
        <p:txBody>
          <a:bodyPr/>
          <a:lstStyle/>
          <a:p>
            <a:pPr algn="ctr"/>
            <a:r>
              <a:rPr lang="en-US" sz="3600" b="1"/>
              <a:t>Upcoming selection Announcements</a:t>
            </a:r>
          </a:p>
        </p:txBody>
      </p:sp>
      <p:sp>
        <p:nvSpPr>
          <p:cNvPr id="7" name="Text Placeholder 6">
            <a:extLst>
              <a:ext uri="{FF2B5EF4-FFF2-40B4-BE49-F238E27FC236}">
                <a16:creationId xmlns:a16="http://schemas.microsoft.com/office/drawing/2014/main" id="{930911AB-CBE4-5260-12A2-4D7AADA86376}"/>
              </a:ext>
            </a:extLst>
          </p:cNvPr>
          <p:cNvSpPr>
            <a:spLocks noGrp="1"/>
          </p:cNvSpPr>
          <p:nvPr>
            <p:ph type="body" sz="quarter" idx="14"/>
          </p:nvPr>
        </p:nvSpPr>
        <p:spPr>
          <a:xfrm>
            <a:off x="392627" y="1143000"/>
            <a:ext cx="11328730" cy="4781550"/>
          </a:xfrm>
        </p:spPr>
        <p:txBody>
          <a:bodyPr>
            <a:normAutofit fontScale="85000" lnSpcReduction="20000"/>
          </a:bodyPr>
          <a:lstStyle/>
          <a:p>
            <a:endParaRPr kumimoji="0" lang="en-US" sz="3600" i="1" u="none" kern="1200" cap="none" spc="0" normalizeH="0" baseline="0" noProof="0">
              <a:ln>
                <a:noFill/>
              </a:ln>
              <a:solidFill>
                <a:srgbClr val="000000"/>
              </a:solidFill>
              <a:effectLst/>
              <a:uLnTx/>
              <a:uFillTx/>
              <a:latin typeface="Calibri"/>
              <a:ea typeface="Calibri" panose="020F0502020204030204" pitchFamily="34" charset="0"/>
              <a:cs typeface="Calibri"/>
            </a:endParaRPr>
          </a:p>
          <a:p>
            <a:pPr algn="just"/>
            <a:r>
              <a:rPr kumimoji="0" lang="en-US" sz="2800" i="1" u="none" kern="1200" cap="none" spc="0" normalizeH="0" baseline="0" noProof="0">
                <a:ln>
                  <a:noFill/>
                </a:ln>
                <a:solidFill>
                  <a:srgbClr val="000000"/>
                </a:solidFill>
                <a:effectLst/>
                <a:uLnTx/>
                <a:uFillTx/>
                <a:latin typeface="Calibri"/>
                <a:ea typeface="Calibri" panose="020F0502020204030204" pitchFamily="34" charset="0"/>
                <a:cs typeface="Calibri"/>
              </a:rPr>
              <a:t>EPA intends to announce the results of the </a:t>
            </a:r>
            <a:r>
              <a:rPr kumimoji="0" lang="en-US" sz="2800" b="1" i="1" u="none" kern="1200" cap="none" spc="0" normalizeH="0" baseline="0" noProof="0">
                <a:ln>
                  <a:noFill/>
                </a:ln>
                <a:solidFill>
                  <a:srgbClr val="000000"/>
                </a:solidFill>
                <a:effectLst/>
                <a:uLnTx/>
                <a:uFillTx/>
                <a:latin typeface="Calibri"/>
                <a:ea typeface="Calibri" panose="020F0502020204030204" pitchFamily="34" charset="0"/>
                <a:cs typeface="Calibri"/>
              </a:rPr>
              <a:t>Recycling Education and Outreach Grants </a:t>
            </a:r>
            <a:r>
              <a:rPr kumimoji="0" lang="en-US" sz="2800" i="1" u="none" kern="1200" cap="none" spc="0" normalizeH="0" baseline="0" noProof="0">
                <a:ln>
                  <a:noFill/>
                </a:ln>
                <a:solidFill>
                  <a:srgbClr val="000000"/>
                </a:solidFill>
                <a:effectLst/>
                <a:uLnTx/>
                <a:uFillTx/>
                <a:latin typeface="Calibri"/>
                <a:ea typeface="Calibri" panose="020F0502020204030204" pitchFamily="34" charset="0"/>
                <a:cs typeface="Calibri"/>
              </a:rPr>
              <a:t>and the </a:t>
            </a:r>
            <a:r>
              <a:rPr lang="en-US" sz="2800" b="1" i="1" strike="noStrike">
                <a:solidFill>
                  <a:srgbClr val="000000"/>
                </a:solidFill>
                <a:latin typeface="Calibri"/>
                <a:ea typeface="Calibri" panose="020F0502020204030204" pitchFamily="34" charset="0"/>
                <a:cs typeface="Calibri"/>
              </a:rPr>
              <a:t>SWIFR Grants for Tribes and Intertribal Consortia </a:t>
            </a:r>
            <a:r>
              <a:rPr lang="en-US" sz="2800" i="1" strike="noStrike">
                <a:solidFill>
                  <a:srgbClr val="000000"/>
                </a:solidFill>
                <a:latin typeface="Calibri"/>
                <a:ea typeface="Calibri" panose="020F0502020204030204" pitchFamily="34" charset="0"/>
                <a:cs typeface="Calibri"/>
              </a:rPr>
              <a:t>later this year!</a:t>
            </a:r>
          </a:p>
          <a:p>
            <a:pPr algn="just"/>
            <a:r>
              <a:rPr lang="en-US" sz="2800" i="1">
                <a:solidFill>
                  <a:srgbClr val="000000"/>
                </a:solidFill>
                <a:latin typeface="Calibri"/>
                <a:ea typeface="Calibri" panose="020F0502020204030204" pitchFamily="34" charset="0"/>
                <a:cs typeface="Calibri"/>
              </a:rPr>
              <a:t>__________________________________________________________________________</a:t>
            </a:r>
            <a:endParaRPr lang="en-US" sz="2800" i="1" strike="noStrike">
              <a:solidFill>
                <a:srgbClr val="000000"/>
              </a:solidFill>
              <a:latin typeface="Calibri"/>
              <a:ea typeface="Calibri" panose="020F0502020204030204" pitchFamily="34" charset="0"/>
              <a:cs typeface="Calibri"/>
            </a:endParaRPr>
          </a:p>
          <a:p>
            <a:pPr algn="just"/>
            <a:endParaRPr lang="en-US" sz="2800" b="1" strike="noStrike">
              <a:solidFill>
                <a:srgbClr val="000000"/>
              </a:solidFill>
              <a:latin typeface="Calibri"/>
              <a:ea typeface="Calibri" panose="020F0502020204030204" pitchFamily="34" charset="0"/>
              <a:cs typeface="Calibri"/>
            </a:endParaRPr>
          </a:p>
          <a:p>
            <a:pPr algn="just"/>
            <a:r>
              <a:rPr lang="en-US" sz="2800" b="1" strike="noStrike">
                <a:solidFill>
                  <a:srgbClr val="000000"/>
                </a:solidFill>
                <a:latin typeface="Calibri"/>
                <a:ea typeface="Calibri" panose="020F0502020204030204" pitchFamily="34" charset="0"/>
                <a:cs typeface="Calibri"/>
              </a:rPr>
              <a:t>   Recycling Education and Outreach Grants: </a:t>
            </a:r>
          </a:p>
          <a:p>
            <a:pPr marL="914426" lvl="1" indent="-457200" algn="just">
              <a:buFont typeface="Arial" panose="020B0604020202020204" pitchFamily="34" charset="0"/>
              <a:buChar char="•"/>
            </a:pPr>
            <a:r>
              <a:rPr kumimoji="0" lang="en-US" sz="2600" u="none" kern="1200" cap="none" spc="0" normalizeH="0" baseline="0" noProof="0">
                <a:ln>
                  <a:noFill/>
                </a:ln>
                <a:solidFill>
                  <a:srgbClr val="000000"/>
                </a:solidFill>
                <a:effectLst/>
                <a:uLnTx/>
                <a:uFillTx/>
                <a:latin typeface="Calibri"/>
                <a:ea typeface="Calibri" panose="020F0502020204030204" pitchFamily="34" charset="0"/>
                <a:cs typeface="Calibri"/>
              </a:rPr>
              <a:t>Up to 25 recipients </a:t>
            </a:r>
          </a:p>
          <a:p>
            <a:pPr marL="914426" lvl="1" indent="-457200" algn="just">
              <a:buFont typeface="Arial" panose="020B0604020202020204" pitchFamily="34" charset="0"/>
              <a:buChar char="•"/>
            </a:pPr>
            <a:r>
              <a:rPr kumimoji="0" lang="en-US" sz="2600" u="none" kern="1200" cap="none" spc="0" normalizeH="0" baseline="0" noProof="0">
                <a:ln>
                  <a:noFill/>
                </a:ln>
                <a:solidFill>
                  <a:srgbClr val="000000"/>
                </a:solidFill>
                <a:effectLst/>
                <a:uLnTx/>
                <a:uFillTx/>
                <a:latin typeface="Calibri"/>
                <a:ea typeface="Calibri" panose="020F0502020204030204" pitchFamily="34" charset="0"/>
                <a:cs typeface="Calibri"/>
              </a:rPr>
              <a:t>~$30M in total funding ($250k - $2.0M per individual grant award)</a:t>
            </a:r>
          </a:p>
          <a:p>
            <a:pPr lvl="1" algn="just"/>
            <a:endParaRPr kumimoji="0" lang="en-US" sz="2800" u="none" kern="1200" cap="none" spc="0" normalizeH="0" baseline="0" noProof="0">
              <a:ln>
                <a:noFill/>
              </a:ln>
              <a:solidFill>
                <a:srgbClr val="000000"/>
              </a:solidFill>
              <a:effectLst/>
              <a:uLnTx/>
              <a:uFillTx/>
              <a:latin typeface="Calibri"/>
              <a:ea typeface="Calibri" panose="020F0502020204030204" pitchFamily="34" charset="0"/>
              <a:cs typeface="Calibri"/>
            </a:endParaRPr>
          </a:p>
          <a:p>
            <a:pPr algn="just"/>
            <a:r>
              <a:rPr lang="en-US" sz="2800" b="1">
                <a:solidFill>
                  <a:srgbClr val="000000"/>
                </a:solidFill>
                <a:latin typeface="Calibri"/>
                <a:ea typeface="Calibri" panose="020F0502020204030204" pitchFamily="34" charset="0"/>
                <a:cs typeface="Calibri"/>
              </a:rPr>
              <a:t>   SWIFR Grants for Tribes and Intertribal Consortia: </a:t>
            </a:r>
          </a:p>
          <a:p>
            <a:pPr marL="914426" lvl="1" indent="-457200" algn="just">
              <a:buFont typeface="Arial" panose="020B0604020202020204" pitchFamily="34" charset="0"/>
              <a:buChar char="•"/>
            </a:pPr>
            <a:r>
              <a:rPr kumimoji="0" lang="en-US" sz="260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Up to 60 recipients </a:t>
            </a:r>
          </a:p>
          <a:p>
            <a:pPr marL="914426" lvl="1" indent="-457200" algn="just">
              <a:buFont typeface="Arial" panose="020B0604020202020204" pitchFamily="34" charset="0"/>
              <a:buChar char="•"/>
            </a:pPr>
            <a:r>
              <a:rPr lang="en-US" sz="2600">
                <a:solidFill>
                  <a:srgbClr val="000000"/>
                </a:solidFill>
                <a:latin typeface="Calibri"/>
                <a:ea typeface="Calibri" panose="020F0502020204030204" pitchFamily="34" charset="0"/>
                <a:cs typeface="Calibri"/>
              </a:rPr>
              <a:t>~$40M in total funding ($100k - $1.5M per individual grant award)</a:t>
            </a:r>
            <a:endParaRPr kumimoji="0" lang="en-US" sz="2600" u="none" strike="noStrike" kern="1200" cap="none" spc="0" normalizeH="0" baseline="0" noProof="0">
              <a:ln>
                <a:noFill/>
              </a:ln>
              <a:solidFill>
                <a:srgbClr val="000000"/>
              </a:solidFill>
              <a:effectLst/>
              <a:uLnTx/>
              <a:uFillTx/>
              <a:latin typeface="Calibri"/>
              <a:ea typeface="Calibri" panose="020F0502020204030204" pitchFamily="34" charset="0"/>
              <a:cs typeface="Calibri"/>
            </a:endParaRPr>
          </a:p>
          <a:p>
            <a:endParaRPr lang="en-US"/>
          </a:p>
        </p:txBody>
      </p:sp>
    </p:spTree>
    <p:extLst>
      <p:ext uri="{BB962C8B-B14F-4D97-AF65-F5344CB8AC3E}">
        <p14:creationId xmlns:p14="http://schemas.microsoft.com/office/powerpoint/2010/main" val="1202735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21A3-C9F3-FE12-C9BC-BAF0700E1B6E}"/>
              </a:ext>
            </a:extLst>
          </p:cNvPr>
          <p:cNvSpPr>
            <a:spLocks noGrp="1"/>
          </p:cNvSpPr>
          <p:nvPr>
            <p:ph type="title"/>
          </p:nvPr>
        </p:nvSpPr>
        <p:spPr/>
        <p:txBody>
          <a:bodyPr/>
          <a:lstStyle/>
          <a:p>
            <a:r>
              <a:rPr lang="en-US"/>
              <a:t>Region 4: Durham County</a:t>
            </a:r>
          </a:p>
        </p:txBody>
      </p:sp>
      <p:sp>
        <p:nvSpPr>
          <p:cNvPr id="3" name="Content Placeholder 2">
            <a:extLst>
              <a:ext uri="{FF2B5EF4-FFF2-40B4-BE49-F238E27FC236}">
                <a16:creationId xmlns:a16="http://schemas.microsoft.com/office/drawing/2014/main" id="{C13165C7-0977-95EE-1E9B-1047E494D8AA}"/>
              </a:ext>
            </a:extLst>
          </p:cNvPr>
          <p:cNvSpPr>
            <a:spLocks noGrp="1"/>
          </p:cNvSpPr>
          <p:nvPr>
            <p:ph idx="1"/>
          </p:nvPr>
        </p:nvSpPr>
        <p:spPr>
          <a:xfrm>
            <a:off x="221384" y="1441455"/>
            <a:ext cx="11750675" cy="4718304"/>
          </a:xfrm>
        </p:spPr>
        <p:txBody>
          <a:bodyPr/>
          <a:lstStyle/>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Project Title</a:t>
            </a:r>
            <a:r>
              <a:rPr lang="en-US" sz="1800">
                <a:effectLst/>
                <a:latin typeface="Calibri" panose="020F0502020204030204" pitchFamily="34" charset="0"/>
                <a:ea typeface="Calibri" panose="020F0502020204030204" pitchFamily="34" charset="0"/>
                <a:cs typeface="Calibri" panose="020F0502020204030204" pitchFamily="34" charset="0"/>
              </a:rPr>
              <a:t>: Convenience for All: Renovation and Re-design of the Redwood Convenience Site in Eastern Durham County</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Location: </a:t>
            </a:r>
            <a:r>
              <a:rPr lang="en-US" sz="1800">
                <a:effectLst/>
                <a:latin typeface="Calibri" panose="020F0502020204030204" pitchFamily="34" charset="0"/>
                <a:ea typeface="Calibri" panose="020F0502020204030204" pitchFamily="34" charset="0"/>
                <a:cs typeface="Calibri" panose="020F0502020204030204" pitchFamily="34" charset="0"/>
              </a:rPr>
              <a:t>Durham County, North Carolina</a:t>
            </a:r>
          </a:p>
          <a:p>
            <a:pPr marL="0" marR="0" indent="0">
              <a:spcBef>
                <a:spcPts val="0"/>
              </a:spcBef>
              <a:spcAft>
                <a:spcPts val="0"/>
              </a:spcAft>
              <a:buNone/>
            </a:pP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Funding Requested</a:t>
            </a:r>
            <a:r>
              <a:rPr lang="en-US" sz="1800">
                <a:effectLst/>
                <a:latin typeface="Calibri" panose="020F0502020204030204" pitchFamily="34" charset="0"/>
                <a:ea typeface="Calibri" panose="020F0502020204030204" pitchFamily="34" charset="0"/>
                <a:cs typeface="Calibri" panose="020F0502020204030204" pitchFamily="34" charset="0"/>
              </a:rPr>
              <a:t>: $3,313,200</a:t>
            </a:r>
          </a:p>
          <a:p>
            <a:pPr marL="0" marR="0" indent="0">
              <a:spcBef>
                <a:spcPts val="0"/>
              </a:spcBef>
              <a:spcAft>
                <a:spcPts val="0"/>
              </a:spcAft>
              <a:buNone/>
            </a:pPr>
            <a:endParaRPr lang="en-US" sz="180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Project Track:</a:t>
            </a:r>
            <a:r>
              <a:rPr lang="en-US" sz="1800">
                <a:effectLst/>
                <a:latin typeface="Calibri" panose="020F0502020204030204" pitchFamily="34" charset="0"/>
                <a:ea typeface="Calibri" panose="020F0502020204030204" pitchFamily="34" charset="0"/>
                <a:cs typeface="Calibri" panose="020F0502020204030204" pitchFamily="34" charset="0"/>
              </a:rPr>
              <a:t> Track 1</a:t>
            </a: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Project Description</a:t>
            </a:r>
            <a:r>
              <a:rPr lang="en-US" sz="1800">
                <a:effectLst/>
                <a:latin typeface="Calibri" panose="020F0502020204030204" pitchFamily="34" charset="0"/>
                <a:ea typeface="Calibri" panose="020F0502020204030204" pitchFamily="34" charset="0"/>
                <a:cs typeface="Calibri" panose="020F0502020204030204" pitchFamily="34" charset="0"/>
              </a:rPr>
              <a:t>: The project is for the renovation and re-design of the Redwood Convenience Site in Eastern Durham County. The renovation of the site will address the increase in resident use of the site, improve sustainability measures, and expand the site and its service offerings.</a:t>
            </a:r>
          </a:p>
          <a:p>
            <a:pPr marL="0" marR="0" indent="0">
              <a:spcBef>
                <a:spcPts val="0"/>
              </a:spcBef>
              <a:spcAft>
                <a:spcPts val="0"/>
              </a:spcAft>
              <a:buNone/>
            </a:pPr>
            <a:r>
              <a:rPr lang="en-US" sz="1800" b="1">
                <a:latin typeface="Calibri" panose="020F0502020204030204" pitchFamily="34" charset="0"/>
                <a:cs typeface="Calibri" panose="020F0502020204030204" pitchFamily="34" charset="0"/>
              </a:rPr>
              <a:t>Other considerations:  </a:t>
            </a:r>
            <a:r>
              <a:rPr lang="en-US">
                <a:latin typeface="SegoeUI"/>
                <a:ea typeface="Verdana"/>
              </a:rPr>
              <a:t>	</a:t>
            </a:r>
          </a:p>
          <a:p>
            <a:pPr marL="342900" marR="0" lvl="0" indent="-342900">
              <a:spcBef>
                <a:spcPts val="0"/>
              </a:spcBef>
              <a:spcAft>
                <a:spcPts val="0"/>
              </a:spcAft>
              <a:buFont typeface="Symbol" panose="05050102010706020507" pitchFamily="18" charset="2"/>
              <a:buChar char=""/>
            </a:pPr>
            <a:r>
              <a:rPr lang="en-US" sz="1800">
                <a:latin typeface="Calibri" panose="020F0502020204030204" pitchFamily="34" charset="0"/>
                <a:ea typeface="Calibri" panose="020F0502020204030204" pitchFamily="34" charset="0"/>
                <a:cs typeface="Calibri" panose="020F0502020204030204" pitchFamily="34" charset="0"/>
              </a:rPr>
              <a:t>Project is Shovel Ready</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latin typeface="Calibri" panose="020F0502020204030204" pitchFamily="34" charset="0"/>
                <a:ea typeface="Calibri" panose="020F0502020204030204" pitchFamily="34" charset="0"/>
                <a:cs typeface="Calibri" panose="020F0502020204030204" pitchFamily="34" charset="0"/>
              </a:rPr>
              <a:t>Top scoring application in the competition</a:t>
            </a:r>
          </a:p>
          <a:p>
            <a:pPr marL="342900" marR="0" lvl="0" indent="-342900">
              <a:spcBef>
                <a:spcPts val="0"/>
              </a:spcBef>
              <a:spcAft>
                <a:spcPts val="0"/>
              </a:spcAft>
              <a:buFont typeface="Symbol" panose="05050102010706020507" pitchFamily="18" charset="2"/>
              <a:buChar char=""/>
            </a:pPr>
            <a:r>
              <a:rPr lang="en-US" sz="1800">
                <a:latin typeface="Calibri" panose="020F0502020204030204" pitchFamily="34" charset="0"/>
                <a:ea typeface="Calibri" panose="020F0502020204030204" pitchFamily="34" charset="0"/>
                <a:cs typeface="Calibri" panose="020F0502020204030204" pitchFamily="34" charset="0"/>
              </a:rPr>
              <a:t>Administrator’s hometown</a:t>
            </a:r>
          </a:p>
          <a:p>
            <a:pPr marL="342900" marR="0" lvl="0" indent="-342900">
              <a:spcBef>
                <a:spcPts val="0"/>
              </a:spcBef>
              <a:spcAft>
                <a:spcPts val="0"/>
              </a:spcAft>
              <a:buFont typeface="Symbol" panose="05050102010706020507" pitchFamily="18" charset="2"/>
              <a:buChar char=""/>
            </a:pPr>
            <a:r>
              <a:rPr lang="en-US" sz="1800">
                <a:latin typeface="Calibri" panose="020F0502020204030204" pitchFamily="34" charset="0"/>
                <a:ea typeface="Calibri" panose="020F0502020204030204" pitchFamily="34" charset="0"/>
                <a:cs typeface="Calibri" panose="020F0502020204030204" pitchFamily="34" charset="0"/>
              </a:rPr>
              <a:t>This project will result in 2 jobs created as a direct result of the grant.</a:t>
            </a:r>
          </a:p>
        </p:txBody>
      </p:sp>
      <p:sp>
        <p:nvSpPr>
          <p:cNvPr id="4" name="Slide Number Placeholder 3">
            <a:extLst>
              <a:ext uri="{FF2B5EF4-FFF2-40B4-BE49-F238E27FC236}">
                <a16:creationId xmlns:a16="http://schemas.microsoft.com/office/drawing/2014/main" id="{DF4C8BA2-BE0D-B401-F85B-02B4C68B26C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B66F55-8903-CD43-848C-7374AC1854D1}" type="slidenum">
              <a:rPr kumimoji="0" lang="en-US" sz="900" b="1" i="0" u="none" strike="noStrike" kern="1200" cap="none" spc="0" normalizeH="0" baseline="0" noProof="0" smtClean="0">
                <a:ln>
                  <a:noFill/>
                </a:ln>
                <a:solidFill>
                  <a:srgbClr val="11572C"/>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srgbClr val="11572C"/>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66091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21A3-C9F3-FE12-C9BC-BAF0700E1B6E}"/>
              </a:ext>
            </a:extLst>
          </p:cNvPr>
          <p:cNvSpPr>
            <a:spLocks noGrp="1"/>
          </p:cNvSpPr>
          <p:nvPr>
            <p:ph type="title"/>
          </p:nvPr>
        </p:nvSpPr>
        <p:spPr/>
        <p:txBody>
          <a:bodyPr/>
          <a:lstStyle/>
          <a:p>
            <a:r>
              <a:rPr lang="en-US"/>
              <a:t>Region 4: Nassau County</a:t>
            </a:r>
          </a:p>
        </p:txBody>
      </p:sp>
      <p:sp>
        <p:nvSpPr>
          <p:cNvPr id="3" name="Content Placeholder 2">
            <a:extLst>
              <a:ext uri="{FF2B5EF4-FFF2-40B4-BE49-F238E27FC236}">
                <a16:creationId xmlns:a16="http://schemas.microsoft.com/office/drawing/2014/main" id="{C13165C7-0977-95EE-1E9B-1047E494D8AA}"/>
              </a:ext>
            </a:extLst>
          </p:cNvPr>
          <p:cNvSpPr>
            <a:spLocks noGrp="1"/>
          </p:cNvSpPr>
          <p:nvPr>
            <p:ph idx="1"/>
          </p:nvPr>
        </p:nvSpPr>
        <p:spPr>
          <a:xfrm>
            <a:off x="221384" y="1441455"/>
            <a:ext cx="11750675" cy="4718304"/>
          </a:xfrm>
        </p:spPr>
        <p:txBody>
          <a:bodyPr/>
          <a:lstStyle/>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Project Title</a:t>
            </a:r>
            <a:r>
              <a:rPr lang="en-US" sz="1800">
                <a:effectLst/>
                <a:latin typeface="Calibri" panose="020F0502020204030204" pitchFamily="34" charset="0"/>
                <a:ea typeface="Calibri" panose="020F0502020204030204" pitchFamily="34" charset="0"/>
                <a:cs typeface="Calibri" panose="020F0502020204030204" pitchFamily="34" charset="0"/>
              </a:rPr>
              <a:t>: Nassau County Recycling Process Enrichment Program</a:t>
            </a:r>
          </a:p>
          <a:p>
            <a:pPr marL="0" marR="0" indent="0">
              <a:spcBef>
                <a:spcPts val="0"/>
              </a:spcBef>
              <a:spcAft>
                <a:spcPts val="0"/>
              </a:spcAft>
              <a:buNone/>
            </a:pP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Location: </a:t>
            </a:r>
            <a:r>
              <a:rPr lang="en-US" sz="1800">
                <a:effectLst/>
                <a:latin typeface="Calibri" panose="020F0502020204030204" pitchFamily="34" charset="0"/>
                <a:ea typeface="Calibri" panose="020F0502020204030204" pitchFamily="34" charset="0"/>
                <a:cs typeface="Calibri" panose="020F0502020204030204" pitchFamily="34" charset="0"/>
              </a:rPr>
              <a:t>Nassau County, Florida</a:t>
            </a:r>
          </a:p>
          <a:p>
            <a:pPr marL="0" marR="0" indent="0">
              <a:spcBef>
                <a:spcPts val="0"/>
              </a:spcBef>
              <a:spcAft>
                <a:spcPts val="0"/>
              </a:spcAft>
              <a:buNone/>
            </a:pP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Funding Requested</a:t>
            </a:r>
            <a:r>
              <a:rPr lang="en-US" sz="1800">
                <a:effectLst/>
                <a:latin typeface="Calibri" panose="020F0502020204030204" pitchFamily="34" charset="0"/>
                <a:ea typeface="Calibri" panose="020F0502020204030204" pitchFamily="34" charset="0"/>
                <a:cs typeface="Calibri" panose="020F0502020204030204" pitchFamily="34" charset="0"/>
              </a:rPr>
              <a:t>: $500,000</a:t>
            </a:r>
            <a:endParaRPr lang="en-US" sz="1800" b="0" i="0" u="none" strike="noStrike">
              <a:solidFill>
                <a:srgbClr val="000000"/>
              </a:solidFill>
              <a:effectLst/>
              <a:latin typeface="Calibri" panose="020F0502020204030204" pitchFamily="34" charset="0"/>
            </a:endParaRPr>
          </a:p>
          <a:p>
            <a:pPr marL="0" marR="0" indent="0">
              <a:spcBef>
                <a:spcPts val="0"/>
              </a:spcBef>
              <a:spcAft>
                <a:spcPts val="0"/>
              </a:spcAft>
              <a:buNone/>
            </a:pPr>
            <a:endParaRPr lang="en-US" sz="180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Project Track:</a:t>
            </a:r>
            <a:r>
              <a:rPr lang="en-US" sz="1800">
                <a:effectLst/>
                <a:latin typeface="Calibri" panose="020F0502020204030204" pitchFamily="34" charset="0"/>
                <a:ea typeface="Calibri" panose="020F0502020204030204" pitchFamily="34" charset="0"/>
                <a:cs typeface="Calibri" panose="020F0502020204030204" pitchFamily="34" charset="0"/>
              </a:rPr>
              <a:t> Track 1</a:t>
            </a: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Project Description</a:t>
            </a:r>
            <a:r>
              <a:rPr lang="en-US" sz="1800">
                <a:effectLst/>
                <a:latin typeface="Calibri" panose="020F0502020204030204" pitchFamily="34" charset="0"/>
                <a:ea typeface="Calibri" panose="020F0502020204030204" pitchFamily="34" charset="0"/>
                <a:cs typeface="Calibri" panose="020F0502020204030204" pitchFamily="34" charset="0"/>
              </a:rPr>
              <a:t>: If funding is offered through this grant, Nassau County will undertake a comprehensive optimization of the intake stream and outflow process at the County’s Convenience Recycling Center in Callahan and Recycling Collection Site in Yulee. Additionally, the County will implement a multifaceted public education county-wide campaign to increase</a:t>
            </a:r>
          </a:p>
          <a:p>
            <a:pPr marL="0" indent="0">
              <a:spcBef>
                <a:spcPts val="0"/>
              </a:spcBef>
              <a:spcAft>
                <a:spcPts val="0"/>
              </a:spcAft>
              <a:buNone/>
            </a:pPr>
            <a:r>
              <a:rPr lang="en-US" sz="1800">
                <a:effectLst/>
                <a:latin typeface="Calibri" panose="020F0502020204030204" pitchFamily="34" charset="0"/>
                <a:ea typeface="Calibri" panose="020F0502020204030204" pitchFamily="34" charset="0"/>
                <a:cs typeface="Calibri" panose="020F0502020204030204" pitchFamily="34" charset="0"/>
              </a:rPr>
              <a:t>awareness about available recycling facilities; in addition to educating the public on the requirements for recycled materials and proper use of the facility.</a:t>
            </a:r>
          </a:p>
          <a:p>
            <a:pPr marL="0" indent="0">
              <a:spcBef>
                <a:spcPts val="0"/>
              </a:spcBef>
              <a:spcAft>
                <a:spcPts val="0"/>
              </a:spcAft>
              <a:buNone/>
            </a:pPr>
            <a:r>
              <a:rPr lang="en-US" sz="1800" b="1">
                <a:latin typeface="Calibri" panose="020F0502020204030204" pitchFamily="34" charset="0"/>
                <a:cs typeface="Calibri" panose="020F0502020204030204" pitchFamily="34" charset="0"/>
              </a:rPr>
              <a:t>Other considerations:  </a:t>
            </a:r>
            <a:r>
              <a:rPr lang="en-US">
                <a:latin typeface="SegoeUI"/>
                <a:ea typeface="Verdana"/>
              </a:rPr>
              <a:t>	</a:t>
            </a:r>
          </a:p>
          <a:p>
            <a:pPr marL="342900" marR="0" lvl="0" indent="-342900">
              <a:spcBef>
                <a:spcPts val="0"/>
              </a:spcBef>
              <a:spcAft>
                <a:spcPts val="0"/>
              </a:spcAft>
              <a:buFont typeface="Symbol" panose="05050102010706020507" pitchFamily="18" charset="2"/>
              <a:buChar char=""/>
            </a:pPr>
            <a:r>
              <a:rPr lang="en-US" sz="1800">
                <a:latin typeface="Calibri" panose="020F0502020204030204" pitchFamily="34" charset="0"/>
                <a:ea typeface="Calibri" panose="020F0502020204030204" pitchFamily="34" charset="0"/>
                <a:cs typeface="Calibri" panose="020F0502020204030204" pitchFamily="34" charset="0"/>
              </a:rPr>
              <a:t>Project is shovel ready</a:t>
            </a: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Geographically diverse and top scoring application in Florida.</a:t>
            </a:r>
          </a:p>
        </p:txBody>
      </p:sp>
      <p:sp>
        <p:nvSpPr>
          <p:cNvPr id="4" name="Slide Number Placeholder 3">
            <a:extLst>
              <a:ext uri="{FF2B5EF4-FFF2-40B4-BE49-F238E27FC236}">
                <a16:creationId xmlns:a16="http://schemas.microsoft.com/office/drawing/2014/main" id="{DF4C8BA2-BE0D-B401-F85B-02B4C68B26C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B66F55-8903-CD43-848C-7374AC1854D1}" type="slidenum">
              <a:rPr kumimoji="0" lang="en-US" sz="900" b="1" i="0" u="none" strike="noStrike" kern="1200" cap="none" spc="0" normalizeH="0" baseline="0" noProof="0" smtClean="0">
                <a:ln>
                  <a:noFill/>
                </a:ln>
                <a:solidFill>
                  <a:srgbClr val="11572C"/>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srgbClr val="11572C"/>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3221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21A3-C9F3-FE12-C9BC-BAF0700E1B6E}"/>
              </a:ext>
            </a:extLst>
          </p:cNvPr>
          <p:cNvSpPr>
            <a:spLocks noGrp="1"/>
          </p:cNvSpPr>
          <p:nvPr>
            <p:ph type="title"/>
          </p:nvPr>
        </p:nvSpPr>
        <p:spPr/>
        <p:txBody>
          <a:bodyPr/>
          <a:lstStyle/>
          <a:p>
            <a:r>
              <a:rPr lang="en-US"/>
              <a:t>Region 4: Lexington-Fayette </a:t>
            </a:r>
            <a:br>
              <a:rPr lang="en-US"/>
            </a:br>
            <a:r>
              <a:rPr lang="en-US"/>
              <a:t>Urban County Government</a:t>
            </a:r>
          </a:p>
        </p:txBody>
      </p:sp>
      <p:sp>
        <p:nvSpPr>
          <p:cNvPr id="3" name="Content Placeholder 2">
            <a:extLst>
              <a:ext uri="{FF2B5EF4-FFF2-40B4-BE49-F238E27FC236}">
                <a16:creationId xmlns:a16="http://schemas.microsoft.com/office/drawing/2014/main" id="{C13165C7-0977-95EE-1E9B-1047E494D8AA}"/>
              </a:ext>
            </a:extLst>
          </p:cNvPr>
          <p:cNvSpPr>
            <a:spLocks noGrp="1"/>
          </p:cNvSpPr>
          <p:nvPr>
            <p:ph idx="1"/>
          </p:nvPr>
        </p:nvSpPr>
        <p:spPr>
          <a:xfrm>
            <a:off x="219941" y="1276355"/>
            <a:ext cx="11750675" cy="4718304"/>
          </a:xfrm>
        </p:spPr>
        <p:txBody>
          <a:bodyPr/>
          <a:lstStyle/>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Project Title</a:t>
            </a:r>
            <a:r>
              <a:rPr lang="en-US" sz="1800">
                <a:effectLst/>
                <a:latin typeface="Calibri" panose="020F0502020204030204" pitchFamily="34" charset="0"/>
                <a:ea typeface="Calibri" panose="020F0502020204030204" pitchFamily="34" charset="0"/>
                <a:cs typeface="Calibri" panose="020F0502020204030204" pitchFamily="34" charset="0"/>
              </a:rPr>
              <a:t>: </a:t>
            </a:r>
            <a:r>
              <a:rPr lang="en-US" sz="1800">
                <a:effectLst/>
                <a:latin typeface="Calibri" panose="020F0502020204030204" pitchFamily="34" charset="0"/>
                <a:ea typeface="Calibri" panose="020F0502020204030204" pitchFamily="34" charset="0"/>
              </a:rPr>
              <a:t>Lexington-Fayette Recycling Facility Improvement Initiative</a:t>
            </a:r>
          </a:p>
          <a:p>
            <a:pPr marL="0" marR="0" indent="0">
              <a:spcBef>
                <a:spcPts val="0"/>
              </a:spcBef>
              <a:spcAft>
                <a:spcPts val="0"/>
              </a:spcAft>
              <a:buNone/>
            </a:pP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Location: </a:t>
            </a:r>
            <a:r>
              <a:rPr lang="en-US" sz="1800">
                <a:effectLst/>
                <a:latin typeface="Calibri" panose="020F0502020204030204" pitchFamily="34" charset="0"/>
                <a:ea typeface="Calibri" panose="020F0502020204030204" pitchFamily="34" charset="0"/>
                <a:cs typeface="Calibri" panose="020F0502020204030204" pitchFamily="34" charset="0"/>
              </a:rPr>
              <a:t>Lexington, KY</a:t>
            </a:r>
          </a:p>
          <a:p>
            <a:pPr marL="0" marR="0" indent="0">
              <a:spcBef>
                <a:spcPts val="0"/>
              </a:spcBef>
              <a:spcAft>
                <a:spcPts val="0"/>
              </a:spcAft>
              <a:buNone/>
            </a:pP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Funding Requested</a:t>
            </a:r>
            <a:r>
              <a:rPr lang="en-US" sz="1800">
                <a:effectLst/>
                <a:latin typeface="Calibri" panose="020F0502020204030204" pitchFamily="34" charset="0"/>
                <a:ea typeface="Calibri" panose="020F0502020204030204" pitchFamily="34" charset="0"/>
                <a:cs typeface="Calibri" panose="020F0502020204030204" pitchFamily="34" charset="0"/>
              </a:rPr>
              <a:t>: $1,800,000</a:t>
            </a:r>
          </a:p>
          <a:p>
            <a:pPr marL="0" marR="0" indent="0">
              <a:spcBef>
                <a:spcPts val="0"/>
              </a:spcBef>
              <a:spcAft>
                <a:spcPts val="0"/>
              </a:spcAft>
              <a:buNone/>
            </a:pPr>
            <a:endParaRPr lang="en-US" sz="1800">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Project Track:</a:t>
            </a:r>
            <a:r>
              <a:rPr lang="en-US" sz="1800">
                <a:effectLst/>
                <a:latin typeface="Calibri" panose="020F0502020204030204" pitchFamily="34" charset="0"/>
                <a:ea typeface="Calibri" panose="020F0502020204030204" pitchFamily="34" charset="0"/>
                <a:cs typeface="Calibri" panose="020F0502020204030204" pitchFamily="34" charset="0"/>
              </a:rPr>
              <a:t> Track 1</a:t>
            </a: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endParaRPr lang="en-US" sz="1800" b="1">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Calibri" panose="020F0502020204030204" pitchFamily="34" charset="0"/>
              </a:rPr>
              <a:t>Project Description</a:t>
            </a:r>
            <a:r>
              <a:rPr lang="en-US" sz="1800">
                <a:effectLst/>
                <a:latin typeface="Calibri" panose="020F0502020204030204" pitchFamily="34" charset="0"/>
                <a:ea typeface="Calibri" panose="020F0502020204030204" pitchFamily="34" charset="0"/>
                <a:cs typeface="Calibri" panose="020F0502020204030204" pitchFamily="34" charset="0"/>
              </a:rPr>
              <a:t>: </a:t>
            </a:r>
            <a:r>
              <a:rPr lang="en-US" sz="1800">
                <a:effectLst/>
                <a:latin typeface="Calibri" panose="020F0502020204030204" pitchFamily="34" charset="0"/>
                <a:ea typeface="Calibri" panose="020F0502020204030204" pitchFamily="34" charset="0"/>
              </a:rPr>
              <a:t>Lexington-Fayette seeks to bolster their role in the regional materials management system by ensuring the municipally owned and operated Materials Recovery Facility (MRF) operates efficiently and reliably. By introducing new technology into strategic locations on the sorting line, the facility can collect more types of material from the surrounding region thereby reducing contamination, processing it efficiently and cost effectively, and producing feedstock to transport to local, regional, and statewide markets to contribute to the circular economy.</a:t>
            </a:r>
          </a:p>
          <a:p>
            <a:pPr marL="0" indent="0">
              <a:lnSpc>
                <a:spcPct val="100000"/>
              </a:lnSpc>
              <a:spcBef>
                <a:spcPts val="600"/>
              </a:spcBef>
              <a:spcAft>
                <a:spcPts val="600"/>
              </a:spcAft>
              <a:buNone/>
            </a:pPr>
            <a:r>
              <a:rPr lang="en-US" sz="1800" b="1">
                <a:latin typeface="Calibri" panose="020F0502020204030204" pitchFamily="34" charset="0"/>
                <a:cs typeface="Calibri" panose="020F0502020204030204" pitchFamily="34" charset="0"/>
              </a:rPr>
              <a:t>Other considerations:  </a:t>
            </a:r>
            <a:r>
              <a:rPr lang="en-US">
                <a:latin typeface="SegoeUI"/>
                <a:ea typeface="Verdana"/>
              </a:rPr>
              <a:t>	</a:t>
            </a: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This project is not anticipated to result in additional jobs created as a direct result of the grant.</a:t>
            </a: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The project benefits disadvantaged communities. “…the City of Lexington and Fayette County are comprised of 23 CEJST identified areas, with a population of 77,815 residents. The surrounding waste shed, Figure 2, is comprised of 99 CEJST identified areas, with a population of 103,501 residents.”</a:t>
            </a:r>
            <a:endParaRPr lang="en-US" sz="1800">
              <a:effectLst/>
              <a:latin typeface="Calibri" panose="020F0502020204030204" pitchFamily="34" charset="0"/>
              <a:ea typeface="Calibri" panose="020F0502020204030204" pitchFamily="34" charset="0"/>
            </a:endParaRPr>
          </a:p>
          <a:p>
            <a:pPr marL="0" indent="0">
              <a:lnSpc>
                <a:spcPct val="100000"/>
              </a:lnSpc>
              <a:spcBef>
                <a:spcPts val="600"/>
              </a:spcBef>
              <a:spcAft>
                <a:spcPts val="600"/>
              </a:spcAft>
              <a:buNone/>
            </a:pPr>
            <a:endParaRPr lang="en-US">
              <a:latin typeface="SegoeUI"/>
              <a:ea typeface="Verdana"/>
            </a:endParaRPr>
          </a:p>
        </p:txBody>
      </p:sp>
      <p:sp>
        <p:nvSpPr>
          <p:cNvPr id="4" name="Slide Number Placeholder 3">
            <a:extLst>
              <a:ext uri="{FF2B5EF4-FFF2-40B4-BE49-F238E27FC236}">
                <a16:creationId xmlns:a16="http://schemas.microsoft.com/office/drawing/2014/main" id="{DF4C8BA2-BE0D-B401-F85B-02B4C68B26C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B66F55-8903-CD43-848C-7374AC1854D1}" type="slidenum">
              <a:rPr kumimoji="0" lang="en-US" sz="900" b="1" i="0" u="none" strike="noStrike" kern="1200" cap="none" spc="0" normalizeH="0" baseline="0" noProof="0" smtClean="0">
                <a:ln>
                  <a:noFill/>
                </a:ln>
                <a:solidFill>
                  <a:srgbClr val="11572C"/>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srgbClr val="11572C"/>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33470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5DC7E-F89F-EA43-4305-429E5F735F22}"/>
              </a:ext>
            </a:extLst>
          </p:cNvPr>
          <p:cNvSpPr>
            <a:spLocks noGrp="1"/>
          </p:cNvSpPr>
          <p:nvPr>
            <p:ph sz="half" idx="1"/>
          </p:nvPr>
        </p:nvSpPr>
        <p:spPr>
          <a:xfrm>
            <a:off x="219941" y="1626757"/>
            <a:ext cx="5799859" cy="4753406"/>
          </a:xfrm>
        </p:spPr>
        <p:txBody>
          <a:bodyPr/>
          <a:lstStyle/>
          <a:p>
            <a:r>
              <a:rPr lang="en-US" sz="2000" dirty="0">
                <a:latin typeface="+mn-lt"/>
              </a:rPr>
              <a:t>Supports nationwide diversion of excess food from landfills.</a:t>
            </a:r>
          </a:p>
          <a:p>
            <a:r>
              <a:rPr lang="en-US" sz="2000" dirty="0">
                <a:latin typeface="+mn-lt"/>
              </a:rPr>
              <a:t>The map displays the locations of nearly 950,000 potential excess food generators. These include:</a:t>
            </a:r>
          </a:p>
          <a:p>
            <a:pPr lvl="1"/>
            <a:r>
              <a:rPr lang="en-US" sz="1800" dirty="0">
                <a:latin typeface="+mn-lt"/>
              </a:rPr>
              <a:t>correctional facilities, educational institutions, farmers markets, food banks, healthcare facilities, hospitality industry, food manufacturing and processing facilities, food wholesale and retail, restaurants and food services.</a:t>
            </a:r>
          </a:p>
          <a:p>
            <a:pPr marL="228600" lvl="1"/>
            <a:r>
              <a:rPr lang="en-US" sz="1800" dirty="0">
                <a:latin typeface="+mn-lt"/>
              </a:rPr>
              <a:t>The map also displays the locations of communities with source separated organics programs, refrigerated warehousing and storage facilities, and about 6,500 potential recipients of excess food. These include:</a:t>
            </a:r>
          </a:p>
          <a:p>
            <a:pPr marL="685800" lvl="2"/>
            <a:r>
              <a:rPr lang="en-US" sz="1800" dirty="0">
                <a:latin typeface="+mn-lt"/>
              </a:rPr>
              <a:t>anaerobic digestion facilities, composting facilities, food banks.</a:t>
            </a:r>
          </a:p>
        </p:txBody>
      </p:sp>
      <p:sp>
        <p:nvSpPr>
          <p:cNvPr id="6" name="Title 1">
            <a:extLst>
              <a:ext uri="{FF2B5EF4-FFF2-40B4-BE49-F238E27FC236}">
                <a16:creationId xmlns:a16="http://schemas.microsoft.com/office/drawing/2014/main" id="{D32EDD4C-AE67-E3EF-A26F-80F1E978EF65}"/>
              </a:ext>
            </a:extLst>
          </p:cNvPr>
          <p:cNvSpPr>
            <a:spLocks noGrp="1"/>
          </p:cNvSpPr>
          <p:nvPr>
            <p:ph type="title"/>
          </p:nvPr>
        </p:nvSpPr>
        <p:spPr>
          <a:xfrm>
            <a:off x="219941" y="224271"/>
            <a:ext cx="11752118" cy="949902"/>
          </a:xfrm>
          <a:prstGeom prst="roundRect">
            <a:avLst/>
          </a:prstGeom>
          <a:solidFill>
            <a:schemeClr val="accent3">
              <a:alpha val="40000"/>
            </a:schemeClr>
          </a:solidFill>
        </p:spPr>
        <p:txBody>
          <a:bodyPr vert="horz" lIns="91440" tIns="45720" rIns="91440" bIns="45720" rtlCol="0" anchor="ctr">
            <a:normAutofit/>
          </a:bodyPr>
          <a:lstStyle/>
          <a:p>
            <a:r>
              <a:rPr lang="en-US" sz="3600" dirty="0">
                <a:latin typeface="+mn-lt"/>
                <a:ea typeface="+mj-ea"/>
                <a:cs typeface="+mj-cs"/>
              </a:rPr>
              <a:t>Excess Food Opportunities Map</a:t>
            </a:r>
            <a:endParaRPr lang="en-US" sz="3600" kern="1200" dirty="0">
              <a:solidFill>
                <a:schemeClr val="tx1"/>
              </a:solidFill>
              <a:latin typeface="+mn-lt"/>
              <a:ea typeface="+mj-ea"/>
              <a:cs typeface="+mj-cs"/>
            </a:endParaRPr>
          </a:p>
        </p:txBody>
      </p:sp>
      <p:sp>
        <p:nvSpPr>
          <p:cNvPr id="12" name="Rectangle: Rounded Corners 11">
            <a:extLst>
              <a:ext uri="{FF2B5EF4-FFF2-40B4-BE49-F238E27FC236}">
                <a16:creationId xmlns:a16="http://schemas.microsoft.com/office/drawing/2014/main" id="{4A29E576-5E5C-86CC-61AC-36FE31A89297}"/>
              </a:ext>
            </a:extLst>
          </p:cNvPr>
          <p:cNvSpPr/>
          <p:nvPr/>
        </p:nvSpPr>
        <p:spPr>
          <a:xfrm>
            <a:off x="219941" y="6473948"/>
            <a:ext cx="10563673" cy="319561"/>
          </a:xfrm>
          <a:prstGeom prst="roundRect">
            <a:avLst/>
          </a:prstGeom>
          <a:solidFill>
            <a:schemeClr val="accent2">
              <a:alpha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Found here: </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https://www.epa.gov/sustainable-management-food/excess-food-opportunities-map</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pic>
        <p:nvPicPr>
          <p:cNvPr id="5" name="Content Placeholder 4" descr="Graphical user interface, text, application&#10;&#10;Description automatically generated">
            <a:extLst>
              <a:ext uri="{FF2B5EF4-FFF2-40B4-BE49-F238E27FC236}">
                <a16:creationId xmlns:a16="http://schemas.microsoft.com/office/drawing/2014/main" id="{4FC7B08D-0614-5874-119C-7EBC0FDB3953}"/>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108"/>
          <a:stretch/>
        </p:blipFill>
        <p:spPr>
          <a:xfrm>
            <a:off x="6096000" y="1400175"/>
            <a:ext cx="4953000" cy="3102478"/>
          </a:xfrm>
          <a:ln w="19050">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607A1D9E-6EC6-E47D-F04F-0B82D54958F6}"/>
              </a:ext>
            </a:extLst>
          </p:cNvPr>
          <p:cNvPicPr>
            <a:picLocks noChangeAspect="1"/>
          </p:cNvPicPr>
          <p:nvPr/>
        </p:nvPicPr>
        <p:blipFill rotWithShape="1">
          <a:blip r:embed="rId5">
            <a:extLst>
              <a:ext uri="{28A0092B-C50C-407E-A947-70E740481C1C}">
                <a14:useLocalDpi xmlns:a14="http://schemas.microsoft.com/office/drawing/2010/main" val="0"/>
              </a:ext>
            </a:extLst>
          </a:blip>
          <a:srcRect l="21433" t="17344" r="11452" b="19841"/>
          <a:stretch/>
        </p:blipFill>
        <p:spPr>
          <a:xfrm>
            <a:off x="8791991" y="4003460"/>
            <a:ext cx="3234274" cy="2102486"/>
          </a:xfrm>
          <a:prstGeom prst="rect">
            <a:avLst/>
          </a:prstGeom>
          <a:ln w="19050">
            <a:solidFill>
              <a:schemeClr val="tx1"/>
            </a:solidFill>
          </a:ln>
        </p:spPr>
      </p:pic>
    </p:spTree>
    <p:extLst>
      <p:ext uri="{BB962C8B-B14F-4D97-AF65-F5344CB8AC3E}">
        <p14:creationId xmlns:p14="http://schemas.microsoft.com/office/powerpoint/2010/main" val="427024825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A271BD-0FC2-F24C-8BE1-3DF695D88592}"/>
              </a:ext>
            </a:extLst>
          </p:cNvPr>
          <p:cNvSpPr>
            <a:spLocks noGrp="1"/>
          </p:cNvSpPr>
          <p:nvPr>
            <p:ph idx="1"/>
          </p:nvPr>
        </p:nvSpPr>
        <p:spPr>
          <a:xfrm>
            <a:off x="4233672" y="2075205"/>
            <a:ext cx="4696052" cy="4718304"/>
          </a:xfrm>
        </p:spPr>
        <p:txBody>
          <a:bodyPr/>
          <a:lstStyle/>
          <a:p>
            <a:r>
              <a:rPr lang="en-US" sz="2400" dirty="0">
                <a:solidFill>
                  <a:srgbClr val="1B1B1B"/>
                </a:solidFill>
                <a:latin typeface="+mn-lt"/>
              </a:rPr>
              <a:t>This tool can help entities </a:t>
            </a:r>
            <a:r>
              <a:rPr lang="en-US" sz="2400" b="0" i="0" dirty="0">
                <a:solidFill>
                  <a:srgbClr val="1B1B1B"/>
                </a:solidFill>
                <a:effectLst/>
                <a:latin typeface="+mn-lt"/>
              </a:rPr>
              <a:t>who want to start a behavior change campaign to prevent food waste in their communities. </a:t>
            </a:r>
          </a:p>
          <a:p>
            <a:pPr lvl="1"/>
            <a:r>
              <a:rPr lang="en-US" sz="2000" b="0" i="0" dirty="0">
                <a:solidFill>
                  <a:srgbClr val="1B1B1B"/>
                </a:solidFill>
                <a:effectLst/>
                <a:latin typeface="+mn-lt"/>
              </a:rPr>
              <a:t>It is designed to be used by governments and NGOs to assist their constituents in reducing wasted food in the home. </a:t>
            </a:r>
          </a:p>
          <a:p>
            <a:pPr marL="284163" lvl="1"/>
            <a:r>
              <a:rPr lang="en-US" dirty="0">
                <a:solidFill>
                  <a:srgbClr val="1B1B1B"/>
                </a:solidFill>
                <a:latin typeface="+mn-lt"/>
              </a:rPr>
              <a:t>Provides downloadable, customizable campaign materials</a:t>
            </a:r>
            <a:endParaRPr lang="en-US" b="0" i="0" dirty="0">
              <a:solidFill>
                <a:srgbClr val="1B1B1B"/>
              </a:solidFill>
              <a:effectLst/>
              <a:latin typeface="+mn-lt"/>
            </a:endParaRPr>
          </a:p>
        </p:txBody>
      </p:sp>
      <p:sp>
        <p:nvSpPr>
          <p:cNvPr id="5" name="Title 1">
            <a:extLst>
              <a:ext uri="{FF2B5EF4-FFF2-40B4-BE49-F238E27FC236}">
                <a16:creationId xmlns:a16="http://schemas.microsoft.com/office/drawing/2014/main" id="{005DE885-8DA4-5C76-C7AC-3B01536E1235}"/>
              </a:ext>
            </a:extLst>
          </p:cNvPr>
          <p:cNvSpPr>
            <a:spLocks noGrp="1"/>
          </p:cNvSpPr>
          <p:nvPr>
            <p:ph type="title"/>
          </p:nvPr>
        </p:nvSpPr>
        <p:spPr>
          <a:xfrm>
            <a:off x="219941" y="224271"/>
            <a:ext cx="11747500" cy="949902"/>
          </a:xfrm>
          <a:prstGeom prst="roundRect">
            <a:avLst/>
          </a:prstGeom>
          <a:solidFill>
            <a:schemeClr val="accent3">
              <a:alpha val="40000"/>
            </a:schemeClr>
          </a:solidFill>
        </p:spPr>
        <p:txBody>
          <a:bodyPr/>
          <a:lstStyle/>
          <a:p>
            <a:r>
              <a:rPr lang="en-US" sz="3200" dirty="0">
                <a:latin typeface="+mn-lt"/>
              </a:rPr>
              <a:t>Preventing Food Waste in Your Community: A Social Marketing Toolkit</a:t>
            </a:r>
          </a:p>
        </p:txBody>
      </p:sp>
      <p:sp>
        <p:nvSpPr>
          <p:cNvPr id="10" name="Rectangle: Rounded Corners 9">
            <a:extLst>
              <a:ext uri="{FF2B5EF4-FFF2-40B4-BE49-F238E27FC236}">
                <a16:creationId xmlns:a16="http://schemas.microsoft.com/office/drawing/2014/main" id="{C9F5E62B-4D03-060A-E976-60E59432C4B5}"/>
              </a:ext>
            </a:extLst>
          </p:cNvPr>
          <p:cNvSpPr/>
          <p:nvPr/>
        </p:nvSpPr>
        <p:spPr>
          <a:xfrm>
            <a:off x="219941" y="6473948"/>
            <a:ext cx="10563673" cy="319561"/>
          </a:xfrm>
          <a:prstGeom prst="roundRect">
            <a:avLst/>
          </a:prstGeom>
          <a:solidFill>
            <a:schemeClr val="accent2">
              <a:alpha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Found here: </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https://www.epa.gov/sustainable-management-food/forms/preventing-wasted-food-your-community-social-marketing-toolkit</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2" name="Picture 11" descr="A picture containing diagram&#10;&#10;Description automatically generated">
            <a:extLst>
              <a:ext uri="{FF2B5EF4-FFF2-40B4-BE49-F238E27FC236}">
                <a16:creationId xmlns:a16="http://schemas.microsoft.com/office/drawing/2014/main" id="{63AAAE9C-6660-E264-6289-6AA0B3CA9A5A}"/>
              </a:ext>
            </a:extLst>
          </p:cNvPr>
          <p:cNvPicPr>
            <a:picLocks noChangeAspect="1"/>
          </p:cNvPicPr>
          <p:nvPr/>
        </p:nvPicPr>
        <p:blipFill rotWithShape="1">
          <a:blip r:embed="rId4">
            <a:extLst>
              <a:ext uri="{28A0092B-C50C-407E-A947-70E740481C1C}">
                <a14:useLocalDpi xmlns:a14="http://schemas.microsoft.com/office/drawing/2010/main" val="0"/>
              </a:ext>
            </a:extLst>
          </a:blip>
          <a:srcRect l="1063" t="428"/>
          <a:stretch/>
        </p:blipFill>
        <p:spPr>
          <a:xfrm>
            <a:off x="219941" y="1570292"/>
            <a:ext cx="3366161" cy="4425696"/>
          </a:xfrm>
          <a:prstGeom prst="rect">
            <a:avLst/>
          </a:prstGeom>
          <a:ln w="12700">
            <a:solidFill>
              <a:schemeClr val="accent1"/>
            </a:solidFill>
          </a:ln>
        </p:spPr>
      </p:pic>
      <p:pic>
        <p:nvPicPr>
          <p:cNvPr id="14" name="Picture 13" descr="Text&#10;&#10;Description automatically generated">
            <a:extLst>
              <a:ext uri="{FF2B5EF4-FFF2-40B4-BE49-F238E27FC236}">
                <a16:creationId xmlns:a16="http://schemas.microsoft.com/office/drawing/2014/main" id="{78BE5F6C-82A3-7C77-FD0C-7346683593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5567" y="1949570"/>
            <a:ext cx="2451874" cy="3778644"/>
          </a:xfrm>
          <a:prstGeom prst="rect">
            <a:avLst/>
          </a:prstGeom>
        </p:spPr>
      </p:pic>
    </p:spTree>
    <p:extLst>
      <p:ext uri="{BB962C8B-B14F-4D97-AF65-F5344CB8AC3E}">
        <p14:creationId xmlns:p14="http://schemas.microsoft.com/office/powerpoint/2010/main" val="355035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EE7552-2AE1-A9F1-BEB1-0FFC682A11B0}"/>
              </a:ext>
            </a:extLst>
          </p:cNvPr>
          <p:cNvSpPr>
            <a:spLocks noGrp="1"/>
          </p:cNvSpPr>
          <p:nvPr>
            <p:ph idx="1"/>
          </p:nvPr>
        </p:nvSpPr>
        <p:spPr>
          <a:xfrm>
            <a:off x="3974754" y="1821592"/>
            <a:ext cx="4923393" cy="4635481"/>
          </a:xfrm>
        </p:spPr>
        <p:txBody>
          <a:bodyPr/>
          <a:lstStyle/>
          <a:p>
            <a:r>
              <a:rPr lang="en-US" sz="2400" dirty="0">
                <a:latin typeface="+mn-lt"/>
              </a:rPr>
              <a:t>This new toolkit can help entities with the following:</a:t>
            </a:r>
          </a:p>
          <a:p>
            <a:pPr lvl="1"/>
            <a:r>
              <a:rPr lang="en-US" sz="2000" dirty="0">
                <a:latin typeface="+mn-lt"/>
              </a:rPr>
              <a:t>(1) launch a new food scrap composting program, </a:t>
            </a:r>
          </a:p>
          <a:p>
            <a:pPr lvl="1"/>
            <a:r>
              <a:rPr lang="en-US" sz="2000" dirty="0">
                <a:latin typeface="+mn-lt"/>
              </a:rPr>
              <a:t>(2) increase participation in an existing food scrap composting program, or </a:t>
            </a:r>
          </a:p>
          <a:p>
            <a:pPr lvl="1"/>
            <a:r>
              <a:rPr lang="en-US" sz="2000" dirty="0">
                <a:latin typeface="+mn-lt"/>
              </a:rPr>
              <a:t>(3) reduce contamination in their compost collection stream. The toolkit is accompanied by composting campaign materials created by municipalities and organizations that are available for use and customization by any community.</a:t>
            </a:r>
          </a:p>
        </p:txBody>
      </p:sp>
      <p:sp>
        <p:nvSpPr>
          <p:cNvPr id="5" name="Title 1">
            <a:extLst>
              <a:ext uri="{FF2B5EF4-FFF2-40B4-BE49-F238E27FC236}">
                <a16:creationId xmlns:a16="http://schemas.microsoft.com/office/drawing/2014/main" id="{F770A51E-069E-B6E1-93E8-74FA49A4E473}"/>
              </a:ext>
            </a:extLst>
          </p:cNvPr>
          <p:cNvSpPr>
            <a:spLocks noGrp="1"/>
          </p:cNvSpPr>
          <p:nvPr>
            <p:ph type="title"/>
          </p:nvPr>
        </p:nvSpPr>
        <p:spPr>
          <a:xfrm>
            <a:off x="219941" y="224271"/>
            <a:ext cx="11747500" cy="949902"/>
          </a:xfrm>
          <a:prstGeom prst="roundRect">
            <a:avLst/>
          </a:prstGeom>
          <a:solidFill>
            <a:schemeClr val="accent3">
              <a:alpha val="40000"/>
            </a:schemeClr>
          </a:solidFill>
        </p:spPr>
        <p:txBody>
          <a:bodyPr/>
          <a:lstStyle/>
          <a:p>
            <a:r>
              <a:rPr lang="en-US" sz="3200" dirty="0">
                <a:latin typeface="+mn-lt"/>
              </a:rPr>
              <a:t>Composting Food Scraps in Your Community: A Social Marketing Toolkit</a:t>
            </a:r>
          </a:p>
        </p:txBody>
      </p:sp>
      <p:pic>
        <p:nvPicPr>
          <p:cNvPr id="6" name="Picture 5" descr="Graphical user interface, text, application&#10;&#10;Description automatically generated">
            <a:extLst>
              <a:ext uri="{FF2B5EF4-FFF2-40B4-BE49-F238E27FC236}">
                <a16:creationId xmlns:a16="http://schemas.microsoft.com/office/drawing/2014/main" id="{8DF1F9DF-7059-D33A-1C46-F15217352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0466" y="1907398"/>
            <a:ext cx="2466975" cy="3822223"/>
          </a:xfrm>
          <a:prstGeom prst="rect">
            <a:avLst/>
          </a:prstGeom>
        </p:spPr>
      </p:pic>
      <p:sp>
        <p:nvSpPr>
          <p:cNvPr id="7" name="Rectangle: Rounded Corners 6">
            <a:extLst>
              <a:ext uri="{FF2B5EF4-FFF2-40B4-BE49-F238E27FC236}">
                <a16:creationId xmlns:a16="http://schemas.microsoft.com/office/drawing/2014/main" id="{697EC4E8-9743-E428-8E67-81DAC58DC885}"/>
              </a:ext>
            </a:extLst>
          </p:cNvPr>
          <p:cNvSpPr/>
          <p:nvPr/>
        </p:nvSpPr>
        <p:spPr>
          <a:xfrm>
            <a:off x="219941" y="6473948"/>
            <a:ext cx="10563673" cy="319561"/>
          </a:xfrm>
          <a:prstGeom prst="roundRect">
            <a:avLst/>
          </a:prstGeom>
          <a:solidFill>
            <a:schemeClr val="accent2">
              <a:alpha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Found here: </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https://www.epa.gov/sustainable-management-food/forms/composting-food-scraps-your-community-social-marketing-toolkit</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pic>
        <p:nvPicPr>
          <p:cNvPr id="11" name="Picture 10" descr="Graphical user interface&#10;&#10;Description automatically generated">
            <a:extLst>
              <a:ext uri="{FF2B5EF4-FFF2-40B4-BE49-F238E27FC236}">
                <a16:creationId xmlns:a16="http://schemas.microsoft.com/office/drawing/2014/main" id="{A2E67C24-98B4-9D96-5017-31CD96252330}"/>
              </a:ext>
            </a:extLst>
          </p:cNvPr>
          <p:cNvPicPr>
            <a:picLocks noChangeAspect="1"/>
          </p:cNvPicPr>
          <p:nvPr/>
        </p:nvPicPr>
        <p:blipFill rotWithShape="1">
          <a:blip r:embed="rId5">
            <a:extLst>
              <a:ext uri="{28A0092B-C50C-407E-A947-70E740481C1C}">
                <a14:useLocalDpi xmlns:a14="http://schemas.microsoft.com/office/drawing/2010/main" val="0"/>
              </a:ext>
            </a:extLst>
          </a:blip>
          <a:srcRect l="1025"/>
          <a:stretch/>
        </p:blipFill>
        <p:spPr>
          <a:xfrm>
            <a:off x="219941" y="1604891"/>
            <a:ext cx="3401457" cy="4427238"/>
          </a:xfrm>
          <a:prstGeom prst="rect">
            <a:avLst/>
          </a:prstGeom>
          <a:ln w="12700">
            <a:solidFill>
              <a:schemeClr val="accent1"/>
            </a:solidFill>
          </a:ln>
        </p:spPr>
      </p:pic>
    </p:spTree>
    <p:extLst>
      <p:ext uri="{BB962C8B-B14F-4D97-AF65-F5344CB8AC3E}">
        <p14:creationId xmlns:p14="http://schemas.microsoft.com/office/powerpoint/2010/main" val="2155346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3E4EEF-301D-03A3-AF72-2E289DC8F605}"/>
              </a:ext>
            </a:extLst>
          </p:cNvPr>
          <p:cNvSpPr>
            <a:spLocks noGrp="1"/>
          </p:cNvSpPr>
          <p:nvPr>
            <p:ph type="sldNum" sz="quarter" idx="12"/>
          </p:nvPr>
        </p:nvSpPr>
        <p:spPr/>
        <p:txBody>
          <a:bodyPr/>
          <a:lstStyle/>
          <a:p>
            <a:fld id="{31FEFF75-79D2-EE46-877B-299D1510E681}" type="slidenum">
              <a:rPr lang="en-US" smtClean="0"/>
              <a:t>19</a:t>
            </a:fld>
            <a:endParaRPr lang="en-US"/>
          </a:p>
        </p:txBody>
      </p:sp>
      <p:sp>
        <p:nvSpPr>
          <p:cNvPr id="4" name="Title 3">
            <a:extLst>
              <a:ext uri="{FF2B5EF4-FFF2-40B4-BE49-F238E27FC236}">
                <a16:creationId xmlns:a16="http://schemas.microsoft.com/office/drawing/2014/main" id="{3D634DDE-5189-464C-8BB8-646CC79FD4C4}"/>
              </a:ext>
            </a:extLst>
          </p:cNvPr>
          <p:cNvSpPr>
            <a:spLocks noGrp="1"/>
          </p:cNvSpPr>
          <p:nvPr>
            <p:ph type="ctrTitle"/>
          </p:nvPr>
        </p:nvSpPr>
        <p:spPr/>
        <p:txBody>
          <a:bodyPr/>
          <a:lstStyle/>
          <a:p>
            <a:pPr algn="ctr"/>
            <a:r>
              <a:rPr lang="en-US" b="1"/>
              <a:t>Questions?</a:t>
            </a:r>
          </a:p>
        </p:txBody>
      </p:sp>
      <p:pic>
        <p:nvPicPr>
          <p:cNvPr id="5" name="Picture Placeholder 5" descr="Back of people's heads and raised hands at corporate presentation with speaker and whiteboard out of focus in background">
            <a:extLst>
              <a:ext uri="{FF2B5EF4-FFF2-40B4-BE49-F238E27FC236}">
                <a16:creationId xmlns:a16="http://schemas.microsoft.com/office/drawing/2014/main" id="{28B62251-8479-9C8D-E95F-57940E5A93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2243"/>
          <a:stretch/>
        </p:blipFill>
        <p:spPr>
          <a:xfrm>
            <a:off x="196311" y="2683876"/>
            <a:ext cx="11799377" cy="4037599"/>
          </a:xfrm>
          <a:prstGeom prst="rect">
            <a:avLst/>
          </a:prstGeom>
        </p:spPr>
      </p:pic>
    </p:spTree>
    <p:extLst>
      <p:ext uri="{BB962C8B-B14F-4D97-AF65-F5344CB8AC3E}">
        <p14:creationId xmlns:p14="http://schemas.microsoft.com/office/powerpoint/2010/main" val="2935688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633A6E-85F9-4DA9-A414-C6A2A9614A22}"/>
              </a:ext>
            </a:extLst>
          </p:cNvPr>
          <p:cNvSpPr>
            <a:spLocks noGrp="1"/>
          </p:cNvSpPr>
          <p:nvPr>
            <p:ph type="sldNum" sz="quarter" idx="12"/>
          </p:nvPr>
        </p:nvSpPr>
        <p:spPr/>
        <p:txBody>
          <a:bodyPr/>
          <a:lstStyle/>
          <a:p>
            <a:fld id="{15B66F55-8903-CD43-848C-7374AC1854D1}" type="slidenum">
              <a:rPr lang="en-US" smtClean="0"/>
              <a:t>2</a:t>
            </a:fld>
            <a:endParaRPr lang="en-US"/>
          </a:p>
        </p:txBody>
      </p:sp>
      <p:sp>
        <p:nvSpPr>
          <p:cNvPr id="2" name="Title 1">
            <a:extLst>
              <a:ext uri="{FF2B5EF4-FFF2-40B4-BE49-F238E27FC236}">
                <a16:creationId xmlns:a16="http://schemas.microsoft.com/office/drawing/2014/main" id="{5A9B53F1-E0B9-9FF4-A521-C7080EBE67A6}"/>
              </a:ext>
            </a:extLst>
          </p:cNvPr>
          <p:cNvSpPr>
            <a:spLocks noGrp="1"/>
          </p:cNvSpPr>
          <p:nvPr>
            <p:ph type="ctrTitle"/>
          </p:nvPr>
        </p:nvSpPr>
        <p:spPr/>
        <p:txBody>
          <a:bodyPr/>
          <a:lstStyle/>
          <a:p>
            <a:r>
              <a:rPr lang="en-US" sz="3000" b="1"/>
              <a:t>Congressional and Policy Drivers: EPA’s Materials Management Work</a:t>
            </a:r>
          </a:p>
        </p:txBody>
      </p:sp>
      <p:sp>
        <p:nvSpPr>
          <p:cNvPr id="11" name="TextBox 10">
            <a:extLst>
              <a:ext uri="{FF2B5EF4-FFF2-40B4-BE49-F238E27FC236}">
                <a16:creationId xmlns:a16="http://schemas.microsoft.com/office/drawing/2014/main" id="{3EFF3E47-877A-6C0B-7D03-D4C6E7D07302}"/>
              </a:ext>
            </a:extLst>
          </p:cNvPr>
          <p:cNvSpPr txBox="1"/>
          <p:nvPr/>
        </p:nvSpPr>
        <p:spPr>
          <a:xfrm>
            <a:off x="1846920" y="5666608"/>
            <a:ext cx="484742" cy="605928"/>
          </a:xfrm>
          <a:prstGeom prst="rect">
            <a:avLst/>
          </a:prstGeom>
          <a:solidFill>
            <a:schemeClr val="bg1"/>
          </a:solidFill>
        </p:spPr>
        <p:txBody>
          <a:bodyPr wrap="square" rtlCol="0">
            <a:spAutoFit/>
          </a:bodyPr>
          <a:lstStyle/>
          <a:p>
            <a:endParaRPr lang="en-US"/>
          </a:p>
        </p:txBody>
      </p:sp>
      <p:sp>
        <p:nvSpPr>
          <p:cNvPr id="4" name="Content Placeholder 2">
            <a:extLst>
              <a:ext uri="{FF2B5EF4-FFF2-40B4-BE49-F238E27FC236}">
                <a16:creationId xmlns:a16="http://schemas.microsoft.com/office/drawing/2014/main" id="{5AB228D6-2F51-7019-EE73-B288935B9B98}"/>
              </a:ext>
            </a:extLst>
          </p:cNvPr>
          <p:cNvSpPr txBox="1">
            <a:spLocks/>
          </p:cNvSpPr>
          <p:nvPr/>
        </p:nvSpPr>
        <p:spPr>
          <a:xfrm>
            <a:off x="322047" y="1567195"/>
            <a:ext cx="8288553" cy="548130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1900" b="1" dirty="0">
                <a:cs typeface="Arial"/>
              </a:rPr>
              <a:t>2020 Save Our Seas 2.0 Act: </a:t>
            </a:r>
            <a:r>
              <a:rPr lang="en-US" sz="1900" dirty="0">
                <a:cs typeface="Arial"/>
              </a:rPr>
              <a:t>provides authority for grants, reports and a strategy on post-consumer materials management</a:t>
            </a:r>
          </a:p>
          <a:p>
            <a:pPr lvl="1">
              <a:buFont typeface="Wingdings" panose="05000000000000000000" pitchFamily="2" charset="2"/>
              <a:buChar char="§"/>
            </a:pPr>
            <a:r>
              <a:rPr lang="en-US" sz="1900" dirty="0">
                <a:cs typeface="Arial"/>
              </a:rPr>
              <a:t>EPA released the </a:t>
            </a:r>
            <a:r>
              <a:rPr lang="en-US" sz="1900" b="1" i="1" dirty="0">
                <a:cs typeface="Arial"/>
              </a:rPr>
              <a:t>Draft National Strategy to Prevent Plastic Pollution </a:t>
            </a:r>
            <a:r>
              <a:rPr lang="en-US" sz="1900" dirty="0">
                <a:cs typeface="Arial"/>
              </a:rPr>
              <a:t>in</a:t>
            </a:r>
            <a:r>
              <a:rPr lang="en-US" sz="1900" b="1" dirty="0">
                <a:cs typeface="Arial"/>
              </a:rPr>
              <a:t> April 2023!</a:t>
            </a:r>
          </a:p>
          <a:p>
            <a:pPr marL="0" indent="0">
              <a:buNone/>
            </a:pPr>
            <a:endParaRPr lang="en-US" sz="1900" dirty="0">
              <a:cs typeface="Arial"/>
            </a:endParaRPr>
          </a:p>
          <a:p>
            <a:pPr>
              <a:buFont typeface="Wingdings" panose="05000000000000000000" pitchFamily="2" charset="2"/>
              <a:buChar char="v"/>
            </a:pPr>
            <a:r>
              <a:rPr lang="en-US" sz="1900" dirty="0">
                <a:cs typeface="Arial"/>
              </a:rPr>
              <a:t> FY2020 Congress directed EPA to produce a national recycling strategy</a:t>
            </a:r>
          </a:p>
          <a:p>
            <a:pPr lvl="1">
              <a:buFont typeface="Wingdings" panose="05000000000000000000" pitchFamily="2" charset="2"/>
              <a:buChar char="§"/>
            </a:pPr>
            <a:r>
              <a:rPr lang="en-US" sz="1900" dirty="0">
                <a:cs typeface="Arial"/>
              </a:rPr>
              <a:t>EPA released the </a:t>
            </a:r>
            <a:r>
              <a:rPr lang="en-US" sz="1900" b="1" i="1" dirty="0">
                <a:cs typeface="Arial"/>
              </a:rPr>
              <a:t>National Recycling Strategy: Part One of a Series on Building a Circular Economy </a:t>
            </a:r>
            <a:r>
              <a:rPr lang="en-US" sz="1900" dirty="0">
                <a:cs typeface="Arial"/>
              </a:rPr>
              <a:t>in</a:t>
            </a:r>
            <a:r>
              <a:rPr lang="en-US" sz="1900" b="1" dirty="0">
                <a:cs typeface="Arial"/>
              </a:rPr>
              <a:t> November 2021!</a:t>
            </a:r>
          </a:p>
          <a:p>
            <a:pPr lvl="1">
              <a:buFont typeface="Wingdings" panose="05000000000000000000" pitchFamily="2" charset="2"/>
              <a:buChar char="§"/>
            </a:pPr>
            <a:endParaRPr lang="en-US" sz="1900" b="1" dirty="0">
              <a:cs typeface="Arial"/>
            </a:endParaRPr>
          </a:p>
          <a:p>
            <a:pPr>
              <a:buFont typeface="Wingdings" panose="05000000000000000000" pitchFamily="2" charset="2"/>
              <a:buChar char="v"/>
            </a:pPr>
            <a:r>
              <a:rPr lang="en-US" sz="1900" b="1" dirty="0">
                <a:cs typeface="Arial"/>
              </a:rPr>
              <a:t>2021 Bipartisan Infrastructure Law</a:t>
            </a:r>
            <a:r>
              <a:rPr lang="en-US" sz="1900" dirty="0">
                <a:cs typeface="Arial"/>
              </a:rPr>
              <a:t>: provides funding for solid waste infrastructure and education and outreach projects across the U.S.</a:t>
            </a:r>
          </a:p>
          <a:p>
            <a:pPr lvl="1">
              <a:buFont typeface="Wingdings" panose="05000000000000000000" pitchFamily="2" charset="2"/>
              <a:buChar char="§"/>
            </a:pPr>
            <a:r>
              <a:rPr lang="en-US" sz="1900" dirty="0">
                <a:cs typeface="Arial"/>
              </a:rPr>
              <a:t>$275 million in funding for the Solid Waste Infrastructure for Recycling Grant Program </a:t>
            </a:r>
          </a:p>
          <a:p>
            <a:pPr lvl="1">
              <a:buFont typeface="Wingdings" panose="05000000000000000000" pitchFamily="2" charset="2"/>
              <a:buChar char="§"/>
            </a:pPr>
            <a:r>
              <a:rPr lang="en-US" sz="1900" dirty="0">
                <a:cs typeface="Arial"/>
              </a:rPr>
              <a:t>$75 million in funding to support Recycling Education and outreach Grant Program </a:t>
            </a:r>
          </a:p>
          <a:p>
            <a:pPr lvl="1">
              <a:buFont typeface="Wingdings" panose="05000000000000000000" pitchFamily="2" charset="2"/>
              <a:buChar char="§"/>
            </a:pPr>
            <a:r>
              <a:rPr lang="en-US" sz="1900" dirty="0">
                <a:cs typeface="Arial"/>
              </a:rPr>
              <a:t>$25 million in funding to support battery recycling initiatives</a:t>
            </a:r>
          </a:p>
          <a:p>
            <a:pPr lvl="1">
              <a:buFont typeface="Wingdings" panose="05000000000000000000" pitchFamily="2" charset="2"/>
              <a:buChar char="v"/>
            </a:pPr>
            <a:endParaRPr lang="en-US" sz="1900" b="1" dirty="0">
              <a:cs typeface="Arial"/>
            </a:endParaRPr>
          </a:p>
          <a:p>
            <a:pPr>
              <a:buFont typeface="Wingdings" panose="05000000000000000000" pitchFamily="2" charset="2"/>
              <a:buChar char="v"/>
            </a:pPr>
            <a:r>
              <a:rPr lang="en-US" sz="1900" b="1" dirty="0">
                <a:cs typeface="Arial"/>
              </a:rPr>
              <a:t>More to come: </a:t>
            </a:r>
          </a:p>
          <a:p>
            <a:pPr lvl="1">
              <a:buFont typeface="Wingdings" panose="05000000000000000000" pitchFamily="2" charset="2"/>
              <a:buChar char="§"/>
            </a:pPr>
            <a:r>
              <a:rPr lang="en-US" sz="1900" dirty="0">
                <a:cs typeface="Arial"/>
              </a:rPr>
              <a:t>FY 2021 Appropriations asked EPA to collect data on recycling and single-use plastics and estimate the costs needed to modernize U.S. recycling infrastructure </a:t>
            </a:r>
          </a:p>
          <a:p>
            <a:pPr lvl="1">
              <a:buFont typeface="Wingdings" panose="05000000000000000000" pitchFamily="2" charset="2"/>
              <a:buChar char="§"/>
            </a:pPr>
            <a:r>
              <a:rPr lang="en-US" sz="1900" dirty="0">
                <a:cs typeface="Arial"/>
              </a:rPr>
              <a:t>Dec. 2020 Government Accountability Office (GAO) report includes actions for EPA to strengthen recycling and recommend future policies</a:t>
            </a:r>
          </a:p>
          <a:p>
            <a:pPr lvl="1">
              <a:buFont typeface="Wingdings" panose="05000000000000000000" pitchFamily="2" charset="2"/>
              <a:buChar char="§"/>
            </a:pPr>
            <a:r>
              <a:rPr lang="en-US" sz="1900" dirty="0">
                <a:cs typeface="Arial"/>
              </a:rPr>
              <a:t>Several other pieces of proposed legislation related to recycling</a:t>
            </a:r>
          </a:p>
          <a:p>
            <a:endParaRPr lang="en-US" sz="1400" dirty="0"/>
          </a:p>
        </p:txBody>
      </p:sp>
      <p:pic>
        <p:nvPicPr>
          <p:cNvPr id="9" name="Picture 8" descr="U.S. Congress building">
            <a:extLst>
              <a:ext uri="{FF2B5EF4-FFF2-40B4-BE49-F238E27FC236}">
                <a16:creationId xmlns:a16="http://schemas.microsoft.com/office/drawing/2014/main" id="{445F6207-B502-9616-6BEE-0A01D769DE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4" r="32745" b="-1"/>
          <a:stretch/>
        </p:blipFill>
        <p:spPr bwMode="auto">
          <a:xfrm>
            <a:off x="8717133" y="1772478"/>
            <a:ext cx="3313043" cy="3313043"/>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45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11">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ild drawing the earth">
            <a:extLst>
              <a:ext uri="{FF2B5EF4-FFF2-40B4-BE49-F238E27FC236}">
                <a16:creationId xmlns:a16="http://schemas.microsoft.com/office/drawing/2014/main" id="{25B701FE-4B89-A9D3-7CE2-732EF01BBC82}"/>
              </a:ext>
            </a:extLst>
          </p:cNvPr>
          <p:cNvPicPr>
            <a:picLocks noChangeAspect="1"/>
          </p:cNvPicPr>
          <p:nvPr/>
        </p:nvPicPr>
        <p:blipFill rotWithShape="1">
          <a:blip r:embed="rId2">
            <a:extLst>
              <a:ext uri="{28A0092B-C50C-407E-A947-70E740481C1C}">
                <a14:useLocalDpi xmlns:a14="http://schemas.microsoft.com/office/drawing/2010/main" val="0"/>
              </a:ext>
            </a:extLst>
          </a:blip>
          <a:srcRect l="10532" r="18595"/>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63" name="Freeform: Shape 13">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4" name="Freeform: Shape 15">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D634DDE-5189-464C-8BB8-646CC79FD4C4}"/>
              </a:ext>
            </a:extLst>
          </p:cNvPr>
          <p:cNvSpPr>
            <a:spLocks noGrp="1"/>
          </p:cNvSpPr>
          <p:nvPr>
            <p:ph type="ctrTitle"/>
          </p:nvPr>
        </p:nvSpPr>
        <p:spPr>
          <a:xfrm>
            <a:off x="374904" y="856488"/>
            <a:ext cx="4992624" cy="1243584"/>
          </a:xfrm>
        </p:spPr>
        <p:txBody>
          <a:bodyPr vert="horz" lIns="91440" tIns="45720" rIns="91440" bIns="45720" rtlCol="0" anchor="ctr">
            <a:normAutofit/>
          </a:bodyPr>
          <a:lstStyle/>
          <a:p>
            <a:pPr algn="ctr"/>
            <a:r>
              <a:rPr lang="en-US" sz="4000" b="1"/>
              <a:t>Thank you!</a:t>
            </a:r>
            <a:endParaRPr lang="en-US" sz="4000" b="1">
              <a:solidFill>
                <a:schemeClr val="tx1"/>
              </a:solidFill>
              <a:latin typeface="+mj-lt"/>
            </a:endParaRPr>
          </a:p>
        </p:txBody>
      </p:sp>
      <p:sp>
        <p:nvSpPr>
          <p:cNvPr id="65" name="Rectangle 17">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6" name="Rectangle 19">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9A85DDD0-7C32-0203-F620-C6CFDE650C5E}"/>
              </a:ext>
            </a:extLst>
          </p:cNvPr>
          <p:cNvSpPr txBox="1"/>
          <p:nvPr/>
        </p:nvSpPr>
        <p:spPr>
          <a:xfrm>
            <a:off x="374904" y="2522949"/>
            <a:ext cx="5065776" cy="3402363"/>
          </a:xfrm>
          <a:prstGeom prst="rect">
            <a:avLst/>
          </a:prstGeom>
        </p:spPr>
        <p:txBody>
          <a:bodyPr vert="horz" lIns="91440" tIns="45720" rIns="91440" bIns="45720" rtlCol="0" anchor="t">
            <a:normAutofit/>
          </a:bodyPr>
          <a:lstStyle/>
          <a:p>
            <a:pPr algn="ctr">
              <a:lnSpc>
                <a:spcPct val="90000"/>
              </a:lnSpc>
              <a:spcAft>
                <a:spcPts val="600"/>
              </a:spcAft>
            </a:pPr>
            <a:r>
              <a:rPr lang="en-US" sz="2000" dirty="0"/>
              <a:t>Contact Information: </a:t>
            </a:r>
          </a:p>
          <a:p>
            <a:pPr indent="-228600">
              <a:lnSpc>
                <a:spcPct val="90000"/>
              </a:lnSpc>
              <a:spcAft>
                <a:spcPts val="600"/>
              </a:spcAft>
              <a:buFont typeface="Arial" panose="020B0604020202020204" pitchFamily="34" charset="0"/>
              <a:buChar char="•"/>
            </a:pPr>
            <a:endParaRPr lang="en-US" sz="2000" dirty="0"/>
          </a:p>
          <a:p>
            <a:pPr algn="ctr">
              <a:lnSpc>
                <a:spcPct val="90000"/>
              </a:lnSpc>
              <a:spcAft>
                <a:spcPts val="600"/>
              </a:spcAft>
            </a:pPr>
            <a:r>
              <a:rPr lang="en-US" sz="2000" dirty="0"/>
              <a:t>Kim Charick</a:t>
            </a:r>
          </a:p>
          <a:p>
            <a:pPr algn="ctr">
              <a:lnSpc>
                <a:spcPct val="90000"/>
              </a:lnSpc>
              <a:spcAft>
                <a:spcPts val="600"/>
              </a:spcAft>
            </a:pPr>
            <a:r>
              <a:rPr lang="en-US" sz="2000" dirty="0"/>
              <a:t>EPA Region 4</a:t>
            </a:r>
          </a:p>
          <a:p>
            <a:pPr algn="ctr">
              <a:lnSpc>
                <a:spcPct val="90000"/>
              </a:lnSpc>
              <a:spcAft>
                <a:spcPts val="600"/>
              </a:spcAft>
            </a:pPr>
            <a:endParaRPr lang="en-US" sz="2000" dirty="0"/>
          </a:p>
          <a:p>
            <a:pPr algn="ctr">
              <a:lnSpc>
                <a:spcPct val="90000"/>
              </a:lnSpc>
              <a:spcAft>
                <a:spcPts val="600"/>
              </a:spcAft>
            </a:pPr>
            <a:r>
              <a:rPr lang="en-US" sz="2000" dirty="0"/>
              <a:t>Charick.Kim@EPA.gov</a:t>
            </a:r>
          </a:p>
        </p:txBody>
      </p:sp>
      <p:sp>
        <p:nvSpPr>
          <p:cNvPr id="3" name="Slide Number Placeholder 2">
            <a:extLst>
              <a:ext uri="{FF2B5EF4-FFF2-40B4-BE49-F238E27FC236}">
                <a16:creationId xmlns:a16="http://schemas.microsoft.com/office/drawing/2014/main" id="{113E4EEF-301D-03A3-AF72-2E289DC8F605}"/>
              </a:ext>
            </a:extLst>
          </p:cNvPr>
          <p:cNvSpPr>
            <a:spLocks noGrp="1"/>
          </p:cNvSpPr>
          <p:nvPr>
            <p:ph type="sldNum" sz="quarter" idx="12"/>
          </p:nvPr>
        </p:nvSpPr>
        <p:spPr>
          <a:xfrm>
            <a:off x="9081136" y="6356350"/>
            <a:ext cx="2743200" cy="365125"/>
          </a:xfrm>
        </p:spPr>
        <p:txBody>
          <a:bodyPr vert="horz" lIns="91440" tIns="45720" rIns="91440" bIns="45720" rtlCol="0" anchor="ctr">
            <a:normAutofit/>
          </a:bodyPr>
          <a:lstStyle/>
          <a:p>
            <a:pPr>
              <a:spcAft>
                <a:spcPts val="600"/>
              </a:spcAft>
              <a:defRPr/>
            </a:pPr>
            <a:fld id="{31FEFF75-79D2-EE46-877B-299D1510E681}" type="slidenum">
              <a:rPr lang="en-US">
                <a:solidFill>
                  <a:schemeClr val="bg1"/>
                </a:solidFill>
                <a:latin typeface="Calibri" panose="020F0502020204030204"/>
              </a:rPr>
              <a:pPr>
                <a:spcAft>
                  <a:spcPts val="600"/>
                </a:spcAft>
                <a:defRPr/>
              </a:pPr>
              <a:t>20</a:t>
            </a:fld>
            <a:endParaRPr lang="en-US">
              <a:solidFill>
                <a:schemeClr val="bg1"/>
              </a:solidFill>
              <a:latin typeface="Calibri" panose="020F0502020204030204"/>
            </a:endParaRPr>
          </a:p>
        </p:txBody>
      </p:sp>
    </p:spTree>
    <p:extLst>
      <p:ext uri="{BB962C8B-B14F-4D97-AF65-F5344CB8AC3E}">
        <p14:creationId xmlns:p14="http://schemas.microsoft.com/office/powerpoint/2010/main" val="1256788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A3EE1B-920D-AE1C-52E4-A8282C3F9D51}"/>
              </a:ext>
            </a:extLst>
          </p:cNvPr>
          <p:cNvSpPr>
            <a:spLocks noGrp="1"/>
          </p:cNvSpPr>
          <p:nvPr>
            <p:ph type="sldNum" sz="quarter" idx="12"/>
          </p:nvPr>
        </p:nvSpPr>
        <p:spPr/>
        <p:txBody>
          <a:bodyPr/>
          <a:lstStyle/>
          <a:p>
            <a:fld id="{15B66F55-8903-CD43-848C-7374AC1854D1}" type="slidenum">
              <a:rPr lang="en-US" smtClean="0"/>
              <a:t>3</a:t>
            </a:fld>
            <a:endParaRPr lang="en-US"/>
          </a:p>
        </p:txBody>
      </p:sp>
      <p:sp>
        <p:nvSpPr>
          <p:cNvPr id="2" name="Title 1">
            <a:extLst>
              <a:ext uri="{FF2B5EF4-FFF2-40B4-BE49-F238E27FC236}">
                <a16:creationId xmlns:a16="http://schemas.microsoft.com/office/drawing/2014/main" id="{92565890-4C01-E51F-7D31-AA760A610CD8}"/>
              </a:ext>
            </a:extLst>
          </p:cNvPr>
          <p:cNvSpPr>
            <a:spLocks noGrp="1"/>
          </p:cNvSpPr>
          <p:nvPr>
            <p:ph type="ctrTitle"/>
          </p:nvPr>
        </p:nvSpPr>
        <p:spPr/>
        <p:txBody>
          <a:bodyPr/>
          <a:lstStyle/>
          <a:p>
            <a:r>
              <a:rPr lang="en-US" b="1"/>
              <a:t>Support for building a circular economy</a:t>
            </a:r>
          </a:p>
        </p:txBody>
      </p:sp>
      <p:pic>
        <p:nvPicPr>
          <p:cNvPr id="8" name="Picture 7">
            <a:extLst>
              <a:ext uri="{FF2B5EF4-FFF2-40B4-BE49-F238E27FC236}">
                <a16:creationId xmlns:a16="http://schemas.microsoft.com/office/drawing/2014/main" id="{DC3A0105-81E1-1E88-303C-771278DF8F12}"/>
              </a:ext>
            </a:extLst>
          </p:cNvPr>
          <p:cNvPicPr>
            <a:picLocks noChangeAspect="1"/>
          </p:cNvPicPr>
          <p:nvPr/>
        </p:nvPicPr>
        <p:blipFill>
          <a:blip r:embed="rId2"/>
          <a:stretch>
            <a:fillRect/>
          </a:stretch>
        </p:blipFill>
        <p:spPr>
          <a:xfrm>
            <a:off x="1593292" y="1549866"/>
            <a:ext cx="8967729" cy="4968489"/>
          </a:xfrm>
          <a:prstGeom prst="rect">
            <a:avLst/>
          </a:prstGeom>
        </p:spPr>
      </p:pic>
    </p:spTree>
    <p:extLst>
      <p:ext uri="{BB962C8B-B14F-4D97-AF65-F5344CB8AC3E}">
        <p14:creationId xmlns:p14="http://schemas.microsoft.com/office/powerpoint/2010/main" val="3508208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1C73F2-2D32-755A-5C26-3120EB34387D}"/>
              </a:ext>
            </a:extLst>
          </p:cNvPr>
          <p:cNvSpPr>
            <a:spLocks noGrp="1"/>
          </p:cNvSpPr>
          <p:nvPr>
            <p:ph type="ctrTitle"/>
          </p:nvPr>
        </p:nvSpPr>
        <p:spPr/>
        <p:txBody>
          <a:bodyPr/>
          <a:lstStyle/>
          <a:p>
            <a:pPr algn="ctr"/>
            <a:r>
              <a:rPr lang="en-US" b="1"/>
              <a:t>Recycling infrastructure and education &amp; Outreach Grants</a:t>
            </a:r>
            <a:endParaRPr lang="en-US" sz="1800" b="1"/>
          </a:p>
        </p:txBody>
      </p:sp>
      <p:sp>
        <p:nvSpPr>
          <p:cNvPr id="6" name="Slide Number Placeholder 2">
            <a:extLst>
              <a:ext uri="{FF2B5EF4-FFF2-40B4-BE49-F238E27FC236}">
                <a16:creationId xmlns:a16="http://schemas.microsoft.com/office/drawing/2014/main" id="{D179DD62-FF5F-7451-C264-943BFD44C79A}"/>
              </a:ext>
            </a:extLst>
          </p:cNvPr>
          <p:cNvSpPr>
            <a:spLocks noGrp="1"/>
          </p:cNvSpPr>
          <p:nvPr>
            <p:ph type="sldNum" sz="quarter" idx="12"/>
          </p:nvPr>
        </p:nvSpPr>
        <p:spPr>
          <a:xfrm>
            <a:off x="11721354" y="6590734"/>
            <a:ext cx="41137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7" name="Content Placeholder 7">
            <a:extLst>
              <a:ext uri="{FF2B5EF4-FFF2-40B4-BE49-F238E27FC236}">
                <a16:creationId xmlns:a16="http://schemas.microsoft.com/office/drawing/2014/main" id="{BFAA991C-54F4-E710-EF33-A3A5A8FB113D}"/>
              </a:ext>
            </a:extLst>
          </p:cNvPr>
          <p:cNvGraphicFramePr>
            <a:graphicFrameLocks/>
          </p:cNvGraphicFramePr>
          <p:nvPr>
            <p:extLst>
              <p:ext uri="{D42A27DB-BD31-4B8C-83A1-F6EECF244321}">
                <p14:modId xmlns:p14="http://schemas.microsoft.com/office/powerpoint/2010/main" val="3815238053"/>
              </p:ext>
            </p:extLst>
          </p:nvPr>
        </p:nvGraphicFramePr>
        <p:xfrm>
          <a:off x="59267" y="174697"/>
          <a:ext cx="8641778" cy="6508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C3A9C83B-4295-E7AE-77BC-3F4BD135A672}"/>
              </a:ext>
            </a:extLst>
          </p:cNvPr>
          <p:cNvSpPr/>
          <p:nvPr/>
        </p:nvSpPr>
        <p:spPr>
          <a:xfrm>
            <a:off x="8941665" y="1843370"/>
            <a:ext cx="2779689" cy="1886466"/>
          </a:xfrm>
          <a:prstGeom prst="rect">
            <a:avLst/>
          </a:prstGeom>
          <a:solidFill>
            <a:srgbClr val="1E9647">
              <a:lumMod val="50000"/>
            </a:srgbClr>
          </a:solidFill>
          <a:ln w="12700" cap="flat" cmpd="sng" algn="ctr">
            <a:solidFill>
              <a:srgbClr val="04609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Calibri"/>
              </a:rPr>
              <a:t>Recycling Education &amp; Outreach (REO)</a:t>
            </a:r>
            <a:endParaRPr kumimoji="0" lang="en-US" sz="30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E9541879-CF32-644B-05D1-255C2B05EF10}"/>
                  </a:ext>
                </a:extLst>
              </p:cNvPr>
              <p:cNvGraphicFramePr>
                <a:graphicFrameLocks noChangeAspect="1"/>
              </p:cNvGraphicFramePr>
              <p:nvPr>
                <p:extLst>
                  <p:ext uri="{D42A27DB-BD31-4B8C-83A1-F6EECF244321}">
                    <p14:modId xmlns:p14="http://schemas.microsoft.com/office/powerpoint/2010/main" val="2514171369"/>
                  </p:ext>
                </p:extLst>
              </p:nvPr>
            </p:nvGraphicFramePr>
            <p:xfrm>
              <a:off x="-2722976" y="5957436"/>
              <a:ext cx="3048000" cy="1714500"/>
            </p:xfrm>
            <a:graphic>
              <a:graphicData uri="http://schemas.microsoft.com/office/powerpoint/2016/slidezoom">
                <pslz:sldZm>
                  <pslz:sldZmObj sldId="15310" cId="407759749">
                    <pslz:zmPr id="{70B41643-E1C7-4A2E-9A12-F5D5AF7D2ADF}"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extLst>
                  <a:ext uri="{FF2B5EF4-FFF2-40B4-BE49-F238E27FC236}">
                    <a16:creationId xmlns:a16="http://schemas.microsoft.com/office/drawing/2014/main" id="{E9541879-CF32-644B-05D1-255C2B05EF10}"/>
                  </a:ext>
                </a:extLst>
              </p:cNvPr>
              <p:cNvPicPr>
                <a:picLocks noGrp="1" noRot="1" noChangeAspect="1" noMove="1" noResize="1" noEditPoints="1" noAdjustHandles="1" noChangeArrowheads="1" noChangeShapeType="1"/>
              </p:cNvPicPr>
              <p:nvPr/>
            </p:nvPicPr>
            <p:blipFill>
              <a:blip r:embed="rId9"/>
              <a:stretch>
                <a:fillRect/>
              </a:stretch>
            </p:blipFill>
            <p:spPr>
              <a:xfrm>
                <a:off x="-2722976" y="5957436"/>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07759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1C73F2-2D32-755A-5C26-3120EB34387D}"/>
              </a:ext>
            </a:extLst>
          </p:cNvPr>
          <p:cNvSpPr>
            <a:spLocks noGrp="1"/>
          </p:cNvSpPr>
          <p:nvPr>
            <p:ph type="ctrTitle"/>
          </p:nvPr>
        </p:nvSpPr>
        <p:spPr/>
        <p:txBody>
          <a:bodyPr/>
          <a:lstStyle/>
          <a:p>
            <a:r>
              <a:rPr lang="en-US" b="1"/>
              <a:t>Recycling infrastructure Grants (SWIFR)</a:t>
            </a:r>
            <a:endParaRPr lang="en-US" sz="1800" b="1"/>
          </a:p>
        </p:txBody>
      </p:sp>
      <p:sp>
        <p:nvSpPr>
          <p:cNvPr id="6" name="Slide Number Placeholder 2">
            <a:extLst>
              <a:ext uri="{FF2B5EF4-FFF2-40B4-BE49-F238E27FC236}">
                <a16:creationId xmlns:a16="http://schemas.microsoft.com/office/drawing/2014/main" id="{D179DD62-FF5F-7451-C264-943BFD44C79A}"/>
              </a:ext>
            </a:extLst>
          </p:cNvPr>
          <p:cNvSpPr>
            <a:spLocks noGrp="1"/>
          </p:cNvSpPr>
          <p:nvPr>
            <p:ph type="sldNum" sz="quarter" idx="12"/>
          </p:nvPr>
        </p:nvSpPr>
        <p:spPr>
          <a:xfrm>
            <a:off x="11721354" y="6590734"/>
            <a:ext cx="41137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C528AE-640D-3A45-2DF2-25AF04D53FAC}"/>
              </a:ext>
            </a:extLst>
          </p:cNvPr>
          <p:cNvSpPr txBox="1"/>
          <p:nvPr/>
        </p:nvSpPr>
        <p:spPr>
          <a:xfrm>
            <a:off x="392623" y="1555649"/>
            <a:ext cx="7164619" cy="5250283"/>
          </a:xfrm>
          <a:prstGeom prst="rect">
            <a:avLst/>
          </a:prstGeom>
          <a:noFill/>
        </p:spPr>
        <p:txBody>
          <a:bodyPr wrap="square" lIns="91440" tIns="45720" rIns="91440" bIns="45720" rtlCol="0" anchor="t">
            <a:spAutoFit/>
          </a:bodyPr>
          <a:lstStyle/>
          <a:p>
            <a:pPr marL="342900" indent="-342900">
              <a:lnSpc>
                <a:spcPct val="150000"/>
              </a:lnSpc>
              <a:buFont typeface="Wingdings" panose="05000000000000000000" pitchFamily="2" charset="2"/>
              <a:buChar char="v"/>
              <a:defRPr/>
            </a:pPr>
            <a:r>
              <a:rPr kumimoji="0" lang="en-US" sz="15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First Round of Awards – $100+ million</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 in new </a:t>
            </a:r>
            <a:r>
              <a:rPr kumimoji="0" lang="en-US" sz="15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BIL-funded</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 awards to support </a:t>
            </a:r>
            <a:r>
              <a:rPr kumimoji="0" lang="en-US" sz="15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recycling infrastructure in all </a:t>
            </a:r>
            <a:r>
              <a:rPr lang="en-US" sz="1500" b="1" dirty="0">
                <a:solidFill>
                  <a:srgbClr val="000000"/>
                </a:solidFill>
                <a:latin typeface="Calibri"/>
                <a:ea typeface="Calibri" panose="020F0502020204030204" pitchFamily="34" charset="0"/>
                <a:cs typeface="Calibri"/>
              </a:rPr>
              <a:t>states, territories, and the District of Columbia</a:t>
            </a:r>
            <a:endParaRPr kumimoji="0" lang="en-US" sz="1500" b="1" i="0" u="none" strike="noStrike" kern="1200" cap="none" spc="0" normalizeH="0" baseline="0" noProof="0" dirty="0">
              <a:ln>
                <a:noFill/>
              </a:ln>
              <a:solidFill>
                <a:srgbClr val="000000"/>
              </a:solidFill>
              <a:effectLst/>
              <a:uLnTx/>
              <a:uFillTx/>
              <a:latin typeface="Calibri"/>
              <a:ea typeface="Calibri" panose="020F0502020204030204" pitchFamily="34" charset="0"/>
              <a:cs typeface="+mn-cs"/>
            </a:endParaRPr>
          </a:p>
          <a:p>
            <a:pPr marL="800100" marR="0" lvl="1" indent="-342900"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500" b="1" i="0" u="sng"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$32.1 million</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 awarded to all 50 states and 6 territories</a:t>
            </a:r>
          </a:p>
          <a:p>
            <a:pPr marL="800100" lvl="1" indent="-342900">
              <a:lnSpc>
                <a:spcPct val="150000"/>
              </a:lnSpc>
              <a:buFont typeface="Wingdings" panose="05000000000000000000" pitchFamily="2" charset="2"/>
              <a:buChar char="§"/>
              <a:defRPr/>
            </a:pPr>
            <a:r>
              <a:rPr kumimoji="0" lang="en-US" sz="1500" b="1" i="0" u="sng"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$73 million</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 awarded to communities, ranging from big cities to small rural communities.</a:t>
            </a:r>
            <a:endParaRPr kumimoji="0" lang="en-US" sz="1500" b="0" i="0" u="sng" strike="noStrike" kern="1200" cap="none" spc="0" normalizeH="0" baseline="0" noProof="0" dirty="0">
              <a:ln>
                <a:noFill/>
              </a:ln>
              <a:solidFill>
                <a:srgbClr val="000000"/>
              </a:solidFill>
              <a:effectLst/>
              <a:uLnTx/>
              <a:uFillTx/>
              <a:latin typeface="Calibri"/>
              <a:ea typeface="Calibri" panose="020F0502020204030204" pitchFamily="34" charset="0"/>
              <a:cs typeface="Calibri"/>
            </a:endParaRPr>
          </a:p>
          <a:p>
            <a:pPr marL="342900" marR="0" lvl="0" indent="-342900"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Grant recipients to invest in a </a:t>
            </a:r>
            <a:r>
              <a:rPr kumimoji="0" lang="en-US" sz="15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range of project types</a:t>
            </a:r>
            <a:r>
              <a:rPr kumimoji="0"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 including:</a:t>
            </a:r>
            <a:endParaRPr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endParaRPr>
          </a:p>
          <a:p>
            <a:pPr marL="800100" marR="0" lvl="1" indent="-342900"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Purchase of new fleet</a:t>
            </a:r>
            <a:r>
              <a:rPr kumimoji="0"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 of recycling collection vehicles to provide curbside pickup</a:t>
            </a:r>
            <a:endParaRPr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endParaRPr>
          </a:p>
          <a:p>
            <a:pPr marL="800100" marR="0" lvl="1" indent="-342900"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Construction of recycling drop-off stations</a:t>
            </a:r>
            <a:r>
              <a:rPr kumimoji="0"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 in rural areas </a:t>
            </a:r>
            <a:endParaRPr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endParaRPr>
          </a:p>
          <a:p>
            <a:pPr marL="800100" marR="0" lvl="1" indent="-342900"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Updating </a:t>
            </a:r>
            <a:r>
              <a:rPr kumimoji="0" lang="en-US" sz="15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statewide solid waste management or circular economy plans </a:t>
            </a:r>
            <a:r>
              <a:rPr kumimoji="0"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and performing </a:t>
            </a:r>
            <a:r>
              <a:rPr kumimoji="0" lang="en-US" sz="15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waste characterization studies</a:t>
            </a:r>
            <a:endParaRPr lang="en-US" sz="15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endParaRPr>
          </a:p>
          <a:p>
            <a:pPr marL="800100" marR="0" lvl="1" indent="-342900"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Construction to establish </a:t>
            </a:r>
            <a:r>
              <a:rPr kumimoji="0" lang="en-US" sz="15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new composting facilities</a:t>
            </a:r>
            <a:r>
              <a:rPr kumimoji="0"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rPr>
              <a:t> or increase capacity at existing facilities.</a:t>
            </a:r>
          </a:p>
          <a:p>
            <a:pPr marL="342900" indent="-342900">
              <a:lnSpc>
                <a:spcPct val="150000"/>
              </a:lnSpc>
              <a:buFont typeface="Wingdings" panose="05000000000000000000" pitchFamily="2" charset="2"/>
              <a:buChar char="§"/>
              <a:defRPr/>
            </a:pPr>
            <a:r>
              <a:rPr lang="en-US" sz="1500" b="1" dirty="0">
                <a:solidFill>
                  <a:srgbClr val="000000"/>
                </a:solidFill>
                <a:latin typeface="Calibri"/>
                <a:ea typeface="Calibri" panose="020F0502020204030204" pitchFamily="34" charset="0"/>
                <a:cs typeface="Calibri"/>
              </a:rPr>
              <a:t>76</a:t>
            </a:r>
            <a:r>
              <a:rPr kumimoji="0" lang="en-US" sz="15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 of </a:t>
            </a:r>
            <a:r>
              <a:rPr lang="en-US" sz="1500" b="1" dirty="0">
                <a:solidFill>
                  <a:srgbClr val="000000"/>
                </a:solidFill>
                <a:latin typeface="Calibri"/>
                <a:ea typeface="Calibri" panose="020F0502020204030204" pitchFamily="34" charset="0"/>
                <a:cs typeface="Calibri"/>
              </a:rPr>
              <a:t>funding for communities</a:t>
            </a:r>
            <a:r>
              <a:rPr lang="en-US" sz="1500" b="1" dirty="0">
                <a:solidFill>
                  <a:srgbClr val="000000"/>
                </a:solidFill>
                <a:ea typeface="Calibri" panose="020F0502020204030204" pitchFamily="34" charset="0"/>
                <a:cs typeface="Calibri"/>
              </a:rPr>
              <a:t> will </a:t>
            </a:r>
            <a:r>
              <a:rPr lang="en-US" sz="1500" b="1" dirty="0">
                <a:solidFill>
                  <a:srgbClr val="000000"/>
                </a:solidFill>
                <a:latin typeface="Calibri"/>
                <a:ea typeface="Calibri" panose="020F0502020204030204" pitchFamily="34" charset="0"/>
                <a:cs typeface="Calibri"/>
              </a:rPr>
              <a:t>benefit</a:t>
            </a:r>
            <a:r>
              <a:rPr kumimoji="0" lang="en-US" sz="15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 disadvantaged communities</a:t>
            </a:r>
            <a:endParaRPr lang="en-US" sz="15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endParaRPr>
          </a:p>
          <a:p>
            <a:pPr marL="800100" marR="0" lvl="1" indent="-342900"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lang="en-US" sz="15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Calibri"/>
            </a:endParaRPr>
          </a:p>
        </p:txBody>
      </p:sp>
      <p:pic>
        <p:nvPicPr>
          <p:cNvPr id="491522" name="Picture 2" descr="this is a warehouse with rows of bales of cardboard in it">
            <a:extLst>
              <a:ext uri="{FF2B5EF4-FFF2-40B4-BE49-F238E27FC236}">
                <a16:creationId xmlns:a16="http://schemas.microsoft.com/office/drawing/2014/main" id="{2B27012D-DF54-0A9A-7929-DEF2FFA1E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062" y="1601314"/>
            <a:ext cx="3622629" cy="2407539"/>
          </a:xfrm>
          <a:prstGeom prst="rect">
            <a:avLst/>
          </a:prstGeom>
          <a:noFill/>
          <a:extLst>
            <a:ext uri="{909E8E84-426E-40DD-AFC4-6F175D3DCCD1}">
              <a14:hiddenFill xmlns:a14="http://schemas.microsoft.com/office/drawing/2010/main">
                <a:solidFill>
                  <a:srgbClr val="FFFFFF"/>
                </a:solidFill>
              </a14:hiddenFill>
            </a:ext>
          </a:extLst>
        </p:spPr>
      </p:pic>
      <p:pic>
        <p:nvPicPr>
          <p:cNvPr id="491524" name="Picture 4" descr="This is a picture of two orange gloved hands pulling an empty plastic water bottle and a glass bottle out of a water body surrounded by marsh. A soft yellow sun is setting in the background.">
            <a:extLst>
              <a:ext uri="{FF2B5EF4-FFF2-40B4-BE49-F238E27FC236}">
                <a16:creationId xmlns:a16="http://schemas.microsoft.com/office/drawing/2014/main" id="{A9B8400D-EE05-C578-6616-AB367431F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9062" y="4175648"/>
            <a:ext cx="3622629" cy="241508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CE628AAF-5191-A0DF-17E8-F2041883B8ED}"/>
              </a:ext>
            </a:extLst>
          </p:cNvPr>
          <p:cNvCxnSpPr/>
          <p:nvPr/>
        </p:nvCxnSpPr>
        <p:spPr>
          <a:xfrm>
            <a:off x="7785928" y="1601314"/>
            <a:ext cx="0" cy="498942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94815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1C73F2-2D32-755A-5C26-3120EB34387D}"/>
              </a:ext>
            </a:extLst>
          </p:cNvPr>
          <p:cNvSpPr>
            <a:spLocks noGrp="1"/>
          </p:cNvSpPr>
          <p:nvPr>
            <p:ph type="ctrTitle"/>
          </p:nvPr>
        </p:nvSpPr>
        <p:spPr/>
        <p:txBody>
          <a:bodyPr/>
          <a:lstStyle/>
          <a:p>
            <a:r>
              <a:rPr lang="en-US" b="1"/>
              <a:t>Recycling infrastructure Grants (SWIFR)</a:t>
            </a:r>
            <a:endParaRPr lang="en-US" sz="1800" b="1"/>
          </a:p>
        </p:txBody>
      </p:sp>
      <p:sp>
        <p:nvSpPr>
          <p:cNvPr id="6" name="Slide Number Placeholder 2">
            <a:extLst>
              <a:ext uri="{FF2B5EF4-FFF2-40B4-BE49-F238E27FC236}">
                <a16:creationId xmlns:a16="http://schemas.microsoft.com/office/drawing/2014/main" id="{D179DD62-FF5F-7451-C264-943BFD44C79A}"/>
              </a:ext>
            </a:extLst>
          </p:cNvPr>
          <p:cNvSpPr>
            <a:spLocks noGrp="1"/>
          </p:cNvSpPr>
          <p:nvPr>
            <p:ph type="sldNum" sz="quarter" idx="12"/>
          </p:nvPr>
        </p:nvSpPr>
        <p:spPr>
          <a:xfrm>
            <a:off x="11721354" y="6590734"/>
            <a:ext cx="41137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C528AE-640D-3A45-2DF2-25AF04D53FAC}"/>
              </a:ext>
            </a:extLst>
          </p:cNvPr>
          <p:cNvSpPr txBox="1"/>
          <p:nvPr/>
        </p:nvSpPr>
        <p:spPr>
          <a:xfrm>
            <a:off x="265815" y="1899918"/>
            <a:ext cx="7270924" cy="3336747"/>
          </a:xfrm>
          <a:prstGeom prst="rect">
            <a:avLst/>
          </a:prstGeom>
          <a:noFill/>
        </p:spPr>
        <p:txBody>
          <a:bodyPr wrap="square" lIns="91440" tIns="45720" rIns="91440" bIns="45720" rtlCol="0" anchor="t">
            <a:spAutoFit/>
          </a:bodyPr>
          <a:lstStyle/>
          <a:p>
            <a:pPr marL="342900" indent="-342900" algn="just">
              <a:lnSpc>
                <a:spcPct val="150000"/>
              </a:lnSpc>
              <a:buFont typeface="Wingdings" panose="05000000000000000000" pitchFamily="2" charset="2"/>
              <a:buChar char="v"/>
              <a:defRPr/>
            </a:pPr>
            <a:r>
              <a:rPr lang="en-US" sz="1600" dirty="0">
                <a:solidFill>
                  <a:srgbClr val="000000"/>
                </a:solidFill>
                <a:latin typeface="Calibri"/>
                <a:ea typeface="Calibri" panose="020F0502020204030204" pitchFamily="34" charset="0"/>
                <a:cs typeface="Calibri"/>
              </a:rPr>
              <a:t>The SWIFR Grants are:</a:t>
            </a:r>
          </a:p>
          <a:p>
            <a:pPr marL="800100" lvl="1" indent="-342900" algn="just">
              <a:lnSpc>
                <a:spcPct val="150000"/>
              </a:lnSpc>
              <a:buFont typeface="Wingdings" panose="05000000000000000000" pitchFamily="2" charset="2"/>
              <a:buChar char="§"/>
              <a:defRPr/>
            </a:pPr>
            <a:r>
              <a:rPr lang="en-US" sz="1600" b="1" dirty="0">
                <a:solidFill>
                  <a:srgbClr val="000000"/>
                </a:solidFill>
                <a:latin typeface="Calibri"/>
                <a:ea typeface="Calibri" panose="020F0502020204030204" pitchFamily="34" charset="0"/>
                <a:cs typeface="Calibri"/>
              </a:rPr>
              <a:t>largest EPA investment in recycling infrastructure in over 30 years</a:t>
            </a:r>
            <a:endParaRPr kumimoji="0" lang="en-US" sz="1600" b="1" i="0" strike="noStrike" kern="1200" cap="none" spc="0" normalizeH="0" baseline="0" noProof="0" dirty="0">
              <a:ln>
                <a:noFill/>
              </a:ln>
              <a:solidFill>
                <a:srgbClr val="000000"/>
              </a:solidFill>
              <a:effectLst/>
              <a:uLnTx/>
              <a:uFillTx/>
              <a:latin typeface="Calibri"/>
              <a:ea typeface="Calibri" panose="020F0502020204030204" pitchFamily="34" charset="0"/>
              <a:cs typeface="Calibri"/>
            </a:endParaRPr>
          </a:p>
          <a:p>
            <a:pPr marL="800100" lvl="1" indent="-342900" algn="just">
              <a:lnSpc>
                <a:spcPct val="150000"/>
              </a:lnSpc>
              <a:buFont typeface="Wingdings" panose="05000000000000000000" pitchFamily="2" charset="2"/>
              <a:buChar char="§"/>
              <a:defRPr/>
            </a:pPr>
            <a:r>
              <a:rPr kumimoji="0" lang="en-US" sz="16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most significant investments</a:t>
            </a:r>
            <a:r>
              <a:rPr kumimoji="0" lang="en-US" sz="1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 in support of the </a:t>
            </a:r>
            <a:r>
              <a:rPr kumimoji="0" lang="en-US" sz="1600" b="0" i="1"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National Recycling Strategy</a:t>
            </a:r>
            <a:endParaRPr lang="en-US" sz="1600" b="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endParaRPr>
          </a:p>
          <a:p>
            <a:pPr marL="342900" indent="-342900" algn="just">
              <a:lnSpc>
                <a:spcPct val="150000"/>
              </a:lnSpc>
              <a:buFont typeface="Wingdings" panose="05000000000000000000" pitchFamily="2" charset="2"/>
              <a:buChar char="v"/>
              <a:defRPr/>
            </a:pPr>
            <a:r>
              <a:rPr lang="en-US" sz="1600" dirty="0">
                <a:solidFill>
                  <a:srgbClr val="000000"/>
                </a:solidFill>
                <a:latin typeface="Calibri"/>
                <a:ea typeface="Calibri" panose="020F0502020204030204" pitchFamily="34" charset="0"/>
                <a:cs typeface="Calibri"/>
              </a:rPr>
              <a:t>Other objectives include: </a:t>
            </a:r>
          </a:p>
          <a:p>
            <a:pPr marL="800100" lvl="1" indent="-342900" algn="just">
              <a:lnSpc>
                <a:spcPct val="150000"/>
              </a:lnSpc>
              <a:buFont typeface="Wingdings" panose="05000000000000000000" pitchFamily="2" charset="2"/>
              <a:buChar char="§"/>
              <a:defRPr/>
            </a:pPr>
            <a:r>
              <a:rPr lang="en-US" sz="1600" b="1" dirty="0">
                <a:solidFill>
                  <a:srgbClr val="000000"/>
                </a:solidFill>
                <a:latin typeface="Calibri"/>
                <a:ea typeface="Calibri" panose="020F0502020204030204" pitchFamily="34" charset="0"/>
                <a:cs typeface="Calibri"/>
              </a:rPr>
              <a:t>reducing greenhouse gas emissions</a:t>
            </a:r>
            <a:r>
              <a:rPr lang="en-US" sz="1600" dirty="0">
                <a:solidFill>
                  <a:srgbClr val="000000"/>
                </a:solidFill>
                <a:latin typeface="Calibri"/>
                <a:ea typeface="Calibri" panose="020F0502020204030204" pitchFamily="34" charset="0"/>
                <a:cs typeface="Calibri"/>
              </a:rPr>
              <a:t> and </a:t>
            </a:r>
            <a:r>
              <a:rPr lang="en-US" sz="1600" b="1" dirty="0">
                <a:solidFill>
                  <a:srgbClr val="000000"/>
                </a:solidFill>
                <a:latin typeface="Calibri"/>
                <a:ea typeface="Calibri" panose="020F0502020204030204" pitchFamily="34" charset="0"/>
                <a:cs typeface="Calibri"/>
              </a:rPr>
              <a:t>keeping valuable materials out of the landfill</a:t>
            </a:r>
          </a:p>
          <a:p>
            <a:pPr marL="800100" lvl="1" indent="-342900" algn="just">
              <a:lnSpc>
                <a:spcPct val="150000"/>
              </a:lnSpc>
              <a:buFont typeface="Wingdings" panose="05000000000000000000" pitchFamily="2" charset="2"/>
              <a:buChar char="§"/>
              <a:defRPr/>
            </a:pPr>
            <a:r>
              <a:rPr lang="en-US" sz="1600" b="1" dirty="0">
                <a:solidFill>
                  <a:srgbClr val="000000"/>
                </a:solidFill>
                <a:latin typeface="Calibri"/>
                <a:ea typeface="Calibri" panose="020F0502020204030204" pitchFamily="34" charset="0"/>
                <a:cs typeface="Calibri"/>
              </a:rPr>
              <a:t>Creating jobs </a:t>
            </a:r>
            <a:r>
              <a:rPr lang="en-US" sz="1600" dirty="0">
                <a:solidFill>
                  <a:srgbClr val="000000"/>
                </a:solidFill>
                <a:latin typeface="Calibri"/>
                <a:ea typeface="Calibri" panose="020F0502020204030204" pitchFamily="34" charset="0"/>
                <a:cs typeface="Calibri"/>
              </a:rPr>
              <a:t>in both rural and urban communities</a:t>
            </a:r>
          </a:p>
          <a:p>
            <a:pPr marL="800100" lvl="1" indent="-342900" algn="just">
              <a:lnSpc>
                <a:spcPct val="150000"/>
              </a:lnSpc>
              <a:buFont typeface="Wingdings" panose="05000000000000000000" pitchFamily="2" charset="2"/>
              <a:buChar char="§"/>
              <a:defRPr/>
            </a:pPr>
            <a:r>
              <a:rPr lang="en-US" sz="1600" b="1" dirty="0">
                <a:solidFill>
                  <a:srgbClr val="000000"/>
                </a:solidFill>
                <a:latin typeface="Calibri"/>
                <a:ea typeface="Calibri" panose="020F0502020204030204" pitchFamily="34" charset="0"/>
                <a:cs typeface="Calibri"/>
              </a:rPr>
              <a:t>Improving local waste management systems </a:t>
            </a:r>
            <a:r>
              <a:rPr lang="en-US" sz="1600" dirty="0">
                <a:solidFill>
                  <a:srgbClr val="000000"/>
                </a:solidFill>
                <a:latin typeface="Calibri"/>
                <a:ea typeface="Calibri" panose="020F0502020204030204" pitchFamily="34" charset="0"/>
                <a:cs typeface="Calibri"/>
              </a:rPr>
              <a:t>and </a:t>
            </a:r>
            <a:r>
              <a:rPr lang="en-US" sz="1600" b="1" dirty="0">
                <a:solidFill>
                  <a:srgbClr val="000000"/>
                </a:solidFill>
                <a:latin typeface="Calibri"/>
                <a:ea typeface="Calibri" panose="020F0502020204030204" pitchFamily="34" charset="0"/>
                <a:cs typeface="Calibri"/>
              </a:rPr>
              <a:t>strengthen supply chains </a:t>
            </a:r>
          </a:p>
          <a:p>
            <a:pPr marL="800100" lvl="1" indent="-342900" algn="just">
              <a:lnSpc>
                <a:spcPct val="150000"/>
              </a:lnSpc>
              <a:buFont typeface="Wingdings" panose="05000000000000000000" pitchFamily="2" charset="2"/>
              <a:buChar char="v"/>
              <a:defRPr/>
            </a:pPr>
            <a:endParaRPr lang="en-US" sz="1400" b="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endParaRPr>
          </a:p>
        </p:txBody>
      </p:sp>
      <p:cxnSp>
        <p:nvCxnSpPr>
          <p:cNvPr id="7" name="Straight Connector 6">
            <a:extLst>
              <a:ext uri="{FF2B5EF4-FFF2-40B4-BE49-F238E27FC236}">
                <a16:creationId xmlns:a16="http://schemas.microsoft.com/office/drawing/2014/main" id="{CE628AAF-5191-A0DF-17E8-F2041883B8ED}"/>
              </a:ext>
            </a:extLst>
          </p:cNvPr>
          <p:cNvCxnSpPr/>
          <p:nvPr/>
        </p:nvCxnSpPr>
        <p:spPr>
          <a:xfrm>
            <a:off x="7785928" y="1601314"/>
            <a:ext cx="0" cy="498942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Picture 7" descr="A picture containing outdoor, sky, person, ground&#10;&#10;Description automatically generated">
            <a:extLst>
              <a:ext uri="{FF2B5EF4-FFF2-40B4-BE49-F238E27FC236}">
                <a16:creationId xmlns:a16="http://schemas.microsoft.com/office/drawing/2014/main" id="{81BBD191-A940-C665-4DB0-E0B822774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062" y="1601314"/>
            <a:ext cx="3622630" cy="2415086"/>
          </a:xfrm>
          <a:prstGeom prst="rect">
            <a:avLst/>
          </a:prstGeom>
        </p:spPr>
      </p:pic>
      <p:pic>
        <p:nvPicPr>
          <p:cNvPr id="10" name="Picture 9" descr="A picture containing sky, outdoor, mountain, grass&#10;&#10;Description automatically generated">
            <a:extLst>
              <a:ext uri="{FF2B5EF4-FFF2-40B4-BE49-F238E27FC236}">
                <a16:creationId xmlns:a16="http://schemas.microsoft.com/office/drawing/2014/main" id="{ED09D31F-7342-1424-0B24-C752E1A54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9062" y="4165668"/>
            <a:ext cx="3622630" cy="2425066"/>
          </a:xfrm>
          <a:prstGeom prst="rect">
            <a:avLst/>
          </a:prstGeom>
        </p:spPr>
      </p:pic>
    </p:spTree>
    <p:extLst>
      <p:ext uri="{BB962C8B-B14F-4D97-AF65-F5344CB8AC3E}">
        <p14:creationId xmlns:p14="http://schemas.microsoft.com/office/powerpoint/2010/main" val="1040695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C528AE-640D-3A45-2DF2-25AF04D53FAC}"/>
              </a:ext>
            </a:extLst>
          </p:cNvPr>
          <p:cNvSpPr txBox="1"/>
          <p:nvPr/>
        </p:nvSpPr>
        <p:spPr>
          <a:xfrm>
            <a:off x="3972235" y="1674579"/>
            <a:ext cx="8013405" cy="4855432"/>
          </a:xfrm>
          <a:prstGeom prst="rect">
            <a:avLst/>
          </a:prstGeom>
          <a:noFill/>
        </p:spPr>
        <p:txBody>
          <a:bodyPr wrap="square" lIns="91440" tIns="45720" rIns="91440" bIns="45720" rtlCol="0" anchor="t">
            <a:spAutoFit/>
          </a:bodyPr>
          <a:lstStyle/>
          <a:p>
            <a:pPr marL="342900" indent="-342900">
              <a:lnSpc>
                <a:spcPct val="150000"/>
              </a:lnSpc>
              <a:buFont typeface="Wingdings" panose="05000000000000000000" pitchFamily="2" charset="2"/>
              <a:buChar char="v"/>
              <a:defRPr/>
            </a:pPr>
            <a:r>
              <a:rPr lang="en-US" sz="1600">
                <a:solidFill>
                  <a:srgbClr val="000000"/>
                </a:solidFill>
                <a:latin typeface="Calibri"/>
                <a:ea typeface="Calibri" panose="020F0502020204030204" pitchFamily="34" charset="0"/>
                <a:cs typeface="Calibri"/>
              </a:rPr>
              <a:t>Fund projects </a:t>
            </a:r>
            <a:r>
              <a:rPr lang="en-US" sz="1600" b="1">
                <a:solidFill>
                  <a:srgbClr val="000000"/>
                </a:solidFill>
                <a:latin typeface="Calibri"/>
                <a:ea typeface="Calibri" panose="020F0502020204030204" pitchFamily="34" charset="0"/>
                <a:cs typeface="Calibri"/>
              </a:rPr>
              <a:t>to support planning, data improvement, and implementation needs</a:t>
            </a:r>
            <a:r>
              <a:rPr lang="en-US" sz="1600">
                <a:solidFill>
                  <a:srgbClr val="000000"/>
                </a:solidFill>
                <a:latin typeface="Calibri"/>
                <a:ea typeface="Calibri" panose="020F0502020204030204" pitchFamily="34" charset="0"/>
                <a:cs typeface="Calibri"/>
              </a:rPr>
              <a:t> for state and territorial government solid waste management programs</a:t>
            </a:r>
          </a:p>
          <a:p>
            <a:pPr marL="342900" indent="-342900">
              <a:lnSpc>
                <a:spcPct val="150000"/>
              </a:lnSpc>
              <a:buFont typeface="Wingdings" panose="05000000000000000000" pitchFamily="2" charset="2"/>
              <a:buChar char="v"/>
              <a:defRPr/>
            </a:pPr>
            <a:r>
              <a:rPr lang="en-US" sz="1600" b="1">
                <a:solidFill>
                  <a:srgbClr val="000000"/>
                </a:solidFill>
                <a:latin typeface="Calibri"/>
                <a:ea typeface="Calibri" panose="020F0502020204030204" pitchFamily="34" charset="0"/>
                <a:cs typeface="Calibri"/>
              </a:rPr>
              <a:t>Every single U.S. state, the District of Columbia, and five U.S. territories </a:t>
            </a:r>
            <a:r>
              <a:rPr lang="en-US" sz="1600">
                <a:solidFill>
                  <a:srgbClr val="000000"/>
                </a:solidFill>
                <a:latin typeface="Calibri"/>
                <a:ea typeface="Calibri" panose="020F0502020204030204" pitchFamily="34" charset="0"/>
                <a:cs typeface="Calibri"/>
              </a:rPr>
              <a:t>opted into this program, demonstrating a real need for recycling funds beyond physical infrastructure and equipment</a:t>
            </a:r>
          </a:p>
          <a:p>
            <a:pPr marL="800100" lvl="1" indent="-342900">
              <a:lnSpc>
                <a:spcPct val="150000"/>
              </a:lnSpc>
              <a:buFont typeface="Wingdings" panose="05000000000000000000" pitchFamily="2" charset="2"/>
              <a:buChar char="§"/>
              <a:defRPr/>
            </a:pPr>
            <a:r>
              <a:rPr lang="en-US" sz="1600" b="1">
                <a:solidFill>
                  <a:srgbClr val="000000"/>
                </a:solidFill>
                <a:latin typeface="Calibri"/>
                <a:ea typeface="Calibri" panose="020F0502020204030204" pitchFamily="34" charset="0"/>
                <a:cs typeface="Calibri"/>
              </a:rPr>
              <a:t>56 grants awarded non-competitively totaling $32.1 million</a:t>
            </a:r>
            <a:r>
              <a:rPr lang="en-US" sz="1600">
                <a:solidFill>
                  <a:srgbClr val="000000"/>
                </a:solidFill>
                <a:latin typeface="Calibri"/>
                <a:ea typeface="Calibri" panose="020F0502020204030204" pitchFamily="34" charset="0"/>
                <a:cs typeface="Calibri"/>
              </a:rPr>
              <a:t>. Individual grant amounts range between $370,000 and $760,000 </a:t>
            </a:r>
          </a:p>
          <a:p>
            <a:pPr marL="342900" indent="-342900">
              <a:lnSpc>
                <a:spcPct val="150000"/>
              </a:lnSpc>
              <a:buFont typeface="Wingdings" panose="05000000000000000000" pitchFamily="2" charset="2"/>
              <a:buChar char="v"/>
              <a:defRPr/>
            </a:pPr>
            <a:r>
              <a:rPr lang="en-US" sz="1600">
                <a:solidFill>
                  <a:srgbClr val="000000"/>
                </a:solidFill>
                <a:latin typeface="Calibri"/>
                <a:ea typeface="Calibri" panose="020F0502020204030204" pitchFamily="34" charset="0"/>
                <a:cs typeface="Calibri"/>
              </a:rPr>
              <a:t>Eligible activities include: </a:t>
            </a:r>
          </a:p>
          <a:p>
            <a:pPr marL="800100" lvl="1" indent="-342900">
              <a:lnSpc>
                <a:spcPct val="150000"/>
              </a:lnSpc>
              <a:buFont typeface="Wingdings" panose="05000000000000000000" pitchFamily="2" charset="2"/>
              <a:buChar char="§"/>
              <a:defRPr/>
            </a:pPr>
            <a:r>
              <a:rPr lang="en-US" sz="1600" b="1" u="sng">
                <a:solidFill>
                  <a:srgbClr val="000000"/>
                </a:solidFill>
                <a:latin typeface="Calibri"/>
                <a:ea typeface="Calibri" panose="020F0502020204030204" pitchFamily="34" charset="0"/>
                <a:cs typeface="Calibri"/>
              </a:rPr>
              <a:t>Planning</a:t>
            </a:r>
            <a:r>
              <a:rPr lang="en-US" sz="1600">
                <a:solidFill>
                  <a:srgbClr val="000000"/>
                </a:solidFill>
                <a:latin typeface="Calibri"/>
                <a:ea typeface="Calibri" panose="020F0502020204030204" pitchFamily="34" charset="0"/>
                <a:cs typeface="Calibri"/>
              </a:rPr>
              <a:t>: develop or update plans to advance post-consumer materials management</a:t>
            </a:r>
          </a:p>
          <a:p>
            <a:pPr marL="800100" lvl="1" indent="-342900">
              <a:lnSpc>
                <a:spcPct val="150000"/>
              </a:lnSpc>
              <a:buFont typeface="Wingdings" panose="05000000000000000000" pitchFamily="2" charset="2"/>
              <a:buChar char="§"/>
              <a:defRPr/>
            </a:pPr>
            <a:r>
              <a:rPr lang="en-US" sz="1600" b="1" u="sng">
                <a:solidFill>
                  <a:srgbClr val="000000"/>
                </a:solidFill>
                <a:latin typeface="Calibri"/>
                <a:ea typeface="Calibri" panose="020F0502020204030204" pitchFamily="34" charset="0"/>
                <a:cs typeface="Calibri"/>
              </a:rPr>
              <a:t>Data collection</a:t>
            </a:r>
            <a:r>
              <a:rPr lang="en-US" sz="1600">
                <a:solidFill>
                  <a:srgbClr val="000000"/>
                </a:solidFill>
                <a:latin typeface="Calibri"/>
                <a:ea typeface="Calibri" panose="020F0502020204030204" pitchFamily="34" charset="0"/>
                <a:cs typeface="Calibri"/>
              </a:rPr>
              <a:t>: develop, strengthen, and/or implement comprehensive data collection efforts that demonstrate progress towards EPA goals</a:t>
            </a:r>
          </a:p>
          <a:p>
            <a:pPr marL="800100" lvl="1" indent="-342900">
              <a:lnSpc>
                <a:spcPct val="150000"/>
              </a:lnSpc>
              <a:buFont typeface="Wingdings" panose="05000000000000000000" pitchFamily="2" charset="2"/>
              <a:buChar char="§"/>
              <a:defRPr/>
            </a:pPr>
            <a:r>
              <a:rPr lang="en-US" sz="1600" b="1" u="sng">
                <a:solidFill>
                  <a:srgbClr val="000000"/>
                </a:solidFill>
                <a:latin typeface="Calibri"/>
                <a:ea typeface="Calibri" panose="020F0502020204030204" pitchFamily="34" charset="0"/>
                <a:cs typeface="Calibri"/>
              </a:rPr>
              <a:t>Implementation</a:t>
            </a:r>
            <a:r>
              <a:rPr lang="en-US" sz="1600">
                <a:solidFill>
                  <a:srgbClr val="000000"/>
                </a:solidFill>
                <a:latin typeface="Calibri"/>
                <a:ea typeface="Calibri" panose="020F0502020204030204" pitchFamily="34" charset="0"/>
                <a:cs typeface="Calibri"/>
              </a:rPr>
              <a:t>: support the state-led implementation of plans to advance post-consumer materials management </a:t>
            </a:r>
            <a:endParaRPr lang="en-US" sz="1600" u="sng">
              <a:solidFill>
                <a:srgbClr val="000000"/>
              </a:solidFill>
              <a:latin typeface="Calibri"/>
              <a:ea typeface="Calibri" panose="020F0502020204030204" pitchFamily="34" charset="0"/>
              <a:cs typeface="Calibri"/>
            </a:endParaRPr>
          </a:p>
        </p:txBody>
      </p:sp>
      <p:sp>
        <p:nvSpPr>
          <p:cNvPr id="4" name="Title 3">
            <a:extLst>
              <a:ext uri="{FF2B5EF4-FFF2-40B4-BE49-F238E27FC236}">
                <a16:creationId xmlns:a16="http://schemas.microsoft.com/office/drawing/2014/main" id="{561C73F2-2D32-755A-5C26-3120EB34387D}"/>
              </a:ext>
            </a:extLst>
          </p:cNvPr>
          <p:cNvSpPr>
            <a:spLocks noGrp="1"/>
          </p:cNvSpPr>
          <p:nvPr>
            <p:ph type="ctrTitle"/>
          </p:nvPr>
        </p:nvSpPr>
        <p:spPr/>
        <p:txBody>
          <a:bodyPr/>
          <a:lstStyle/>
          <a:p>
            <a:pPr algn="ctr"/>
            <a:r>
              <a:rPr lang="en-US" b="1" dirty="0"/>
              <a:t>SWIFR Grants for States and territories: additional information</a:t>
            </a:r>
            <a:endParaRPr lang="en-US" sz="1800" b="1" dirty="0"/>
          </a:p>
        </p:txBody>
      </p:sp>
      <p:sp>
        <p:nvSpPr>
          <p:cNvPr id="6" name="Slide Number Placeholder 2">
            <a:extLst>
              <a:ext uri="{FF2B5EF4-FFF2-40B4-BE49-F238E27FC236}">
                <a16:creationId xmlns:a16="http://schemas.microsoft.com/office/drawing/2014/main" id="{D179DD62-FF5F-7451-C264-943BFD44C79A}"/>
              </a:ext>
            </a:extLst>
          </p:cNvPr>
          <p:cNvSpPr>
            <a:spLocks noGrp="1"/>
          </p:cNvSpPr>
          <p:nvPr>
            <p:ph type="sldNum" sz="quarter" idx="12"/>
          </p:nvPr>
        </p:nvSpPr>
        <p:spPr>
          <a:xfrm>
            <a:off x="11721354" y="6590734"/>
            <a:ext cx="41137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2" name="Picture 11" descr="A group of people sitting at a table with laptops&#10;&#10;Description automatically generated with medium confidence">
            <a:extLst>
              <a:ext uri="{FF2B5EF4-FFF2-40B4-BE49-F238E27FC236}">
                <a16:creationId xmlns:a16="http://schemas.microsoft.com/office/drawing/2014/main" id="{79E419C5-39FE-C803-C284-CE87A3B56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11" y="1797672"/>
            <a:ext cx="3054917" cy="2036361"/>
          </a:xfrm>
          <a:prstGeom prst="rect">
            <a:avLst/>
          </a:prstGeom>
          <a:ln w="6350">
            <a:solidFill>
              <a:schemeClr val="tx1"/>
            </a:solidFill>
          </a:ln>
        </p:spPr>
      </p:pic>
      <p:pic>
        <p:nvPicPr>
          <p:cNvPr id="7" name="Picture 6" descr="Recycling arrows chat icon">
            <a:extLst>
              <a:ext uri="{FF2B5EF4-FFF2-40B4-BE49-F238E27FC236}">
                <a16:creationId xmlns:a16="http://schemas.microsoft.com/office/drawing/2014/main" id="{28C9E174-40D2-BF6A-0453-76E8F6FD0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610" y="4158688"/>
            <a:ext cx="3054918" cy="2036361"/>
          </a:xfrm>
          <a:prstGeom prst="rect">
            <a:avLst/>
          </a:prstGeom>
          <a:ln w="6350">
            <a:solidFill>
              <a:schemeClr val="tx1"/>
            </a:solidFill>
          </a:ln>
        </p:spPr>
      </p:pic>
    </p:spTree>
    <p:extLst>
      <p:ext uri="{BB962C8B-B14F-4D97-AF65-F5344CB8AC3E}">
        <p14:creationId xmlns:p14="http://schemas.microsoft.com/office/powerpoint/2010/main" val="212108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D179DD62-FF5F-7451-C264-943BFD44C79A}"/>
              </a:ext>
            </a:extLst>
          </p:cNvPr>
          <p:cNvSpPr>
            <a:spLocks noGrp="1"/>
          </p:cNvSpPr>
          <p:nvPr>
            <p:ph type="sldNum" sz="quarter" idx="12"/>
          </p:nvPr>
        </p:nvSpPr>
        <p:spPr>
          <a:xfrm>
            <a:off x="11721354" y="6590734"/>
            <a:ext cx="41137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07F9BCA-6865-A8A1-4E4F-5C35425E0E0B}"/>
              </a:ext>
            </a:extLst>
          </p:cNvPr>
          <p:cNvSpPr txBox="1"/>
          <p:nvPr/>
        </p:nvSpPr>
        <p:spPr>
          <a:xfrm>
            <a:off x="253589" y="1517088"/>
            <a:ext cx="8685213" cy="5078313"/>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v"/>
              <a:defRPr/>
            </a:pPr>
            <a:r>
              <a:rPr kumimoji="0" lang="en-US" i="0" u="none" kern="1200" cap="none" spc="0" normalizeH="0" baseline="0" noProof="0">
                <a:ln>
                  <a:noFill/>
                </a:ln>
                <a:solidFill>
                  <a:srgbClr val="000000"/>
                </a:solidFill>
                <a:effectLst/>
                <a:uLnTx/>
                <a:uFillTx/>
                <a:latin typeface="Calibri"/>
                <a:ea typeface="Calibri" panose="020F0502020204030204" pitchFamily="34" charset="0"/>
                <a:cs typeface="Calibri"/>
              </a:rPr>
              <a:t>Improve local</a:t>
            </a:r>
            <a:r>
              <a:rPr kumimoji="0" lang="en-US"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 waste management systems, meeting Congress’s goal to create a stronger, more resilient, and cost-effective U.S. municipal solid waste recycling system. </a:t>
            </a:r>
          </a:p>
          <a:p>
            <a:pPr>
              <a:defRPr/>
            </a:pPr>
            <a:endParaRPr kumimoji="0" lang="en-US" i="0" u="none" strike="noStrike" kern="1200" cap="none" spc="0" normalizeH="0" baseline="0" noProof="0">
              <a:ln>
                <a:noFill/>
              </a:ln>
              <a:solidFill>
                <a:srgbClr val="000000"/>
              </a:solidFill>
              <a:effectLst/>
              <a:uLnTx/>
              <a:uFillTx/>
              <a:latin typeface="Calibri"/>
              <a:ea typeface="Calibri" panose="020F0502020204030204" pitchFamily="34" charset="0"/>
              <a:cs typeface="Calibri"/>
            </a:endParaRPr>
          </a:p>
          <a:p>
            <a:pPr marL="342900" indent="-342900">
              <a:buFont typeface="Wingdings" panose="05000000000000000000" pitchFamily="2" charset="2"/>
              <a:buChar char="v"/>
              <a:defRPr/>
            </a:pPr>
            <a:r>
              <a:rPr kumimoji="0" lang="en-US" b="1"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25 total selections were made totaling $73,278,901. </a:t>
            </a:r>
            <a:r>
              <a:rPr kumimoji="0" lang="en-US"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Individual awards range between $500,000 and $4,000,000. </a:t>
            </a:r>
          </a:p>
          <a:p>
            <a:pPr marL="800100" lvl="1" indent="-342900">
              <a:buFont typeface="Wingdings" panose="05000000000000000000" pitchFamily="2" charset="2"/>
              <a:buChar char="§"/>
              <a:defRPr/>
            </a:pPr>
            <a:r>
              <a:rPr lang="en-US">
                <a:solidFill>
                  <a:srgbClr val="000000"/>
                </a:solidFill>
                <a:latin typeface="Calibri"/>
                <a:ea typeface="Calibri" panose="020F0502020204030204" pitchFamily="34" charset="0"/>
                <a:cs typeface="Calibri"/>
              </a:rPr>
              <a:t>Eligible entities include local governments, cities, counties, townships, villages, parishes, districts, and any other entity that provides proper documentation that they are considered political subdivisions of their respective state </a:t>
            </a:r>
          </a:p>
          <a:p>
            <a:pPr>
              <a:defRPr/>
            </a:pPr>
            <a:endParaRPr kumimoji="0" lang="en-US" i="0" u="none" strike="noStrike" kern="1200" cap="none" spc="0" normalizeH="0" baseline="0" noProof="0">
              <a:ln>
                <a:noFill/>
              </a:ln>
              <a:solidFill>
                <a:srgbClr val="000000"/>
              </a:solidFill>
              <a:effectLst/>
              <a:uLnTx/>
              <a:uFillTx/>
              <a:latin typeface="Calibri"/>
              <a:ea typeface="Calibri" panose="020F0502020204030204" pitchFamily="34" charset="0"/>
              <a:cs typeface="Calibri"/>
            </a:endParaRPr>
          </a:p>
          <a:p>
            <a:pPr marL="342900" indent="-342900">
              <a:buFont typeface="Wingdings" panose="05000000000000000000" pitchFamily="2" charset="2"/>
              <a:buChar char="v"/>
              <a:defRPr/>
            </a:pPr>
            <a:r>
              <a:rPr lang="en-US">
                <a:solidFill>
                  <a:srgbClr val="000000"/>
                </a:solidFill>
                <a:latin typeface="Calibri"/>
                <a:cs typeface="Calibri"/>
              </a:rPr>
              <a:t>Example selected projects include: </a:t>
            </a:r>
          </a:p>
          <a:p>
            <a:pPr marL="685800" lvl="1" indent="-228600">
              <a:buFont typeface="Wingdings" panose="05000000000000000000" pitchFamily="2" charset="2"/>
              <a:buChar char=""/>
            </a:pPr>
            <a:r>
              <a:rPr lang="en-US">
                <a:solidFill>
                  <a:srgbClr val="000000"/>
                </a:solidFill>
                <a:latin typeface="Calibri"/>
                <a:cs typeface="Calibri"/>
              </a:rPr>
              <a:t>Purchasing a new fleet of recycling collection vehicles and bins to provide curbside pickup to communities that do not have access.</a:t>
            </a:r>
          </a:p>
          <a:p>
            <a:pPr marL="685800" lvl="1" indent="-228600">
              <a:buFont typeface="Wingdings" panose="05000000000000000000" pitchFamily="2" charset="2"/>
              <a:buChar char=""/>
            </a:pPr>
            <a:r>
              <a:rPr lang="en-US">
                <a:solidFill>
                  <a:srgbClr val="000000"/>
                </a:solidFill>
                <a:latin typeface="Calibri"/>
                <a:cs typeface="Calibri"/>
              </a:rPr>
              <a:t>Constructing recycling drop-off stations in rural areas where curbside collection is not feasible.</a:t>
            </a:r>
          </a:p>
          <a:p>
            <a:pPr marL="685800" lvl="1" indent="-228600">
              <a:buFont typeface="Wingdings" panose="05000000000000000000" pitchFamily="2" charset="2"/>
              <a:buChar char=""/>
            </a:pPr>
            <a:r>
              <a:rPr lang="en-US">
                <a:solidFill>
                  <a:srgbClr val="000000"/>
                </a:solidFill>
                <a:latin typeface="Calibri"/>
                <a:cs typeface="Calibri"/>
              </a:rPr>
              <a:t>Infrastructure improvements to materials recovery facilities, such as construction of new buildings or new equipment, such as optical sorters, balers, etc.</a:t>
            </a:r>
          </a:p>
          <a:p>
            <a:pPr marL="685800" lvl="1" indent="-228600">
              <a:spcAft>
                <a:spcPts val="800"/>
              </a:spcAft>
              <a:buFont typeface="Wingdings" panose="05000000000000000000" pitchFamily="2" charset="2"/>
              <a:buChar char=""/>
            </a:pPr>
            <a:r>
              <a:rPr lang="en-US">
                <a:solidFill>
                  <a:srgbClr val="000000"/>
                </a:solidFill>
                <a:latin typeface="Calibri"/>
                <a:cs typeface="Calibri"/>
              </a:rPr>
              <a:t>Construction to establish new composting facilities or increase capacity at existing facilities.</a:t>
            </a:r>
          </a:p>
        </p:txBody>
      </p:sp>
      <p:pic>
        <p:nvPicPr>
          <p:cNvPr id="1026" name="Picture 2" descr="Which Refuse and Recycling Truck Is Right for Your Needs?">
            <a:extLst>
              <a:ext uri="{FF2B5EF4-FFF2-40B4-BE49-F238E27FC236}">
                <a16:creationId xmlns:a16="http://schemas.microsoft.com/office/drawing/2014/main" id="{17A8B7C6-3C15-ED7A-3A3A-D3FD46E48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8802" y="1912237"/>
            <a:ext cx="2782552" cy="1864310"/>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oward County Compost Facility Earns Honor Award from ACEC Maryland - EA">
            <a:extLst>
              <a:ext uri="{FF2B5EF4-FFF2-40B4-BE49-F238E27FC236}">
                <a16:creationId xmlns:a16="http://schemas.microsoft.com/office/drawing/2014/main" id="{A9E1AA61-E7D9-83A4-4820-B3B10037C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8802" y="4014317"/>
            <a:ext cx="2782552" cy="185679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EFA559D9-8178-7DF4-0AB1-FE5F9E2C6090}"/>
              </a:ext>
            </a:extLst>
          </p:cNvPr>
          <p:cNvSpPr txBox="1">
            <a:spLocks/>
          </p:cNvSpPr>
          <p:nvPr/>
        </p:nvSpPr>
        <p:spPr>
          <a:xfrm>
            <a:off x="352286" y="238895"/>
            <a:ext cx="11369068" cy="1002552"/>
          </a:xfrm>
          <a:prstGeom prst="rect">
            <a:avLst/>
          </a:prstGeom>
        </p:spPr>
        <p:txBody>
          <a:bodyPr vert="horz" lIns="0" tIns="45720" rIns="0" bIns="45720" rtlCol="0" anchor="b">
            <a:noAutofit/>
          </a:bodyPr>
          <a:lstStyle>
            <a:lvl1pPr algn="l" defTabSz="914400" rtl="0" eaLnBrk="1" latinLnBrk="0" hangingPunct="1">
              <a:lnSpc>
                <a:spcPct val="90000"/>
              </a:lnSpc>
              <a:spcBef>
                <a:spcPct val="0"/>
              </a:spcBef>
              <a:buNone/>
              <a:defRPr sz="3600" b="0" i="0" kern="1200" cap="all" baseline="0">
                <a:solidFill>
                  <a:schemeClr val="accent4">
                    <a:lumMod val="75000"/>
                  </a:schemeClr>
                </a:solidFill>
                <a:latin typeface="Sagona ExtraLight" panose="02020303050505020204" pitchFamily="18" charset="0"/>
                <a:ea typeface="+mj-ea"/>
                <a:cs typeface="+mj-cs"/>
              </a:defRPr>
            </a:lvl1pPr>
          </a:lstStyle>
          <a:p>
            <a:pPr algn="ctr"/>
            <a:r>
              <a:rPr lang="en-US" b="1" dirty="0"/>
              <a:t>GRANTS For Communities: additional information</a:t>
            </a:r>
            <a:endParaRPr lang="en-US" sz="1800" b="1" dirty="0"/>
          </a:p>
        </p:txBody>
      </p:sp>
    </p:spTree>
    <p:extLst>
      <p:ext uri="{BB962C8B-B14F-4D97-AF65-F5344CB8AC3E}">
        <p14:creationId xmlns:p14="http://schemas.microsoft.com/office/powerpoint/2010/main" val="2100866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0EF6-0E16-4114-29EE-F9FA22C5F659}"/>
              </a:ext>
            </a:extLst>
          </p:cNvPr>
          <p:cNvSpPr>
            <a:spLocks noGrp="1"/>
          </p:cNvSpPr>
          <p:nvPr>
            <p:ph type="ctrTitle"/>
          </p:nvPr>
        </p:nvSpPr>
        <p:spPr>
          <a:xfrm>
            <a:off x="782433" y="-1036815"/>
            <a:ext cx="10771391" cy="2387599"/>
          </a:xfrm>
        </p:spPr>
        <p:txBody>
          <a:bodyPr>
            <a:normAutofit/>
          </a:bodyPr>
          <a:lstStyle/>
          <a:p>
            <a:pPr algn="ctr"/>
            <a:r>
              <a:rPr lang="en-US" sz="3600" b="1"/>
              <a:t>SWIFR Grants for Communities: </a:t>
            </a:r>
            <a:br>
              <a:rPr lang="en-US" sz="3600" b="1"/>
            </a:br>
            <a:r>
              <a:rPr lang="en-US" sz="3600" b="1"/>
              <a:t>Selected PROJECT TYPEs</a:t>
            </a:r>
          </a:p>
        </p:txBody>
      </p:sp>
      <p:sp>
        <p:nvSpPr>
          <p:cNvPr id="4" name="Slide Number Placeholder 3">
            <a:extLst>
              <a:ext uri="{FF2B5EF4-FFF2-40B4-BE49-F238E27FC236}">
                <a16:creationId xmlns:a16="http://schemas.microsoft.com/office/drawing/2014/main" id="{2F36F116-02B6-87C8-4451-C4730981D276}"/>
              </a:ext>
            </a:extLst>
          </p:cNvPr>
          <p:cNvSpPr>
            <a:spLocks noGrp="1"/>
          </p:cNvSpPr>
          <p:nvPr>
            <p:ph type="sldNum" sz="quarter" idx="4294967295"/>
          </p:nvPr>
        </p:nvSpPr>
        <p:spPr>
          <a:xfrm>
            <a:off x="9448800" y="6356350"/>
            <a:ext cx="2743200" cy="365125"/>
          </a:xfrm>
        </p:spPr>
        <p:txBody>
          <a:bodyPr/>
          <a:lstStyle/>
          <a:p>
            <a:fld id="{15B66F55-8903-CD43-848C-7374AC1854D1}" type="slidenum">
              <a:rPr lang="en-US" smtClean="0"/>
              <a:t>9</a:t>
            </a:fld>
            <a:endParaRPr lang="en-US"/>
          </a:p>
        </p:txBody>
      </p:sp>
      <p:graphicFrame>
        <p:nvGraphicFramePr>
          <p:cNvPr id="12" name="Chart 11">
            <a:extLst>
              <a:ext uri="{FF2B5EF4-FFF2-40B4-BE49-F238E27FC236}">
                <a16:creationId xmlns:a16="http://schemas.microsoft.com/office/drawing/2014/main" id="{469BBC39-FF23-0E05-D53B-05515B1FACA3}"/>
              </a:ext>
            </a:extLst>
          </p:cNvPr>
          <p:cNvGraphicFramePr/>
          <p:nvPr>
            <p:extLst>
              <p:ext uri="{D42A27DB-BD31-4B8C-83A1-F6EECF244321}">
                <p14:modId xmlns:p14="http://schemas.microsoft.com/office/powerpoint/2010/main" val="2139643776"/>
              </p:ext>
            </p:extLst>
          </p:nvPr>
        </p:nvGraphicFramePr>
        <p:xfrm>
          <a:off x="1104628" y="1531088"/>
          <a:ext cx="9479300" cy="51141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96734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2.xml><?xml version="1.0" encoding="utf-8"?>
<a:theme xmlns:a="http://schemas.openxmlformats.org/drawingml/2006/main" name="2_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3.xml><?xml version="1.0" encoding="utf-8"?>
<a:theme xmlns:a="http://schemas.openxmlformats.org/drawingml/2006/main" name="Theme1 green circularity 4.20.22">
  <a:themeElements>
    <a:clrScheme name="Circular Econ">
      <a:dk1>
        <a:srgbClr val="000000"/>
      </a:dk1>
      <a:lt1>
        <a:srgbClr val="FFFFFF"/>
      </a:lt1>
      <a:dk2>
        <a:srgbClr val="44546A"/>
      </a:dk2>
      <a:lt2>
        <a:srgbClr val="E7E6E6"/>
      </a:lt2>
      <a:accent1>
        <a:srgbClr val="046096"/>
      </a:accent1>
      <a:accent2>
        <a:srgbClr val="1E9647"/>
      </a:accent2>
      <a:accent3>
        <a:srgbClr val="276880"/>
      </a:accent3>
      <a:accent4>
        <a:srgbClr val="11572C"/>
      </a:accent4>
      <a:accent5>
        <a:srgbClr val="96610F"/>
      </a:accent5>
      <a:accent6>
        <a:srgbClr val="96381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green circularity 4.20.22" id="{99A40491-F7A9-47FB-B9F3-C7C46B46807B}" vid="{6F6C4341-02AE-4763-A421-4C64617E8E7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2023-08-14T19:28:32+00:00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lcf76f155ced4ddcb4097134ff3c332f xmlns="dbd1fe1b-38a7-4716-a415-0ba4cdd316d5">
      <Terms xmlns="http://schemas.microsoft.com/office/infopath/2007/PartnerControls"/>
    </lcf76f155ced4ddcb4097134ff3c332f>
    <SharedWithUsers xmlns="c3c115ca-321f-480b-98a2-815f99aa7b05">
      <UserInfo>
        <DisplayName>Halpert, Daniel</DisplayName>
        <AccountId>25</AccountId>
        <AccountType/>
      </UserInfo>
      <UserInfo>
        <DisplayName>Carusiello, Chris</DisplayName>
        <AccountId>24</AccountId>
        <AccountType/>
      </UserInfo>
      <UserInfo>
        <DisplayName>Shaw, Nena</DisplayName>
        <AccountId>27</AccountId>
        <AccountType/>
      </UserInfo>
      <UserInfo>
        <DisplayName>Villamizar, Nicole (she/her/hers)</DisplayName>
        <AccountId>45</AccountId>
        <AccountType/>
      </UserInfo>
      <UserInfo>
        <DisplayName>Ganguli, Swarupa</DisplayName>
        <AccountId>16</AccountId>
        <AccountType/>
      </UserInfo>
      <UserInfo>
        <DisplayName>Kotler, Joshua (he/him/his)</DisplayName>
        <AccountId>253</AccountId>
        <AccountType/>
      </UserInfo>
      <UserInfo>
        <DisplayName>Krejcik, Krystal</DisplayName>
        <AccountId>58</AccountId>
        <AccountType/>
      </UserInfo>
      <UserInfo>
        <DisplayName>Mack, Andrew</DisplayName>
        <AccountId>529</AccountId>
        <AccountType/>
      </UserInfo>
      <UserInfo>
        <DisplayName>Arcari, Christine</DisplayName>
        <AccountId>238</AccountId>
        <AccountType/>
      </UserInfo>
      <UserInfo>
        <DisplayName>Cooper, Alexander</DisplayName>
        <AccountId>363</AccountId>
        <AccountType/>
      </UserInfo>
      <UserInfo>
        <DisplayName>Doppelt, Lawrence</DisplayName>
        <AccountId>35</AccountId>
        <AccountType/>
      </UserInfo>
      <UserInfo>
        <DisplayName>Meyer, Ellen</DisplayName>
        <AccountId>973</AccountId>
        <AccountType/>
      </UserInfo>
    </SharedWithUsers>
  </documentManagement>
</p:properties>
</file>

<file path=customXml/item3.xml><?xml version="1.0" encoding="utf-8"?>
<?mso-contentType ?>
<SharedContentType xmlns="Microsoft.SharePoint.Taxonomy.ContentTypeSync" SourceId="29f62856-1543-49d4-a736-4569d363f533"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BD0855AF500DF547916AD0DD21C14334" ma:contentTypeVersion="15" ma:contentTypeDescription="Create a new document." ma:contentTypeScope="" ma:versionID="9475bb0caa4513511040d2f8ddbb094d">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dbd1fe1b-38a7-4716-a415-0ba4cdd316d5" xmlns:ns6="c3c115ca-321f-480b-98a2-815f99aa7b05" targetNamespace="http://schemas.microsoft.com/office/2006/metadata/properties" ma:root="true" ma:fieldsID="1b523339c4bcc14217e063795c7cd9c0" ns1:_="" ns2:_="" ns3:_="" ns4:_="" ns5:_="" ns6:_="">
    <xsd:import namespace="http://schemas.microsoft.com/sharepoint/v3"/>
    <xsd:import namespace="4ffa91fb-a0ff-4ac5-b2db-65c790d184a4"/>
    <xsd:import namespace="http://schemas.microsoft.com/sharepoint.v3"/>
    <xsd:import namespace="http://schemas.microsoft.com/sharepoint/v3/fields"/>
    <xsd:import namespace="dbd1fe1b-38a7-4716-a415-0ba4cdd316d5"/>
    <xsd:import namespace="c3c115ca-321f-480b-98a2-815f99aa7b05"/>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DateTaken" minOccurs="0"/>
                <xsd:element ref="ns5:MediaLengthInSeconds" minOccurs="0"/>
                <xsd:element ref="ns5:MediaServiceAutoTags" minOccurs="0"/>
                <xsd:element ref="ns5:MediaServiceGenerationTime" minOccurs="0"/>
                <xsd:element ref="ns5:MediaServiceEventHashCode" minOccurs="0"/>
                <xsd:element ref="ns5:lcf76f155ced4ddcb4097134ff3c332f" minOccurs="0"/>
                <xsd:element ref="ns5:MediaServiceOCR"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a3b569eb-11f6-45e3-86b3-3021cbd94fcd}" ma:internalName="TaxCatchAllLabel" ma:readOnly="true" ma:showField="CatchAllDataLabel" ma:web="c3c115ca-321f-480b-98a2-815f99aa7b05">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a3b569eb-11f6-45e3-86b3-3021cbd94fcd}" ma:internalName="TaxCatchAll" ma:showField="CatchAllData" ma:web="c3c115ca-321f-480b-98a2-815f99aa7b0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d1fe1b-38a7-4716-a415-0ba4cdd316d5"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LengthInSeconds" ma:index="33" nillable="true" ma:displayName="MediaLengthInSeconds" ma:hidden="true" ma:internalName="MediaLengthInSeconds" ma:readOnly="true">
      <xsd:simpleType>
        <xsd:restriction base="dms:Unknown"/>
      </xsd:simpleType>
    </xsd:element>
    <xsd:element name="MediaServiceAutoTags" ma:index="34" nillable="true" ma:displayName="Tags" ma:internalName="MediaServiceAutoTags" ma:readOnly="true">
      <xsd:simpleType>
        <xsd:restriction base="dms:Text"/>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CR" ma:index="39" nillable="true" ma:displayName="Extracted Text" ma:internalName="MediaServiceOCR" ma:readOnly="true">
      <xsd:simpleType>
        <xsd:restriction base="dms:Note">
          <xsd:maxLength value="255"/>
        </xsd:restriction>
      </xsd:simpleType>
    </xsd:element>
    <xsd:element name="MediaServiceObjectDetectorVersions" ma:index="4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c115ca-321f-480b-98a2-815f99aa7b05"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D7855A-2E51-4BCE-8264-C01DFB62AB76}">
  <ds:schemaRefs>
    <ds:schemaRef ds:uri="http://schemas.microsoft.com/sharepoint/v3/contenttype/forms"/>
  </ds:schemaRefs>
</ds:datastoreItem>
</file>

<file path=customXml/itemProps2.xml><?xml version="1.0" encoding="utf-8"?>
<ds:datastoreItem xmlns:ds="http://schemas.openxmlformats.org/officeDocument/2006/customXml" ds:itemID="{DB718112-BACC-48BC-9854-2E2D8C06BE98}">
  <ds:schemaRefs>
    <ds:schemaRef ds:uri="http://purl.org/dc/terms/"/>
    <ds:schemaRef ds:uri="http://schemas.microsoft.com/office/2006/documentManagement/types"/>
    <ds:schemaRef ds:uri="http://www.w3.org/XML/1998/namespace"/>
    <ds:schemaRef ds:uri="http://schemas.microsoft.com/sharepoint/v3"/>
    <ds:schemaRef ds:uri="http://schemas.microsoft.com/office/infopath/2007/PartnerControls"/>
    <ds:schemaRef ds:uri="http://schemas.microsoft.com/sharepoint.v3"/>
    <ds:schemaRef ds:uri="http://schemas.microsoft.com/office/2006/metadata/properties"/>
    <ds:schemaRef ds:uri="http://purl.org/dc/dcmitype/"/>
    <ds:schemaRef ds:uri="http://purl.org/dc/elements/1.1/"/>
    <ds:schemaRef ds:uri="c3c115ca-321f-480b-98a2-815f99aa7b05"/>
    <ds:schemaRef ds:uri="dbd1fe1b-38a7-4716-a415-0ba4cdd316d5"/>
    <ds:schemaRef ds:uri="4ffa91fb-a0ff-4ac5-b2db-65c790d184a4"/>
    <ds:schemaRef ds:uri="http://schemas.openxmlformats.org/package/2006/metadata/core-properties"/>
    <ds:schemaRef ds:uri="http://schemas.microsoft.com/sharepoint/v3/fields"/>
  </ds:schemaRefs>
</ds:datastoreItem>
</file>

<file path=customXml/itemProps3.xml><?xml version="1.0" encoding="utf-8"?>
<ds:datastoreItem xmlns:ds="http://schemas.openxmlformats.org/officeDocument/2006/customXml" ds:itemID="{E0080C82-2306-4104-B893-AFCCA382F356}">
  <ds:schemaRefs>
    <ds:schemaRef ds:uri="Microsoft.SharePoint.Taxonomy.ContentTypeSync"/>
  </ds:schemaRefs>
</ds:datastoreItem>
</file>

<file path=customXml/itemProps4.xml><?xml version="1.0" encoding="utf-8"?>
<ds:datastoreItem xmlns:ds="http://schemas.openxmlformats.org/officeDocument/2006/customXml" ds:itemID="{B2621766-A0E1-4FE2-800F-D6190A80BB70}">
  <ds:schemaRefs>
    <ds:schemaRef ds:uri="4ffa91fb-a0ff-4ac5-b2db-65c790d184a4"/>
    <ds:schemaRef ds:uri="c3c115ca-321f-480b-98a2-815f99aa7b05"/>
    <ds:schemaRef ds:uri="dbd1fe1b-38a7-4716-a415-0ba4cdd316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338</TotalTime>
  <Words>2174</Words>
  <Application>Microsoft Office PowerPoint</Application>
  <PresentationFormat>Widescreen</PresentationFormat>
  <Paragraphs>235</Paragraphs>
  <Slides>20</Slides>
  <Notes>14</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34" baseType="lpstr">
      <vt:lpstr>Arial</vt:lpstr>
      <vt:lpstr>Calibri</vt:lpstr>
      <vt:lpstr>Calibri Light</vt:lpstr>
      <vt:lpstr>Sagona ExtraLight</vt:lpstr>
      <vt:lpstr>SegoeUI</vt:lpstr>
      <vt:lpstr>Speak Pro</vt:lpstr>
      <vt:lpstr>Symbol</vt:lpstr>
      <vt:lpstr>Times New Roman</vt:lpstr>
      <vt:lpstr>Verdana</vt:lpstr>
      <vt:lpstr>Wingdings</vt:lpstr>
      <vt:lpstr>1_Office Theme</vt:lpstr>
      <vt:lpstr>2_Office Theme</vt:lpstr>
      <vt:lpstr>Theme1 green circularity 4.20.22</vt:lpstr>
      <vt:lpstr>think-cell Slide</vt:lpstr>
      <vt:lpstr>UPDATES ON OUR NEW BIL GRANT PROGRAMS and latest tools</vt:lpstr>
      <vt:lpstr>Congressional and Policy Drivers: EPA’s Materials Management Work</vt:lpstr>
      <vt:lpstr>Support for building a circular economy</vt:lpstr>
      <vt:lpstr>Recycling infrastructure and education &amp; Outreach Grants</vt:lpstr>
      <vt:lpstr>Recycling infrastructure Grants (SWIFR)</vt:lpstr>
      <vt:lpstr>Recycling infrastructure Grants (SWIFR)</vt:lpstr>
      <vt:lpstr>SWIFR Grants for States and territories: additional information</vt:lpstr>
      <vt:lpstr>PowerPoint Presentation</vt:lpstr>
      <vt:lpstr>SWIFR Grants for Communities:  Selected PROJECT TYPEs</vt:lpstr>
      <vt:lpstr>SWIFR grants for communities:  25 total SELECTIONS</vt:lpstr>
      <vt:lpstr>SWIFR Grants for COMMUNITIES - SELECTIONS</vt:lpstr>
      <vt:lpstr>Upcoming selection Announcements</vt:lpstr>
      <vt:lpstr>Region 4: Durham County</vt:lpstr>
      <vt:lpstr>Region 4: Nassau County</vt:lpstr>
      <vt:lpstr>Region 4: Lexington-Fayette  Urban County Government</vt:lpstr>
      <vt:lpstr>Excess Food Opportunities Map</vt:lpstr>
      <vt:lpstr>Preventing Food Waste in Your Community: A Social Marketing Toolkit</vt:lpstr>
      <vt:lpstr>Composting Food Scraps in Your Community: A Social Marketing Toolkit</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OLEM – RCRA  - SWIFR BIL Grant programs</dc:title>
  <dc:creator>Hassan, Zaid</dc:creator>
  <cp:lastModifiedBy>Charick, Kim</cp:lastModifiedBy>
  <cp:revision>2</cp:revision>
  <cp:lastPrinted>2023-09-06T12:32:26Z</cp:lastPrinted>
  <dcterms:created xsi:type="dcterms:W3CDTF">2023-07-18T12:39:25Z</dcterms:created>
  <dcterms:modified xsi:type="dcterms:W3CDTF">2023-10-21T22:23:51Z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0x010100BD0855AF500DF547916AD0DD21C14334</vt:lpwstr>
  </property>
  <property fmtid="{D5CDD505-2E9C-101B-9397-08002B2CF9AE}" pid="3" name="TaxKeyword">
    <vt:lpwstr/>
  </property>
  <property fmtid="{D5CDD505-2E9C-101B-9397-08002B2CF9AE}" pid="4" name="MediaServiceImageTags">
    <vt:lpwstr/>
  </property>
  <property fmtid="{D5CDD505-2E9C-101B-9397-08002B2CF9AE}" pid="5" name="e3f09c3df709400db2417a7161762d62">
    <vt:lpwstr/>
  </property>
  <property fmtid="{D5CDD505-2E9C-101B-9397-08002B2CF9AE}" pid="6" name="EPA_x0020_Subject">
    <vt:lpwstr/>
  </property>
  <property fmtid="{D5CDD505-2E9C-101B-9397-08002B2CF9AE}" pid="7" name="Document Type">
    <vt:lpwstr/>
  </property>
  <property fmtid="{D5CDD505-2E9C-101B-9397-08002B2CF9AE}" pid="8" name="EPA Subject">
    <vt:lpwstr/>
  </property>
</Properties>
</file>