
<file path=[Content_Types].xml><?xml version="1.0" encoding="utf-8"?>
<Types xmlns="http://schemas.openxmlformats.org/package/2006/content-types">
  <Default Extension="heic" ContentType="image/heic"/>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4"/>
    <p:sldMasterId id="2147483833" r:id="rId5"/>
    <p:sldMasterId id="2147483678" r:id="rId6"/>
    <p:sldMasterId id="2147483777" r:id="rId7"/>
    <p:sldMasterId id="2147483835" r:id="rId8"/>
    <p:sldMasterId id="2147483851" r:id="rId9"/>
    <p:sldMasterId id="2147483862" r:id="rId10"/>
    <p:sldMasterId id="2147483879" r:id="rId11"/>
  </p:sldMasterIdLst>
  <p:notesMasterIdLst>
    <p:notesMasterId r:id="rId25"/>
  </p:notesMasterIdLst>
  <p:handoutMasterIdLst>
    <p:handoutMasterId r:id="rId26"/>
  </p:handoutMasterIdLst>
  <p:sldIdLst>
    <p:sldId id="354" r:id="rId12"/>
    <p:sldId id="355" r:id="rId13"/>
    <p:sldId id="388" r:id="rId14"/>
    <p:sldId id="357" r:id="rId15"/>
    <p:sldId id="391" r:id="rId16"/>
    <p:sldId id="373" r:id="rId17"/>
    <p:sldId id="842" r:id="rId18"/>
    <p:sldId id="433" r:id="rId19"/>
    <p:sldId id="385" r:id="rId20"/>
    <p:sldId id="845" r:id="rId21"/>
    <p:sldId id="843" r:id="rId22"/>
    <p:sldId id="846" r:id="rId23"/>
    <p:sldId id="39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504D0F83-942A-EC47-BACF-8FDF593B2E6A}">
          <p14:sldIdLst>
            <p14:sldId id="354"/>
            <p14:sldId id="355"/>
            <p14:sldId id="388"/>
            <p14:sldId id="357"/>
            <p14:sldId id="391"/>
            <p14:sldId id="373"/>
            <p14:sldId id="842"/>
            <p14:sldId id="433"/>
            <p14:sldId id="385"/>
            <p14:sldId id="845"/>
            <p14:sldId id="843"/>
            <p14:sldId id="846"/>
            <p14:sldId id="39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840" userDrawn="1">
          <p15:clr>
            <a:srgbClr val="A4A3A4"/>
          </p15:clr>
        </p15:guide>
        <p15:guide id="4" orient="horz" pos="5" userDrawn="1">
          <p15:clr>
            <a:srgbClr val="A4A3A4"/>
          </p15:clr>
        </p15:guide>
        <p15:guide id="5" pos="619" userDrawn="1">
          <p15:clr>
            <a:srgbClr val="A4A3A4"/>
          </p15:clr>
        </p15:guide>
        <p15:guide id="6" pos="7401" userDrawn="1">
          <p15:clr>
            <a:srgbClr val="A4A3A4"/>
          </p15:clr>
        </p15:guide>
        <p15:guide id="7" orient="horz" pos="792" userDrawn="1">
          <p15:clr>
            <a:srgbClr val="A4A3A4"/>
          </p15:clr>
        </p15:guide>
        <p15:guide id="8" pos="2457" userDrawn="1">
          <p15:clr>
            <a:srgbClr val="A4A3A4"/>
          </p15:clr>
        </p15:guide>
        <p15:guide id="9" pos="340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3"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CE"/>
    <a:srgbClr val="009FE3"/>
    <a:srgbClr val="4EB27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CF6BBE-8555-451A-B114-2557C10386D8}" v="152" dt="2023-10-23T11:07:53.944"/>
    <p1510:client id="{A0C156F7-1C43-383D-D171-047619A59B07}" v="10" dt="2023-10-23T00:55:11.879"/>
    <p1510:client id="{A8AE7AEA-BCCC-AECF-650D-F4C7E0430571}" v="89" dt="2023-10-23T00:23:45.487"/>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 orient="horz" pos="3840"/>
        <p:guide orient="horz" pos="5"/>
        <p:guide pos="619"/>
        <p:guide pos="7401"/>
        <p:guide orient="horz" pos="792"/>
        <p:guide pos="2457"/>
        <p:guide pos="3408"/>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hin, Chris" userId="S::mahinc@knauf.com::ddd3b71d-db01-4836-b43b-671504951e20" providerId="AD" clId="Web-{A8AE7AEA-BCCC-AECF-650D-F4C7E0430571}"/>
    <pc:docChg chg="delSld modSld sldOrd modSection">
      <pc:chgData name="Mahin, Chris" userId="S::mahinc@knauf.com::ddd3b71d-db01-4836-b43b-671504951e20" providerId="AD" clId="Web-{A8AE7AEA-BCCC-AECF-650D-F4C7E0430571}" dt="2023-10-23T00:23:45.487" v="84" actId="1076"/>
      <pc:docMkLst>
        <pc:docMk/>
      </pc:docMkLst>
      <pc:sldChg chg="del">
        <pc:chgData name="Mahin, Chris" userId="S::mahinc@knauf.com::ddd3b71d-db01-4836-b43b-671504951e20" providerId="AD" clId="Web-{A8AE7AEA-BCCC-AECF-650D-F4C7E0430571}" dt="2023-10-23T00:15:31.487" v="0"/>
        <pc:sldMkLst>
          <pc:docMk/>
          <pc:sldMk cId="1816178967" sldId="348"/>
        </pc:sldMkLst>
      </pc:sldChg>
      <pc:sldChg chg="del">
        <pc:chgData name="Mahin, Chris" userId="S::mahinc@knauf.com::ddd3b71d-db01-4836-b43b-671504951e20" providerId="AD" clId="Web-{A8AE7AEA-BCCC-AECF-650D-F4C7E0430571}" dt="2023-10-23T00:15:38.737" v="1"/>
        <pc:sldMkLst>
          <pc:docMk/>
          <pc:sldMk cId="1821760168" sldId="356"/>
        </pc:sldMkLst>
      </pc:sldChg>
      <pc:sldChg chg="del">
        <pc:chgData name="Mahin, Chris" userId="S::mahinc@knauf.com::ddd3b71d-db01-4836-b43b-671504951e20" providerId="AD" clId="Web-{A8AE7AEA-BCCC-AECF-650D-F4C7E0430571}" dt="2023-10-23T00:15:41.471" v="2"/>
        <pc:sldMkLst>
          <pc:docMk/>
          <pc:sldMk cId="1145394217" sldId="360"/>
        </pc:sldMkLst>
      </pc:sldChg>
      <pc:sldChg chg="del">
        <pc:chgData name="Mahin, Chris" userId="S::mahinc@knauf.com::ddd3b71d-db01-4836-b43b-671504951e20" providerId="AD" clId="Web-{A8AE7AEA-BCCC-AECF-650D-F4C7E0430571}" dt="2023-10-23T00:15:55.362" v="6"/>
        <pc:sldMkLst>
          <pc:docMk/>
          <pc:sldMk cId="2697410121" sldId="362"/>
        </pc:sldMkLst>
      </pc:sldChg>
      <pc:sldChg chg="modSp">
        <pc:chgData name="Mahin, Chris" userId="S::mahinc@knauf.com::ddd3b71d-db01-4836-b43b-671504951e20" providerId="AD" clId="Web-{A8AE7AEA-BCCC-AECF-650D-F4C7E0430571}" dt="2023-10-23T00:17:16.084" v="56" actId="20577"/>
        <pc:sldMkLst>
          <pc:docMk/>
          <pc:sldMk cId="2632516797" sldId="364"/>
        </pc:sldMkLst>
        <pc:spChg chg="mod">
          <ac:chgData name="Mahin, Chris" userId="S::mahinc@knauf.com::ddd3b71d-db01-4836-b43b-671504951e20" providerId="AD" clId="Web-{A8AE7AEA-BCCC-AECF-650D-F4C7E0430571}" dt="2023-10-23T00:17:16.084" v="56" actId="20577"/>
          <ac:spMkLst>
            <pc:docMk/>
            <pc:sldMk cId="2632516797" sldId="364"/>
            <ac:spMk id="2" creationId="{81996751-F5AD-3546-91C7-5F376A77A2C3}"/>
          </ac:spMkLst>
        </pc:spChg>
      </pc:sldChg>
      <pc:sldChg chg="del">
        <pc:chgData name="Mahin, Chris" userId="S::mahinc@knauf.com::ddd3b71d-db01-4836-b43b-671504951e20" providerId="AD" clId="Web-{A8AE7AEA-BCCC-AECF-650D-F4C7E0430571}" dt="2023-10-23T00:15:44.862" v="3"/>
        <pc:sldMkLst>
          <pc:docMk/>
          <pc:sldMk cId="412007654" sldId="366"/>
        </pc:sldMkLst>
      </pc:sldChg>
      <pc:sldChg chg="del">
        <pc:chgData name="Mahin, Chris" userId="S::mahinc@knauf.com::ddd3b71d-db01-4836-b43b-671504951e20" providerId="AD" clId="Web-{A8AE7AEA-BCCC-AECF-650D-F4C7E0430571}" dt="2023-10-23T00:15:48.909" v="4"/>
        <pc:sldMkLst>
          <pc:docMk/>
          <pc:sldMk cId="1497439659" sldId="368"/>
        </pc:sldMkLst>
      </pc:sldChg>
      <pc:sldChg chg="ord">
        <pc:chgData name="Mahin, Chris" userId="S::mahinc@knauf.com::ddd3b71d-db01-4836-b43b-671504951e20" providerId="AD" clId="Web-{A8AE7AEA-BCCC-AECF-650D-F4C7E0430571}" dt="2023-10-23T00:17:27.615" v="57"/>
        <pc:sldMkLst>
          <pc:docMk/>
          <pc:sldMk cId="4143515802" sldId="375"/>
        </pc:sldMkLst>
      </pc:sldChg>
      <pc:sldChg chg="del">
        <pc:chgData name="Mahin, Chris" userId="S::mahinc@knauf.com::ddd3b71d-db01-4836-b43b-671504951e20" providerId="AD" clId="Web-{A8AE7AEA-BCCC-AECF-650D-F4C7E0430571}" dt="2023-10-23T00:15:52.597" v="5"/>
        <pc:sldMkLst>
          <pc:docMk/>
          <pc:sldMk cId="982406690" sldId="432"/>
        </pc:sldMkLst>
      </pc:sldChg>
      <pc:sldChg chg="modSp">
        <pc:chgData name="Mahin, Chris" userId="S::mahinc@knauf.com::ddd3b71d-db01-4836-b43b-671504951e20" providerId="AD" clId="Web-{A8AE7AEA-BCCC-AECF-650D-F4C7E0430571}" dt="2023-10-23T00:18:13.351" v="72" actId="20577"/>
        <pc:sldMkLst>
          <pc:docMk/>
          <pc:sldMk cId="316719427" sldId="433"/>
        </pc:sldMkLst>
        <pc:spChg chg="mod">
          <ac:chgData name="Mahin, Chris" userId="S::mahinc@knauf.com::ddd3b71d-db01-4836-b43b-671504951e20" providerId="AD" clId="Web-{A8AE7AEA-BCCC-AECF-650D-F4C7E0430571}" dt="2023-10-23T00:18:13.351" v="72" actId="20577"/>
          <ac:spMkLst>
            <pc:docMk/>
            <pc:sldMk cId="316719427" sldId="433"/>
            <ac:spMk id="3" creationId="{F964BCE2-137B-B84D-B8C1-AB6D8E1C2B3A}"/>
          </ac:spMkLst>
        </pc:spChg>
      </pc:sldChg>
      <pc:sldChg chg="del">
        <pc:chgData name="Mahin, Chris" userId="S::mahinc@knauf.com::ddd3b71d-db01-4836-b43b-671504951e20" providerId="AD" clId="Web-{A8AE7AEA-BCCC-AECF-650D-F4C7E0430571}" dt="2023-10-23T00:17:32.787" v="58"/>
        <pc:sldMkLst>
          <pc:docMk/>
          <pc:sldMk cId="2912876364" sldId="436"/>
        </pc:sldMkLst>
      </pc:sldChg>
      <pc:sldChg chg="addSp modSp">
        <pc:chgData name="Mahin, Chris" userId="S::mahinc@knauf.com::ddd3b71d-db01-4836-b43b-671504951e20" providerId="AD" clId="Web-{A8AE7AEA-BCCC-AECF-650D-F4C7E0430571}" dt="2023-10-23T00:23:45.487" v="84" actId="1076"/>
        <pc:sldMkLst>
          <pc:docMk/>
          <pc:sldMk cId="3044237059" sldId="845"/>
        </pc:sldMkLst>
        <pc:picChg chg="mod">
          <ac:chgData name="Mahin, Chris" userId="S::mahinc@knauf.com::ddd3b71d-db01-4836-b43b-671504951e20" providerId="AD" clId="Web-{A8AE7AEA-BCCC-AECF-650D-F4C7E0430571}" dt="2023-10-23T00:22:15.078" v="80" actId="1076"/>
          <ac:picMkLst>
            <pc:docMk/>
            <pc:sldMk cId="3044237059" sldId="845"/>
            <ac:picMk id="3" creationId="{BE9655E9-963D-1BFB-5C30-325E22EA055B}"/>
          </ac:picMkLst>
        </pc:picChg>
        <pc:picChg chg="add mod">
          <ac:chgData name="Mahin, Chris" userId="S::mahinc@knauf.com::ddd3b71d-db01-4836-b43b-671504951e20" providerId="AD" clId="Web-{A8AE7AEA-BCCC-AECF-650D-F4C7E0430571}" dt="2023-10-23T00:22:18.312" v="81" actId="1076"/>
          <ac:picMkLst>
            <pc:docMk/>
            <pc:sldMk cId="3044237059" sldId="845"/>
            <ac:picMk id="5" creationId="{5C2987E2-C22F-FB36-E840-967700ACB195}"/>
          </ac:picMkLst>
        </pc:picChg>
        <pc:picChg chg="mod">
          <ac:chgData name="Mahin, Chris" userId="S::mahinc@knauf.com::ddd3b71d-db01-4836-b43b-671504951e20" providerId="AD" clId="Web-{A8AE7AEA-BCCC-AECF-650D-F4C7E0430571}" dt="2023-10-23T00:21:47.952" v="75" actId="1076"/>
          <ac:picMkLst>
            <pc:docMk/>
            <pc:sldMk cId="3044237059" sldId="845"/>
            <ac:picMk id="6" creationId="{4FAA42CB-FE08-2101-8A7A-B5F0CF438885}"/>
          </ac:picMkLst>
        </pc:picChg>
        <pc:picChg chg="add mod">
          <ac:chgData name="Mahin, Chris" userId="S::mahinc@knauf.com::ddd3b71d-db01-4836-b43b-671504951e20" providerId="AD" clId="Web-{A8AE7AEA-BCCC-AECF-650D-F4C7E0430571}" dt="2023-10-23T00:23:45.487" v="84" actId="1076"/>
          <ac:picMkLst>
            <pc:docMk/>
            <pc:sldMk cId="3044237059" sldId="845"/>
            <ac:picMk id="7" creationId="{3F430860-A419-A5C8-DEF6-6F2336AB098C}"/>
          </ac:picMkLst>
        </pc:picChg>
      </pc:sldChg>
    </pc:docChg>
  </pc:docChgLst>
  <pc:docChgLst>
    <pc:chgData name="Mahin, Chris" userId="S::mahinc@knauf.com::ddd3b71d-db01-4836-b43b-671504951e20" providerId="AD" clId="Web-{A0C156F7-1C43-383D-D171-047619A59B07}"/>
    <pc:docChg chg="delSld modSld modSection">
      <pc:chgData name="Mahin, Chris" userId="S::mahinc@knauf.com::ddd3b71d-db01-4836-b43b-671504951e20" providerId="AD" clId="Web-{A0C156F7-1C43-383D-D171-047619A59B07}" dt="2023-10-23T00:55:11.879" v="8"/>
      <pc:docMkLst>
        <pc:docMk/>
      </pc:docMkLst>
      <pc:sldChg chg="del">
        <pc:chgData name="Mahin, Chris" userId="S::mahinc@knauf.com::ddd3b71d-db01-4836-b43b-671504951e20" providerId="AD" clId="Web-{A0C156F7-1C43-383D-D171-047619A59B07}" dt="2023-10-23T00:55:11.879" v="8"/>
        <pc:sldMkLst>
          <pc:docMk/>
          <pc:sldMk cId="4143515802" sldId="375"/>
        </pc:sldMkLst>
      </pc:sldChg>
      <pc:sldChg chg="modSp">
        <pc:chgData name="Mahin, Chris" userId="S::mahinc@knauf.com::ddd3b71d-db01-4836-b43b-671504951e20" providerId="AD" clId="Web-{A0C156F7-1C43-383D-D171-047619A59B07}" dt="2023-10-23T00:46:20.406" v="7" actId="14100"/>
        <pc:sldMkLst>
          <pc:docMk/>
          <pc:sldMk cId="3044237059" sldId="845"/>
        </pc:sldMkLst>
        <pc:picChg chg="mod">
          <ac:chgData name="Mahin, Chris" userId="S::mahinc@knauf.com::ddd3b71d-db01-4836-b43b-671504951e20" providerId="AD" clId="Web-{A0C156F7-1C43-383D-D171-047619A59B07}" dt="2023-10-23T00:46:14.640" v="5" actId="1076"/>
          <ac:picMkLst>
            <pc:docMk/>
            <pc:sldMk cId="3044237059" sldId="845"/>
            <ac:picMk id="7" creationId="{3F430860-A419-A5C8-DEF6-6F2336AB098C}"/>
          </ac:picMkLst>
        </pc:picChg>
        <pc:cxnChg chg="mod">
          <ac:chgData name="Mahin, Chris" userId="S::mahinc@knauf.com::ddd3b71d-db01-4836-b43b-671504951e20" providerId="AD" clId="Web-{A0C156F7-1C43-383D-D171-047619A59B07}" dt="2023-10-23T00:46:20.406" v="7" actId="14100"/>
          <ac:cxnSpMkLst>
            <pc:docMk/>
            <pc:sldMk cId="3044237059" sldId="845"/>
            <ac:cxnSpMk id="10" creationId="{C43597D7-752A-24BC-3F9D-200F98D2C079}"/>
          </ac:cxnSpMkLst>
        </pc:cxnChg>
      </pc:sldChg>
      <pc:sldChg chg="modSp">
        <pc:chgData name="Mahin, Chris" userId="S::mahinc@knauf.com::ddd3b71d-db01-4836-b43b-671504951e20" providerId="AD" clId="Web-{A0C156F7-1C43-383D-D171-047619A59B07}" dt="2023-10-23T00:45:55.108" v="4" actId="20577"/>
        <pc:sldMkLst>
          <pc:docMk/>
          <pc:sldMk cId="2505015813" sldId="846"/>
        </pc:sldMkLst>
        <pc:spChg chg="mod">
          <ac:chgData name="Mahin, Chris" userId="S::mahinc@knauf.com::ddd3b71d-db01-4836-b43b-671504951e20" providerId="AD" clId="Web-{A0C156F7-1C43-383D-D171-047619A59B07}" dt="2023-10-23T00:45:55.108" v="4" actId="20577"/>
          <ac:spMkLst>
            <pc:docMk/>
            <pc:sldMk cId="2505015813" sldId="846"/>
            <ac:spMk id="2" creationId="{001B2C16-032C-C80C-B65A-E722D65BD096}"/>
          </ac:spMkLst>
        </pc:spChg>
      </pc:sldChg>
    </pc:docChg>
  </pc:docChgLst>
  <pc:docChgLst>
    <pc:chgData name="Mahin, Chris" userId="ddd3b71d-db01-4836-b43b-671504951e20" providerId="ADAL" clId="{28CF6BBE-8555-451A-B114-2557C10386D8}"/>
    <pc:docChg chg="custSel addSld delSld modSld modSection">
      <pc:chgData name="Mahin, Chris" userId="ddd3b71d-db01-4836-b43b-671504951e20" providerId="ADAL" clId="{28CF6BBE-8555-451A-B114-2557C10386D8}" dt="2023-10-23T11:07:53.944" v="276" actId="20577"/>
      <pc:docMkLst>
        <pc:docMk/>
      </pc:docMkLst>
      <pc:sldChg chg="del">
        <pc:chgData name="Mahin, Chris" userId="ddd3b71d-db01-4836-b43b-671504951e20" providerId="ADAL" clId="{28CF6BBE-8555-451A-B114-2557C10386D8}" dt="2023-10-23T01:12:09.846" v="231" actId="47"/>
        <pc:sldMkLst>
          <pc:docMk/>
          <pc:sldMk cId="2632516797" sldId="364"/>
        </pc:sldMkLst>
      </pc:sldChg>
      <pc:sldChg chg="modSp mod">
        <pc:chgData name="Mahin, Chris" userId="ddd3b71d-db01-4836-b43b-671504951e20" providerId="ADAL" clId="{28CF6BBE-8555-451A-B114-2557C10386D8}" dt="2023-10-23T01:59:01.213" v="250" actId="20577"/>
        <pc:sldMkLst>
          <pc:docMk/>
          <pc:sldMk cId="316719427" sldId="433"/>
        </pc:sldMkLst>
        <pc:spChg chg="mod">
          <ac:chgData name="Mahin, Chris" userId="ddd3b71d-db01-4836-b43b-671504951e20" providerId="ADAL" clId="{28CF6BBE-8555-451A-B114-2557C10386D8}" dt="2023-10-23T01:59:01.213" v="250" actId="20577"/>
          <ac:spMkLst>
            <pc:docMk/>
            <pc:sldMk cId="316719427" sldId="433"/>
            <ac:spMk id="3" creationId="{F964BCE2-137B-B84D-B8C1-AB6D8E1C2B3A}"/>
          </ac:spMkLst>
        </pc:spChg>
      </pc:sldChg>
      <pc:sldChg chg="modSp mod">
        <pc:chgData name="Mahin, Chris" userId="ddd3b71d-db01-4836-b43b-671504951e20" providerId="ADAL" clId="{28CF6BBE-8555-451A-B114-2557C10386D8}" dt="2023-10-23T01:45:39.740" v="236" actId="20577"/>
        <pc:sldMkLst>
          <pc:docMk/>
          <pc:sldMk cId="378345655" sldId="843"/>
        </pc:sldMkLst>
        <pc:spChg chg="mod">
          <ac:chgData name="Mahin, Chris" userId="ddd3b71d-db01-4836-b43b-671504951e20" providerId="ADAL" clId="{28CF6BBE-8555-451A-B114-2557C10386D8}" dt="2023-10-23T01:45:39.740" v="236" actId="20577"/>
          <ac:spMkLst>
            <pc:docMk/>
            <pc:sldMk cId="378345655" sldId="843"/>
            <ac:spMk id="19" creationId="{B3F87920-0B57-2EF0-6C0E-2161F7F06FEB}"/>
          </ac:spMkLst>
        </pc:spChg>
      </pc:sldChg>
      <pc:sldChg chg="addSp delSp modSp mod">
        <pc:chgData name="Mahin, Chris" userId="ddd3b71d-db01-4836-b43b-671504951e20" providerId="ADAL" clId="{28CF6BBE-8555-451A-B114-2557C10386D8}" dt="2023-10-23T11:07:53.944" v="276" actId="20577"/>
        <pc:sldMkLst>
          <pc:docMk/>
          <pc:sldMk cId="3044237059" sldId="845"/>
        </pc:sldMkLst>
        <pc:spChg chg="mod">
          <ac:chgData name="Mahin, Chris" userId="ddd3b71d-db01-4836-b43b-671504951e20" providerId="ADAL" clId="{28CF6BBE-8555-451A-B114-2557C10386D8}" dt="2023-10-23T11:07:53.944" v="276" actId="20577"/>
          <ac:spMkLst>
            <pc:docMk/>
            <pc:sldMk cId="3044237059" sldId="845"/>
            <ac:spMk id="2" creationId="{6D10DDCC-CF2F-4B8B-322E-7182382BA1A6}"/>
          </ac:spMkLst>
        </pc:spChg>
        <pc:picChg chg="del mod">
          <ac:chgData name="Mahin, Chris" userId="ddd3b71d-db01-4836-b43b-671504951e20" providerId="ADAL" clId="{28CF6BBE-8555-451A-B114-2557C10386D8}" dt="2023-10-23T00:28:09.740" v="25" actId="478"/>
          <ac:picMkLst>
            <pc:docMk/>
            <pc:sldMk cId="3044237059" sldId="845"/>
            <ac:picMk id="3" creationId="{BE9655E9-963D-1BFB-5C30-325E22EA055B}"/>
          </ac:picMkLst>
        </pc:picChg>
        <pc:picChg chg="mod">
          <ac:chgData name="Mahin, Chris" userId="ddd3b71d-db01-4836-b43b-671504951e20" providerId="ADAL" clId="{28CF6BBE-8555-451A-B114-2557C10386D8}" dt="2023-10-23T11:04:01.522" v="251" actId="1076"/>
          <ac:picMkLst>
            <pc:docMk/>
            <pc:sldMk cId="3044237059" sldId="845"/>
            <ac:picMk id="7" creationId="{3F430860-A419-A5C8-DEF6-6F2336AB098C}"/>
          </ac:picMkLst>
        </pc:picChg>
        <pc:picChg chg="add mod">
          <ac:chgData name="Mahin, Chris" userId="ddd3b71d-db01-4836-b43b-671504951e20" providerId="ADAL" clId="{28CF6BBE-8555-451A-B114-2557C10386D8}" dt="2023-10-23T00:27:11.964" v="15" actId="1076"/>
          <ac:picMkLst>
            <pc:docMk/>
            <pc:sldMk cId="3044237059" sldId="845"/>
            <ac:picMk id="21" creationId="{D7013DE1-AD37-332C-DA54-BD799CABAECE}"/>
          </ac:picMkLst>
        </pc:picChg>
        <pc:picChg chg="add mod">
          <ac:chgData name="Mahin, Chris" userId="ddd3b71d-db01-4836-b43b-671504951e20" providerId="ADAL" clId="{28CF6BBE-8555-451A-B114-2557C10386D8}" dt="2023-10-23T11:05:20.835" v="256" actId="1076"/>
          <ac:picMkLst>
            <pc:docMk/>
            <pc:sldMk cId="3044237059" sldId="845"/>
            <ac:picMk id="30" creationId="{672753F6-BFD3-BB43-F621-AC9B797E4854}"/>
          </ac:picMkLst>
        </pc:picChg>
        <pc:cxnChg chg="add mod">
          <ac:chgData name="Mahin, Chris" userId="ddd3b71d-db01-4836-b43b-671504951e20" providerId="ADAL" clId="{28CF6BBE-8555-451A-B114-2557C10386D8}" dt="2023-10-23T00:27:43.755" v="21" actId="14100"/>
          <ac:cxnSpMkLst>
            <pc:docMk/>
            <pc:sldMk cId="3044237059" sldId="845"/>
            <ac:cxnSpMk id="9" creationId="{912FBA5C-11FF-B7AE-FF68-487A76D69CC3}"/>
          </ac:cxnSpMkLst>
        </pc:cxnChg>
        <pc:cxnChg chg="add mod">
          <ac:chgData name="Mahin, Chris" userId="ddd3b71d-db01-4836-b43b-671504951e20" providerId="ADAL" clId="{28CF6BBE-8555-451A-B114-2557C10386D8}" dt="2023-10-23T11:04:05.238" v="252" actId="14100"/>
          <ac:cxnSpMkLst>
            <pc:docMk/>
            <pc:sldMk cId="3044237059" sldId="845"/>
            <ac:cxnSpMk id="10" creationId="{C43597D7-752A-24BC-3F9D-200F98D2C079}"/>
          </ac:cxnSpMkLst>
        </pc:cxnChg>
        <pc:cxnChg chg="add mod">
          <ac:chgData name="Mahin, Chris" userId="ddd3b71d-db01-4836-b43b-671504951e20" providerId="ADAL" clId="{28CF6BBE-8555-451A-B114-2557C10386D8}" dt="2023-10-23T00:27:40.405" v="20" actId="14100"/>
          <ac:cxnSpMkLst>
            <pc:docMk/>
            <pc:sldMk cId="3044237059" sldId="845"/>
            <ac:cxnSpMk id="22" creationId="{C4477C87-A849-EE66-2E25-BB53D3853630}"/>
          </ac:cxnSpMkLst>
        </pc:cxnChg>
      </pc:sldChg>
      <pc:sldChg chg="addSp delSp modSp new mod">
        <pc:chgData name="Mahin, Chris" userId="ddd3b71d-db01-4836-b43b-671504951e20" providerId="ADAL" clId="{28CF6BBE-8555-451A-B114-2557C10386D8}" dt="2023-10-23T00:36:59.111" v="230" actId="14100"/>
        <pc:sldMkLst>
          <pc:docMk/>
          <pc:sldMk cId="2505015813" sldId="846"/>
        </pc:sldMkLst>
        <pc:spChg chg="mod ord">
          <ac:chgData name="Mahin, Chris" userId="ddd3b71d-db01-4836-b43b-671504951e20" providerId="ADAL" clId="{28CF6BBE-8555-451A-B114-2557C10386D8}" dt="2023-10-23T00:33:08.713" v="195" actId="1076"/>
          <ac:spMkLst>
            <pc:docMk/>
            <pc:sldMk cId="2505015813" sldId="846"/>
            <ac:spMk id="2" creationId="{001B2C16-032C-C80C-B65A-E722D65BD096}"/>
          </ac:spMkLst>
        </pc:spChg>
        <pc:spChg chg="del">
          <ac:chgData name="Mahin, Chris" userId="ddd3b71d-db01-4836-b43b-671504951e20" providerId="ADAL" clId="{28CF6BBE-8555-451A-B114-2557C10386D8}" dt="2023-10-23T00:29:13.812" v="67" actId="478"/>
          <ac:spMkLst>
            <pc:docMk/>
            <pc:sldMk cId="2505015813" sldId="846"/>
            <ac:spMk id="3" creationId="{0293156C-E6E4-9BA3-2866-77E284FFF617}"/>
          </ac:spMkLst>
        </pc:spChg>
        <pc:picChg chg="add mod">
          <ac:chgData name="Mahin, Chris" userId="ddd3b71d-db01-4836-b43b-671504951e20" providerId="ADAL" clId="{28CF6BBE-8555-451A-B114-2557C10386D8}" dt="2023-10-23T00:36:59.111" v="230" actId="14100"/>
          <ac:picMkLst>
            <pc:docMk/>
            <pc:sldMk cId="2505015813" sldId="846"/>
            <ac:picMk id="6" creationId="{D1ADF380-54CC-9458-3FC8-C0941D06234D}"/>
          </ac:picMkLst>
        </pc:picChg>
        <pc:picChg chg="add mod">
          <ac:chgData name="Mahin, Chris" userId="ddd3b71d-db01-4836-b43b-671504951e20" providerId="ADAL" clId="{28CF6BBE-8555-451A-B114-2557C10386D8}" dt="2023-10-23T00:36:51.076" v="228" actId="1076"/>
          <ac:picMkLst>
            <pc:docMk/>
            <pc:sldMk cId="2505015813" sldId="846"/>
            <ac:picMk id="8" creationId="{25659FD2-40AB-6C77-52E5-2F570297B3CD}"/>
          </ac:picMkLst>
        </pc:picChg>
        <pc:picChg chg="add mod">
          <ac:chgData name="Mahin, Chris" userId="ddd3b71d-db01-4836-b43b-671504951e20" providerId="ADAL" clId="{28CF6BBE-8555-451A-B114-2557C10386D8}" dt="2023-10-23T00:35:07.171" v="217" actId="1076"/>
          <ac:picMkLst>
            <pc:docMk/>
            <pc:sldMk cId="2505015813" sldId="846"/>
            <ac:picMk id="10" creationId="{0A1F3BB0-7C67-5DB1-3A27-F47A01ACF299}"/>
          </ac:picMkLst>
        </pc:picChg>
        <pc:picChg chg="add mod">
          <ac:chgData name="Mahin, Chris" userId="ddd3b71d-db01-4836-b43b-671504951e20" providerId="ADAL" clId="{28CF6BBE-8555-451A-B114-2557C10386D8}" dt="2023-10-23T00:35:19.169" v="220" actId="1076"/>
          <ac:picMkLst>
            <pc:docMk/>
            <pc:sldMk cId="2505015813" sldId="846"/>
            <ac:picMk id="12" creationId="{6EB7FD5D-0D59-B9CE-5F38-2F7FD20D75DB}"/>
          </ac:picMkLst>
        </pc:picChg>
        <pc:picChg chg="add mod">
          <ac:chgData name="Mahin, Chris" userId="ddd3b71d-db01-4836-b43b-671504951e20" providerId="ADAL" clId="{28CF6BBE-8555-451A-B114-2557C10386D8}" dt="2023-10-23T00:36:44.888" v="227" actId="1076"/>
          <ac:picMkLst>
            <pc:docMk/>
            <pc:sldMk cId="2505015813" sldId="846"/>
            <ac:picMk id="14" creationId="{B31CF475-4018-D395-9D7C-36A0B51A7DD6}"/>
          </ac:picMkLst>
        </pc:picChg>
        <pc:picChg chg="add mod">
          <ac:chgData name="Mahin, Chris" userId="ddd3b71d-db01-4836-b43b-671504951e20" providerId="ADAL" clId="{28CF6BBE-8555-451A-B114-2557C10386D8}" dt="2023-10-23T00:33:05.111" v="194" actId="1076"/>
          <ac:picMkLst>
            <pc:docMk/>
            <pc:sldMk cId="2505015813" sldId="846"/>
            <ac:picMk id="1026" creationId="{75752DD4-114E-F318-6D0E-8DAB92A1649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5F6877-A03C-44B1-9C0A-5366537E5BF1}" type="datetimeFigureOut">
              <a:rPr lang="en-US" smtClean="0"/>
              <a:t>10/23/2023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8F2837-6991-4821-9D81-028D33031ADF}" type="slidenum">
              <a:rPr lang="en-US" smtClean="0"/>
              <a:t>‹#›</a:t>
            </a:fld>
            <a:endParaRPr lang="en-US"/>
          </a:p>
        </p:txBody>
      </p:sp>
    </p:spTree>
    <p:extLst>
      <p:ext uri="{BB962C8B-B14F-4D97-AF65-F5344CB8AC3E}">
        <p14:creationId xmlns:p14="http://schemas.microsoft.com/office/powerpoint/2010/main" val="1441982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04E719-D309-4ED0-A2E0-5F7E8535BA11}"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B44051-38D0-4B95-A530-5445B3B3CB1D}" type="slidenum">
              <a:rPr lang="en-US" smtClean="0"/>
              <a:t>‹#›</a:t>
            </a:fld>
            <a:endParaRPr lang="en-US"/>
          </a:p>
        </p:txBody>
      </p:sp>
    </p:spTree>
    <p:extLst>
      <p:ext uri="{BB962C8B-B14F-4D97-AF65-F5344CB8AC3E}">
        <p14:creationId xmlns:p14="http://schemas.microsoft.com/office/powerpoint/2010/main" val="2310978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44051-38D0-4B95-A530-5445B3B3CB1D}" type="slidenum">
              <a:rPr lang="en-US" smtClean="0"/>
              <a:t>1</a:t>
            </a:fld>
            <a:endParaRPr lang="en-US"/>
          </a:p>
        </p:txBody>
      </p:sp>
    </p:spTree>
    <p:extLst>
      <p:ext uri="{BB962C8B-B14F-4D97-AF65-F5344CB8AC3E}">
        <p14:creationId xmlns:p14="http://schemas.microsoft.com/office/powerpoint/2010/main" val="3034787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Knauf Group was founded in 1932 by brothers Karl and Alfons when they bought a gypsum processing facility. </a:t>
            </a:r>
          </a:p>
          <a:p>
            <a:endParaRPr lang="en-US"/>
          </a:p>
          <a:p>
            <a:r>
              <a:rPr lang="en-US"/>
              <a:t>Knauf remains a family-owned company to this day.</a:t>
            </a:r>
          </a:p>
          <a:p>
            <a:endParaRPr lang="en-US"/>
          </a:p>
          <a:p>
            <a:r>
              <a:rPr lang="en-US"/>
              <a:t>We bring more than 85 years of experience to the building materials and construction system industry, along with an unwavering commitment to doing the right thing.</a:t>
            </a:r>
          </a:p>
          <a:p>
            <a:endParaRPr lang="en-US"/>
          </a:p>
          <a:p>
            <a:r>
              <a:rPr lang="en-US"/>
              <a:t>With close to 28,000 employees worldwide and factories in more than 80 countries, Knauf is here to help our customers achieve success.</a:t>
            </a:r>
          </a:p>
        </p:txBody>
      </p:sp>
      <p:sp>
        <p:nvSpPr>
          <p:cNvPr id="4" name="Slide Number Placeholder 3"/>
          <p:cNvSpPr>
            <a:spLocks noGrp="1"/>
          </p:cNvSpPr>
          <p:nvPr>
            <p:ph type="sldNum" sz="quarter" idx="5"/>
          </p:nvPr>
        </p:nvSpPr>
        <p:spPr/>
        <p:txBody>
          <a:bodyPr/>
          <a:lstStyle/>
          <a:p>
            <a:fld id="{A2B44051-38D0-4B95-A530-5445B3B3CB1D}" type="slidenum">
              <a:rPr lang="en-US" smtClean="0"/>
              <a:t>3</a:t>
            </a:fld>
            <a:endParaRPr lang="en-US"/>
          </a:p>
        </p:txBody>
      </p:sp>
    </p:spTree>
    <p:extLst>
      <p:ext uri="{BB962C8B-B14F-4D97-AF65-F5344CB8AC3E}">
        <p14:creationId xmlns:p14="http://schemas.microsoft.com/office/powerpoint/2010/main" val="2206654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44051-38D0-4B95-A530-5445B3B3CB1D}" type="slidenum">
              <a:rPr lang="en-US" smtClean="0"/>
              <a:t>4</a:t>
            </a:fld>
            <a:endParaRPr lang="en-US"/>
          </a:p>
        </p:txBody>
      </p:sp>
    </p:spTree>
    <p:extLst>
      <p:ext uri="{BB962C8B-B14F-4D97-AF65-F5344CB8AC3E}">
        <p14:creationId xmlns:p14="http://schemas.microsoft.com/office/powerpoint/2010/main" val="2535441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44051-38D0-4B95-A530-5445B3B3CB1D}" type="slidenum">
              <a:rPr lang="en-US" smtClean="0"/>
              <a:t>6</a:t>
            </a:fld>
            <a:endParaRPr lang="en-US"/>
          </a:p>
        </p:txBody>
      </p:sp>
    </p:spTree>
    <p:extLst>
      <p:ext uri="{BB962C8B-B14F-4D97-AF65-F5344CB8AC3E}">
        <p14:creationId xmlns:p14="http://schemas.microsoft.com/office/powerpoint/2010/main" val="2659210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r>
              <a:rPr lang="en-US" sz="1200" kern="1200">
                <a:solidFill>
                  <a:schemeClr val="tx1"/>
                </a:solidFill>
                <a:latin typeface="Arial" charset="0"/>
                <a:ea typeface="+mn-ea"/>
                <a:cs typeface="+mn-cs"/>
              </a:rPr>
              <a:t>Fiber glass is one of the world’s most useful man-made materials. It has been manufactured to make insulation for nearly 60 years and is the most commonly used insulation in the world for both residential and commercial construction. Fiber glass was first developed as a filter media for use in furnaces. It soon was developed into batt form for use in residential and commercial buildings to provide thermal and acoustical performance. It is also used as an insulator for pipe and equipment in industrial and commercial settings and for air handling systems in both residential and commercial structures.</a:t>
            </a:r>
          </a:p>
          <a:p>
            <a:endParaRPr lang="en-US" sz="1200" kern="1200">
              <a:solidFill>
                <a:schemeClr val="tx1"/>
              </a:solidFill>
              <a:latin typeface="Arial" charset="0"/>
              <a:ea typeface="+mn-ea"/>
              <a:cs typeface="+mn-cs"/>
            </a:endParaRPr>
          </a:p>
          <a:p>
            <a:r>
              <a:rPr lang="en-US" sz="1200" kern="1200">
                <a:solidFill>
                  <a:schemeClr val="tx1"/>
                </a:solidFill>
                <a:latin typeface="Arial" charset="0"/>
                <a:ea typeface="+mn-ea"/>
                <a:cs typeface="+mn-cs"/>
              </a:rPr>
              <a:t>Fiber glass insulation has many benefits. It has unparalleled temperature resistance that ranges from -20 degrees Fahrenheit to 1,000 degrees Fahrenheit to control heat flow to reduce energy costs. Fiber glass also controls sound transmission and moisture to help maintain a comfortable environment. And it’s fire, moisture and mold resistant.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44051-38D0-4B95-A530-5445B3B3CB1D}" type="slidenum">
              <a:rPr lang="en-US" smtClean="0"/>
              <a:t>9</a:t>
            </a:fld>
            <a:endParaRPr lang="en-US"/>
          </a:p>
        </p:txBody>
      </p:sp>
    </p:spTree>
    <p:extLst>
      <p:ext uri="{BB962C8B-B14F-4D97-AF65-F5344CB8AC3E}">
        <p14:creationId xmlns:p14="http://schemas.microsoft.com/office/powerpoint/2010/main" val="1083160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44051-38D0-4B95-A530-5445B3B3CB1D}" type="slidenum">
              <a:rPr lang="en-US" smtClean="0"/>
              <a:t>11</a:t>
            </a:fld>
            <a:endParaRPr lang="en-US"/>
          </a:p>
        </p:txBody>
      </p:sp>
    </p:spTree>
    <p:extLst>
      <p:ext uri="{BB962C8B-B14F-4D97-AF65-F5344CB8AC3E}">
        <p14:creationId xmlns:p14="http://schemas.microsoft.com/office/powerpoint/2010/main" val="2715155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0.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2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4.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2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5.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7.png"/><Relationship Id="rId1" Type="http://schemas.openxmlformats.org/officeDocument/2006/relationships/slideMaster" Target="../slideMasters/slideMaster6.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8.png"/><Relationship Id="rId1" Type="http://schemas.openxmlformats.org/officeDocument/2006/relationships/slideMaster" Target="../slideMasters/slideMaster6.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3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9.png"/><Relationship Id="rId1" Type="http://schemas.openxmlformats.org/officeDocument/2006/relationships/slideMaster" Target="../slideMasters/slideMaster6.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3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0.png"/><Relationship Id="rId1" Type="http://schemas.openxmlformats.org/officeDocument/2006/relationships/slideMaster" Target="../slideMasters/slideMaster6.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3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1.png"/><Relationship Id="rId1" Type="http://schemas.openxmlformats.org/officeDocument/2006/relationships/slideMaster" Target="../slideMasters/slideMaster6.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3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2.png"/><Relationship Id="rId1" Type="http://schemas.openxmlformats.org/officeDocument/2006/relationships/slideMaster" Target="../slideMasters/slideMaster6.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3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3.png"/><Relationship Id="rId1" Type="http://schemas.openxmlformats.org/officeDocument/2006/relationships/slideMaster" Target="../slideMasters/slideMaster6.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38.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4.png"/><Relationship Id="rId1" Type="http://schemas.openxmlformats.org/officeDocument/2006/relationships/slideMaster" Target="../slideMasters/slideMaster6.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3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5.png"/><Relationship Id="rId1" Type="http://schemas.openxmlformats.org/officeDocument/2006/relationships/slideMaster" Target="../slideMasters/slideMaster6.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6.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4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7.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42.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8.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4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9.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44.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40.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45.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1.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46.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42.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47.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3.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1.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3_Title Slide pictur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58E78B6-21ED-DF44-84E8-BFF7825E2AB9}"/>
              </a:ext>
            </a:extLst>
          </p:cNvPr>
          <p:cNvSpPr/>
          <p:nvPr userDrawn="1"/>
        </p:nvSpPr>
        <p:spPr>
          <a:xfrm>
            <a:off x="-1" y="0"/>
            <a:ext cx="12192001" cy="6858000"/>
          </a:xfrm>
          <a:prstGeom prst="rect">
            <a:avLst/>
          </a:prstGeom>
          <a:gradFill flip="none" rotWithShape="1">
            <a:gsLst>
              <a:gs pos="0">
                <a:schemeClr val="tx1">
                  <a:lumMod val="85000"/>
                  <a:lumOff val="15000"/>
                </a:schemeClr>
              </a:gs>
              <a:gs pos="100000">
                <a:schemeClr val="tx1">
                  <a:lumMod val="75000"/>
                  <a:lumOff val="2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1" hasCustomPrompt="1"/>
          </p:nvPr>
        </p:nvSpPr>
        <p:spPr>
          <a:xfrm>
            <a:off x="1209917" y="3511341"/>
            <a:ext cx="6133172" cy="432000"/>
          </a:xfrm>
          <a:prstGeom prst="rect">
            <a:avLst/>
          </a:prstGeom>
        </p:spPr>
        <p:txBody>
          <a:bodyPr bIns="108000" anchor="b" anchorCtr="0">
            <a:noAutofit/>
          </a:bodyPr>
          <a:lstStyle>
            <a:lvl1pPr marL="0" indent="0">
              <a:lnSpc>
                <a:spcPct val="95000"/>
              </a:lnSpc>
              <a:spcBef>
                <a:spcPts val="0"/>
              </a:spcBef>
              <a:buFontTx/>
              <a:buNone/>
              <a:defRPr sz="1600" b="1">
                <a:solidFill>
                  <a:schemeClr val="bg1"/>
                </a:solidFill>
              </a:defRPr>
            </a:lvl1pPr>
          </a:lstStyle>
          <a:p>
            <a:pPr lvl="0"/>
            <a:r>
              <a:rPr lang="en-US"/>
              <a:t>Author</a:t>
            </a:r>
          </a:p>
        </p:txBody>
      </p:sp>
      <p:sp>
        <p:nvSpPr>
          <p:cNvPr id="2" name="Title 1"/>
          <p:cNvSpPr>
            <a:spLocks noGrp="1"/>
          </p:cNvSpPr>
          <p:nvPr>
            <p:ph type="title" hasCustomPrompt="1"/>
          </p:nvPr>
        </p:nvSpPr>
        <p:spPr>
          <a:xfrm>
            <a:off x="1209917" y="2592947"/>
            <a:ext cx="6133172" cy="572554"/>
          </a:xfrm>
          <a:prstGeom prst="rect">
            <a:avLst/>
          </a:prstGeom>
        </p:spPr>
        <p:txBody>
          <a:bodyPr/>
          <a:lstStyle>
            <a:lvl1pPr>
              <a:defRPr sz="5000" b="1">
                <a:solidFill>
                  <a:schemeClr val="bg1"/>
                </a:solidFill>
              </a:defRPr>
            </a:lvl1pPr>
          </a:lstStyle>
          <a:p>
            <a:r>
              <a:rPr lang="en-US"/>
              <a:t>TITLE</a:t>
            </a:r>
          </a:p>
        </p:txBody>
      </p:sp>
      <p:sp>
        <p:nvSpPr>
          <p:cNvPr id="7" name="Text Placeholder 6"/>
          <p:cNvSpPr>
            <a:spLocks noGrp="1"/>
          </p:cNvSpPr>
          <p:nvPr>
            <p:ph type="body" sz="quarter" idx="12" hasCustomPrompt="1"/>
          </p:nvPr>
        </p:nvSpPr>
        <p:spPr>
          <a:xfrm>
            <a:off x="1209916" y="3818922"/>
            <a:ext cx="5486400" cy="179387"/>
          </a:xfrm>
          <a:prstGeom prst="rect">
            <a:avLst/>
          </a:prstGeom>
        </p:spPr>
        <p:txBody>
          <a:bodyPr/>
          <a:lstStyle>
            <a:lvl1pPr marL="0" indent="0">
              <a:buNone/>
              <a:defRPr sz="1200" b="0">
                <a:solidFill>
                  <a:schemeClr val="bg1"/>
                </a:solidFill>
              </a:defRPr>
            </a:lvl1pPr>
          </a:lstStyle>
          <a:p>
            <a:pPr lvl="0"/>
            <a:r>
              <a:rPr lang="en-US"/>
              <a:t>Date/location</a:t>
            </a:r>
          </a:p>
        </p:txBody>
      </p:sp>
      <p:pic>
        <p:nvPicPr>
          <p:cNvPr id="16" name="Picture 15">
            <a:extLst>
              <a:ext uri="{FF2B5EF4-FFF2-40B4-BE49-F238E27FC236}">
                <a16:creationId xmlns:a16="http://schemas.microsoft.com/office/drawing/2014/main" id="{C66DF4DE-FCD8-404E-AA2D-C3CD1488F3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3286" y="6768643"/>
            <a:ext cx="12189504" cy="92197"/>
          </a:xfrm>
          <a:prstGeom prst="rect">
            <a:avLst/>
          </a:prstGeom>
        </p:spPr>
      </p:pic>
      <p:pic>
        <p:nvPicPr>
          <p:cNvPr id="11" name="Picture 10" descr="A close up of a logo&#10;&#10;Description automatically generated">
            <a:extLst>
              <a:ext uri="{FF2B5EF4-FFF2-40B4-BE49-F238E27FC236}">
                <a16:creationId xmlns:a16="http://schemas.microsoft.com/office/drawing/2014/main" id="{A1AC5BB9-CE6D-6248-BEFA-1483296341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71141" y="822835"/>
            <a:ext cx="2480849" cy="4350221"/>
          </a:xfrm>
          <a:prstGeom prst="rect">
            <a:avLst/>
          </a:prstGeom>
          <a:effectLst/>
        </p:spPr>
      </p:pic>
    </p:spTree>
    <p:extLst>
      <p:ext uri="{BB962C8B-B14F-4D97-AF65-F5344CB8AC3E}">
        <p14:creationId xmlns:p14="http://schemas.microsoft.com/office/powerpoint/2010/main" val="1035077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F0"/>
                </a:solidFill>
              </a:defRPr>
            </a:lvl1pPr>
          </a:lstStyle>
          <a:p>
            <a:r>
              <a:rPr lang="en-US"/>
              <a:t>Click to edit Master title style</a:t>
            </a:r>
          </a:p>
        </p:txBody>
      </p:sp>
      <p:sp>
        <p:nvSpPr>
          <p:cNvPr id="3" name="Content Placeholder 2"/>
          <p:cNvSpPr>
            <a:spLocks noGrp="1"/>
          </p:cNvSpPr>
          <p:nvPr>
            <p:ph idx="1"/>
          </p:nvPr>
        </p:nvSpPr>
        <p:spPr>
          <a:xfrm>
            <a:off x="1191685" y="1411288"/>
            <a:ext cx="10369551" cy="446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FD55296F-A373-4FB4-947A-36BA36D8EA0A}" type="slidenum">
              <a:rPr lang="de-DE"/>
              <a:pPr/>
              <a:t>‹#›</a:t>
            </a:fld>
            <a:endParaRPr lang="de-DE"/>
          </a:p>
        </p:txBody>
      </p:sp>
      <p:sp>
        <p:nvSpPr>
          <p:cNvPr id="5" name="Date Placeholder 4"/>
          <p:cNvSpPr>
            <a:spLocks noGrp="1"/>
          </p:cNvSpPr>
          <p:nvPr>
            <p:ph type="dt" sz="half" idx="11"/>
          </p:nvPr>
        </p:nvSpPr>
        <p:spPr/>
        <p:txBody>
          <a:bodyPr/>
          <a:lstStyle>
            <a:lvl1pPr>
              <a:defRPr/>
            </a:lvl1pPr>
          </a:lstStyle>
          <a:p>
            <a:r>
              <a:rPr lang="en-US"/>
              <a:t>8/2/2011</a:t>
            </a:r>
            <a:endParaRPr lang="en-GB"/>
          </a:p>
        </p:txBody>
      </p:sp>
    </p:spTree>
    <p:extLst>
      <p:ext uri="{BB962C8B-B14F-4D97-AF65-F5344CB8AC3E}">
        <p14:creationId xmlns:p14="http://schemas.microsoft.com/office/powerpoint/2010/main" val="4250878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 Product">
    <p:spTree>
      <p:nvGrpSpPr>
        <p:cNvPr id="1" name=""/>
        <p:cNvGrpSpPr/>
        <p:nvPr/>
      </p:nvGrpSpPr>
      <p:grpSpPr>
        <a:xfrm>
          <a:off x="0" y="0"/>
          <a:ext cx="0" cy="0"/>
          <a:chOff x="0" y="0"/>
          <a:chExt cx="0" cy="0"/>
        </a:xfrm>
      </p:grpSpPr>
      <p:sp>
        <p:nvSpPr>
          <p:cNvPr id="14" name="Text Placeholder 3"/>
          <p:cNvSpPr>
            <a:spLocks noGrp="1"/>
          </p:cNvSpPr>
          <p:nvPr>
            <p:ph type="body" sz="quarter" idx="21" hasCustomPrompt="1"/>
          </p:nvPr>
        </p:nvSpPr>
        <p:spPr>
          <a:xfrm>
            <a:off x="571500" y="360060"/>
            <a:ext cx="11010900" cy="442912"/>
          </a:xfrm>
        </p:spPr>
        <p:txBody>
          <a:bodyPr/>
          <a:lstStyle>
            <a:lvl1pPr marL="0" indent="0">
              <a:buNone/>
              <a:defRPr sz="3200" b="1">
                <a:solidFill>
                  <a:schemeClr val="accent4"/>
                </a:solidFill>
              </a:defRPr>
            </a:lvl1pPr>
          </a:lstStyle>
          <a:p>
            <a:pPr lvl="0"/>
            <a:r>
              <a:rPr lang="en-US"/>
              <a:t>HEADER</a:t>
            </a:r>
          </a:p>
        </p:txBody>
      </p:sp>
      <p:sp>
        <p:nvSpPr>
          <p:cNvPr id="15" name="Text Placeholder 6"/>
          <p:cNvSpPr>
            <a:spLocks noGrp="1"/>
          </p:cNvSpPr>
          <p:nvPr>
            <p:ph type="body" sz="quarter" idx="22" hasCustomPrompt="1"/>
          </p:nvPr>
        </p:nvSpPr>
        <p:spPr>
          <a:xfrm>
            <a:off x="571500" y="893065"/>
            <a:ext cx="11010900" cy="293688"/>
          </a:xfrm>
        </p:spPr>
        <p:txBody>
          <a:bodyPr/>
          <a:lstStyle>
            <a:lvl1pPr marL="0" indent="0">
              <a:buNone/>
              <a:defRPr sz="1800">
                <a:solidFill>
                  <a:schemeClr val="accent1"/>
                </a:solidFill>
              </a:defRPr>
            </a:lvl1pPr>
          </a:lstStyle>
          <a:p>
            <a:pPr lvl="0"/>
            <a:r>
              <a:rPr lang="en-US"/>
              <a:t>Subhead</a:t>
            </a:r>
          </a:p>
        </p:txBody>
      </p:sp>
      <p:sp>
        <p:nvSpPr>
          <p:cNvPr id="8" name="Text Placeholder 2">
            <a:extLst>
              <a:ext uri="{FF2B5EF4-FFF2-40B4-BE49-F238E27FC236}">
                <a16:creationId xmlns:a16="http://schemas.microsoft.com/office/drawing/2014/main" id="{95B1BBC7-17F3-0E4C-9812-06FEE79DE35A}"/>
              </a:ext>
            </a:extLst>
          </p:cNvPr>
          <p:cNvSpPr>
            <a:spLocks noGrp="1"/>
          </p:cNvSpPr>
          <p:nvPr>
            <p:ph idx="16"/>
          </p:nvPr>
        </p:nvSpPr>
        <p:spPr>
          <a:xfrm>
            <a:off x="571501" y="1584459"/>
            <a:ext cx="11010900" cy="4030529"/>
          </a:xfrm>
          <a:prstGeom prst="rect">
            <a:avLst/>
          </a:prstGeom>
        </p:spPr>
        <p:txBody>
          <a:bodyPr vert="horz" lIns="91440" tIns="45720" rIns="91440" bIns="45720" rtlCol="0">
            <a:noAutofit/>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0438754F-49DC-034E-A4A5-00630299A364}"/>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Tree>
    <p:extLst>
      <p:ext uri="{BB962C8B-B14F-4D97-AF65-F5344CB8AC3E}">
        <p14:creationId xmlns:p14="http://schemas.microsoft.com/office/powerpoint/2010/main" val="2885638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3"/>
          <p:cNvSpPr>
            <a:spLocks noGrp="1"/>
          </p:cNvSpPr>
          <p:nvPr>
            <p:ph type="body" sz="quarter" idx="17" hasCustomPrompt="1"/>
          </p:nvPr>
        </p:nvSpPr>
        <p:spPr>
          <a:xfrm>
            <a:off x="571500" y="360060"/>
            <a:ext cx="11010900" cy="442912"/>
          </a:xfrm>
        </p:spPr>
        <p:txBody>
          <a:bodyPr/>
          <a:lstStyle>
            <a:lvl1pPr marL="0" indent="0">
              <a:buNone/>
              <a:defRPr sz="3200" b="1">
                <a:solidFill>
                  <a:schemeClr val="accent4"/>
                </a:solidFill>
              </a:defRPr>
            </a:lvl1pPr>
          </a:lstStyle>
          <a:p>
            <a:pPr lvl="0"/>
            <a:r>
              <a:rPr lang="en-US"/>
              <a:t>HEADER</a:t>
            </a:r>
          </a:p>
        </p:txBody>
      </p:sp>
      <p:sp>
        <p:nvSpPr>
          <p:cNvPr id="9" name="Text Placeholder 6"/>
          <p:cNvSpPr>
            <a:spLocks noGrp="1"/>
          </p:cNvSpPr>
          <p:nvPr>
            <p:ph type="body" sz="quarter" idx="18" hasCustomPrompt="1"/>
          </p:nvPr>
        </p:nvSpPr>
        <p:spPr>
          <a:xfrm>
            <a:off x="571500" y="893065"/>
            <a:ext cx="11010900" cy="293688"/>
          </a:xfrm>
        </p:spPr>
        <p:txBody>
          <a:bodyPr/>
          <a:lstStyle>
            <a:lvl1pPr marL="0" indent="0">
              <a:buNone/>
              <a:defRPr sz="1800">
                <a:solidFill>
                  <a:schemeClr val="accent1"/>
                </a:solidFill>
              </a:defRPr>
            </a:lvl1pPr>
          </a:lstStyle>
          <a:p>
            <a:pPr lvl="0"/>
            <a:r>
              <a:rPr lang="en-US"/>
              <a:t>Subhead</a:t>
            </a:r>
          </a:p>
        </p:txBody>
      </p:sp>
      <p:sp>
        <p:nvSpPr>
          <p:cNvPr id="5" name="Slide Number Placeholder 1">
            <a:extLst>
              <a:ext uri="{FF2B5EF4-FFF2-40B4-BE49-F238E27FC236}">
                <a16:creationId xmlns:a16="http://schemas.microsoft.com/office/drawing/2014/main" id="{0D66AD43-A32D-FD42-A24A-E66B00C8F21B}"/>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Tree>
    <p:extLst>
      <p:ext uri="{BB962C8B-B14F-4D97-AF65-F5344CB8AC3E}">
        <p14:creationId xmlns:p14="http://schemas.microsoft.com/office/powerpoint/2010/main" val="2241847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B5F08E6-C01D-7E40-BAA4-FBCD0668D4AF}"/>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Tree>
    <p:extLst>
      <p:ext uri="{BB962C8B-B14F-4D97-AF65-F5344CB8AC3E}">
        <p14:creationId xmlns:p14="http://schemas.microsoft.com/office/powerpoint/2010/main" val="965495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Section Header create 2">
    <p:spTree>
      <p:nvGrpSpPr>
        <p:cNvPr id="1" name=""/>
        <p:cNvGrpSpPr/>
        <p:nvPr/>
      </p:nvGrpSpPr>
      <p:grpSpPr>
        <a:xfrm>
          <a:off x="0" y="0"/>
          <a:ext cx="0" cy="0"/>
          <a:chOff x="0" y="0"/>
          <a:chExt cx="0" cy="0"/>
        </a:xfrm>
      </p:grpSpPr>
      <p:pic>
        <p:nvPicPr>
          <p:cNvPr id="3" name="Picture 2" descr="A picture containing building, sitting, small, wooden&#10;&#10;Description automatically generated">
            <a:extLst>
              <a:ext uri="{FF2B5EF4-FFF2-40B4-BE49-F238E27FC236}">
                <a16:creationId xmlns:a16="http://schemas.microsoft.com/office/drawing/2014/main" id="{A8DE85FF-B0F3-B547-AD13-82D445DBEBC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0000" contrast="10000"/>
                    </a14:imgEffect>
                  </a14:imgLayer>
                </a14:imgProps>
              </a:ext>
              <a:ext uri="{28A0092B-C50C-407E-A947-70E740481C1C}">
                <a14:useLocalDpi xmlns:a14="http://schemas.microsoft.com/office/drawing/2010/main"/>
              </a:ext>
            </a:extLst>
          </a:blip>
          <a:srcRect/>
          <a:stretch/>
        </p:blipFill>
        <p:spPr>
          <a:xfrm>
            <a:off x="-1" y="0"/>
            <a:ext cx="12191999" cy="6111754"/>
          </a:xfrm>
          <a:prstGeom prst="rect">
            <a:avLst/>
          </a:prstGeom>
        </p:spPr>
      </p:pic>
      <p:sp>
        <p:nvSpPr>
          <p:cNvPr id="13" name="Rectangle 12">
            <a:extLst>
              <a:ext uri="{FF2B5EF4-FFF2-40B4-BE49-F238E27FC236}">
                <a16:creationId xmlns:a16="http://schemas.microsoft.com/office/drawing/2014/main" id="{DD12DDD5-6B05-764B-A759-234E0AB8F942}"/>
              </a:ext>
            </a:extLst>
          </p:cNvPr>
          <p:cNvSpPr/>
          <p:nvPr userDrawn="1"/>
        </p:nvSpPr>
        <p:spPr>
          <a:xfrm>
            <a:off x="0" y="-4"/>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D16EA5-B1BC-EA4E-A250-B8D56229F771}"/>
              </a:ext>
            </a:extLst>
          </p:cNvPr>
          <p:cNvSpPr/>
          <p:nvPr userDrawn="1"/>
        </p:nvSpPr>
        <p:spPr>
          <a:xfrm>
            <a:off x="2" y="-3"/>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1"/>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11" name="Picture 10">
            <a:extLst>
              <a:ext uri="{FF2B5EF4-FFF2-40B4-BE49-F238E27FC236}">
                <a16:creationId xmlns:a16="http://schemas.microsoft.com/office/drawing/2014/main" id="{50E4E614-C3FB-2341-A871-026FB51F439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13524749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2_Section Header create 2">
    <p:spTree>
      <p:nvGrpSpPr>
        <p:cNvPr id="1" name=""/>
        <p:cNvGrpSpPr/>
        <p:nvPr/>
      </p:nvGrpSpPr>
      <p:grpSpPr>
        <a:xfrm>
          <a:off x="0" y="0"/>
          <a:ext cx="0" cy="0"/>
          <a:chOff x="0" y="0"/>
          <a:chExt cx="0" cy="0"/>
        </a:xfrm>
      </p:grpSpPr>
      <p:pic>
        <p:nvPicPr>
          <p:cNvPr id="4" name="Picture 3" descr="A person standing next to a building&#10;&#10;Description automatically generated">
            <a:extLst>
              <a:ext uri="{FF2B5EF4-FFF2-40B4-BE49-F238E27FC236}">
                <a16:creationId xmlns:a16="http://schemas.microsoft.com/office/drawing/2014/main" id="{1A574B86-82A3-ED41-8E10-3AEAFF33645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5000" contrast="5000"/>
                    </a14:imgEffect>
                  </a14:imgLayer>
                </a14:imgProps>
              </a:ext>
              <a:ext uri="{28A0092B-C50C-407E-A947-70E740481C1C}">
                <a14:useLocalDpi xmlns:a14="http://schemas.microsoft.com/office/drawing/2010/main"/>
              </a:ext>
            </a:extLst>
          </a:blip>
          <a:srcRect/>
          <a:stretch/>
        </p:blipFill>
        <p:spPr>
          <a:xfrm>
            <a:off x="-4" y="0"/>
            <a:ext cx="12192003" cy="6111754"/>
          </a:xfrm>
          <a:prstGeom prst="rect">
            <a:avLst/>
          </a:prstGeom>
        </p:spPr>
      </p:pic>
      <p:sp>
        <p:nvSpPr>
          <p:cNvPr id="11" name="Rectangle 10">
            <a:extLst>
              <a:ext uri="{FF2B5EF4-FFF2-40B4-BE49-F238E27FC236}">
                <a16:creationId xmlns:a16="http://schemas.microsoft.com/office/drawing/2014/main" id="{588D80C1-10BE-8D45-A898-681F7CAA6212}"/>
              </a:ext>
            </a:extLst>
          </p:cNvPr>
          <p:cNvSpPr/>
          <p:nvPr userDrawn="1"/>
        </p:nvSpPr>
        <p:spPr>
          <a:xfrm>
            <a:off x="0" y="-4"/>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3CD7AD-5348-CC48-8013-D453FB02C7F3}"/>
              </a:ext>
            </a:extLst>
          </p:cNvPr>
          <p:cNvSpPr/>
          <p:nvPr userDrawn="1"/>
        </p:nvSpPr>
        <p:spPr>
          <a:xfrm>
            <a:off x="2" y="-3"/>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1"/>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9" name="Picture 8">
            <a:extLst>
              <a:ext uri="{FF2B5EF4-FFF2-40B4-BE49-F238E27FC236}">
                <a16:creationId xmlns:a16="http://schemas.microsoft.com/office/drawing/2014/main" id="{F20BF4F0-A47E-D942-B242-051D8645184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32923732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3_Section Header create 2">
    <p:spTree>
      <p:nvGrpSpPr>
        <p:cNvPr id="1" name=""/>
        <p:cNvGrpSpPr/>
        <p:nvPr/>
      </p:nvGrpSpPr>
      <p:grpSpPr>
        <a:xfrm>
          <a:off x="0" y="0"/>
          <a:ext cx="0" cy="0"/>
          <a:chOff x="0" y="0"/>
          <a:chExt cx="0" cy="0"/>
        </a:xfrm>
      </p:grpSpPr>
      <p:pic>
        <p:nvPicPr>
          <p:cNvPr id="3" name="Picture 2" descr="A person sitting on a chair in a room&#10;&#10;Description automatically generated">
            <a:extLst>
              <a:ext uri="{FF2B5EF4-FFF2-40B4-BE49-F238E27FC236}">
                <a16:creationId xmlns:a16="http://schemas.microsoft.com/office/drawing/2014/main" id="{1066E705-3E9C-0A40-8C9E-54CBF7BDD4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1998" cy="6111754"/>
          </a:xfrm>
          <a:prstGeom prst="rect">
            <a:avLst/>
          </a:prstGeom>
        </p:spPr>
      </p:pic>
      <p:sp>
        <p:nvSpPr>
          <p:cNvPr id="11" name="Rectangle 10">
            <a:extLst>
              <a:ext uri="{FF2B5EF4-FFF2-40B4-BE49-F238E27FC236}">
                <a16:creationId xmlns:a16="http://schemas.microsoft.com/office/drawing/2014/main" id="{CE29E3EB-3DD5-454D-B306-EB27F3CE4C65}"/>
              </a:ext>
            </a:extLst>
          </p:cNvPr>
          <p:cNvSpPr/>
          <p:nvPr userDrawn="1"/>
        </p:nvSpPr>
        <p:spPr>
          <a:xfrm>
            <a:off x="0" y="-4"/>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C4758D1-4106-834B-B2AB-68A41F625352}"/>
              </a:ext>
            </a:extLst>
          </p:cNvPr>
          <p:cNvSpPr/>
          <p:nvPr userDrawn="1"/>
        </p:nvSpPr>
        <p:spPr>
          <a:xfrm>
            <a:off x="2" y="-3"/>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1"/>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9" name="Picture 8">
            <a:extLst>
              <a:ext uri="{FF2B5EF4-FFF2-40B4-BE49-F238E27FC236}">
                <a16:creationId xmlns:a16="http://schemas.microsoft.com/office/drawing/2014/main" id="{C20CFBBA-D093-F749-8D3B-E79FBC12FCB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721136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4_Section Header create 2">
    <p:spTree>
      <p:nvGrpSpPr>
        <p:cNvPr id="1" name=""/>
        <p:cNvGrpSpPr/>
        <p:nvPr/>
      </p:nvGrpSpPr>
      <p:grpSpPr>
        <a:xfrm>
          <a:off x="0" y="0"/>
          <a:ext cx="0" cy="0"/>
          <a:chOff x="0" y="0"/>
          <a:chExt cx="0" cy="0"/>
        </a:xfrm>
      </p:grpSpPr>
      <p:pic>
        <p:nvPicPr>
          <p:cNvPr id="6" name="Picture 5" descr="A picture containing building, table, man, woman&#10;&#10;Description automatically generated">
            <a:extLst>
              <a:ext uri="{FF2B5EF4-FFF2-40B4-BE49-F238E27FC236}">
                <a16:creationId xmlns:a16="http://schemas.microsoft.com/office/drawing/2014/main" id="{EB28FEF6-D4CC-0B40-B80E-65EB850F5C2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8000"/>
                    </a14:imgEffect>
                  </a14:imgLayer>
                </a14:imgProps>
              </a:ext>
              <a:ext uri="{28A0092B-C50C-407E-A947-70E740481C1C}">
                <a14:useLocalDpi xmlns:a14="http://schemas.microsoft.com/office/drawing/2010/main"/>
              </a:ext>
            </a:extLst>
          </a:blip>
          <a:srcRect/>
          <a:stretch/>
        </p:blipFill>
        <p:spPr>
          <a:xfrm>
            <a:off x="-1" y="-1"/>
            <a:ext cx="12191999" cy="6111755"/>
          </a:xfrm>
          <a:prstGeom prst="rect">
            <a:avLst/>
          </a:prstGeom>
        </p:spPr>
      </p:pic>
      <p:sp>
        <p:nvSpPr>
          <p:cNvPr id="11" name="Rectangle 10">
            <a:extLst>
              <a:ext uri="{FF2B5EF4-FFF2-40B4-BE49-F238E27FC236}">
                <a16:creationId xmlns:a16="http://schemas.microsoft.com/office/drawing/2014/main" id="{C6DCD7B7-31F1-284D-A3A0-57C6113F66EF}"/>
              </a:ext>
            </a:extLst>
          </p:cNvPr>
          <p:cNvSpPr/>
          <p:nvPr userDrawn="1"/>
        </p:nvSpPr>
        <p:spPr>
          <a:xfrm>
            <a:off x="0" y="-4"/>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782FE7-7B87-1246-88C2-001110F986A1}"/>
              </a:ext>
            </a:extLst>
          </p:cNvPr>
          <p:cNvSpPr/>
          <p:nvPr userDrawn="1"/>
        </p:nvSpPr>
        <p:spPr>
          <a:xfrm>
            <a:off x="2" y="-3"/>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16"/>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9" name="Picture 8">
            <a:extLst>
              <a:ext uri="{FF2B5EF4-FFF2-40B4-BE49-F238E27FC236}">
                <a16:creationId xmlns:a16="http://schemas.microsoft.com/office/drawing/2014/main" id="{A1889EAF-3F5A-7D4B-BA09-7B3244A5E9E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1150832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Section Header create 2">
    <p:spTree>
      <p:nvGrpSpPr>
        <p:cNvPr id="1" name=""/>
        <p:cNvGrpSpPr/>
        <p:nvPr/>
      </p:nvGrpSpPr>
      <p:grpSpPr>
        <a:xfrm>
          <a:off x="0" y="0"/>
          <a:ext cx="0" cy="0"/>
          <a:chOff x="0" y="0"/>
          <a:chExt cx="0" cy="0"/>
        </a:xfrm>
      </p:grpSpPr>
      <p:pic>
        <p:nvPicPr>
          <p:cNvPr id="3" name="Picture 2" descr="A person standing in front of a curtain&#10;&#10;Description automatically generated">
            <a:extLst>
              <a:ext uri="{FF2B5EF4-FFF2-40B4-BE49-F238E27FC236}">
                <a16:creationId xmlns:a16="http://schemas.microsoft.com/office/drawing/2014/main" id="{52E2C9E9-2FAF-064E-A466-C960CEBCD19F}"/>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13000"/>
                    </a14:imgEffect>
                  </a14:imgLayer>
                </a14:imgProps>
              </a:ext>
              <a:ext uri="{28A0092B-C50C-407E-A947-70E740481C1C}">
                <a14:useLocalDpi xmlns:a14="http://schemas.microsoft.com/office/drawing/2010/main"/>
              </a:ext>
            </a:extLst>
          </a:blip>
          <a:srcRect/>
          <a:stretch/>
        </p:blipFill>
        <p:spPr>
          <a:xfrm>
            <a:off x="0" y="0"/>
            <a:ext cx="12191998" cy="6111754"/>
          </a:xfrm>
          <a:prstGeom prst="rect">
            <a:avLst/>
          </a:prstGeom>
        </p:spPr>
      </p:pic>
      <p:sp>
        <p:nvSpPr>
          <p:cNvPr id="13" name="Rectangle 12">
            <a:extLst>
              <a:ext uri="{FF2B5EF4-FFF2-40B4-BE49-F238E27FC236}">
                <a16:creationId xmlns:a16="http://schemas.microsoft.com/office/drawing/2014/main" id="{AEE60BD0-3C75-3B45-A5F8-1C6237AA0E53}"/>
              </a:ext>
            </a:extLst>
          </p:cNvPr>
          <p:cNvSpPr/>
          <p:nvPr userDrawn="1"/>
        </p:nvSpPr>
        <p:spPr>
          <a:xfrm>
            <a:off x="0" y="-4"/>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C2E247C-1B45-5347-8A16-9BE14CA41475}"/>
              </a:ext>
            </a:extLst>
          </p:cNvPr>
          <p:cNvSpPr/>
          <p:nvPr userDrawn="1"/>
        </p:nvSpPr>
        <p:spPr>
          <a:xfrm>
            <a:off x="2" y="-3"/>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16"/>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9" name="Picture 8">
            <a:extLst>
              <a:ext uri="{FF2B5EF4-FFF2-40B4-BE49-F238E27FC236}">
                <a16:creationId xmlns:a16="http://schemas.microsoft.com/office/drawing/2014/main" id="{54A3088C-9DE2-6241-89F8-B976DFDB303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40599762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_Section Header create 2">
    <p:spTree>
      <p:nvGrpSpPr>
        <p:cNvPr id="1" name=""/>
        <p:cNvGrpSpPr/>
        <p:nvPr/>
      </p:nvGrpSpPr>
      <p:grpSpPr>
        <a:xfrm>
          <a:off x="0" y="0"/>
          <a:ext cx="0" cy="0"/>
          <a:chOff x="0" y="0"/>
          <a:chExt cx="0" cy="0"/>
        </a:xfrm>
      </p:grpSpPr>
      <p:pic>
        <p:nvPicPr>
          <p:cNvPr id="4" name="Picture 3" descr="A large room&#10;&#10;Description automatically generated">
            <a:extLst>
              <a:ext uri="{FF2B5EF4-FFF2-40B4-BE49-F238E27FC236}">
                <a16:creationId xmlns:a16="http://schemas.microsoft.com/office/drawing/2014/main" id="{1678454C-65CC-894D-A035-ECCF5F12E3E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10000"/>
                    </a14:imgEffect>
                  </a14:imgLayer>
                </a14:imgProps>
              </a:ext>
              <a:ext uri="{28A0092B-C50C-407E-A947-70E740481C1C}">
                <a14:useLocalDpi xmlns:a14="http://schemas.microsoft.com/office/drawing/2010/main"/>
              </a:ext>
            </a:extLst>
          </a:blip>
          <a:srcRect/>
          <a:stretch/>
        </p:blipFill>
        <p:spPr>
          <a:xfrm flipH="1">
            <a:off x="0" y="-1"/>
            <a:ext cx="12191998" cy="6111755"/>
          </a:xfrm>
          <a:prstGeom prst="rect">
            <a:avLst/>
          </a:prstGeom>
        </p:spPr>
      </p:pic>
      <p:sp>
        <p:nvSpPr>
          <p:cNvPr id="11" name="Rectangle 10">
            <a:extLst>
              <a:ext uri="{FF2B5EF4-FFF2-40B4-BE49-F238E27FC236}">
                <a16:creationId xmlns:a16="http://schemas.microsoft.com/office/drawing/2014/main" id="{A38788EA-350F-4148-8D8A-CC9C3042D1AE}"/>
              </a:ext>
            </a:extLst>
          </p:cNvPr>
          <p:cNvSpPr/>
          <p:nvPr userDrawn="1"/>
        </p:nvSpPr>
        <p:spPr>
          <a:xfrm>
            <a:off x="0" y="-4"/>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B848189-1228-3342-8EBD-287E8A433461}"/>
              </a:ext>
            </a:extLst>
          </p:cNvPr>
          <p:cNvSpPr/>
          <p:nvPr userDrawn="1"/>
        </p:nvSpPr>
        <p:spPr>
          <a:xfrm>
            <a:off x="2" y="-3"/>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1"/>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9" name="Picture 8">
            <a:extLst>
              <a:ext uri="{FF2B5EF4-FFF2-40B4-BE49-F238E27FC236}">
                <a16:creationId xmlns:a16="http://schemas.microsoft.com/office/drawing/2014/main" id="{C42F36FB-587A-BA46-BBCB-9C75E75D43E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29305108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8_Title Slide picture">
    <p:spTree>
      <p:nvGrpSpPr>
        <p:cNvPr id="1" name=""/>
        <p:cNvGrpSpPr/>
        <p:nvPr/>
      </p:nvGrpSpPr>
      <p:grpSpPr>
        <a:xfrm>
          <a:off x="0" y="0"/>
          <a:ext cx="0" cy="0"/>
          <a:chOff x="0" y="0"/>
          <a:chExt cx="0" cy="0"/>
        </a:xfrm>
      </p:grpSpPr>
      <p:pic>
        <p:nvPicPr>
          <p:cNvPr id="8" name="Picture 7" descr="A picture containing outdoor, snow, man, skiing&#10;&#10;Description automatically generated">
            <a:extLst>
              <a:ext uri="{FF2B5EF4-FFF2-40B4-BE49-F238E27FC236}">
                <a16:creationId xmlns:a16="http://schemas.microsoft.com/office/drawing/2014/main" id="{37D5E00D-315E-7C48-889C-B5998B75E0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14" name="Picture 13">
            <a:extLst>
              <a:ext uri="{FF2B5EF4-FFF2-40B4-BE49-F238E27FC236}">
                <a16:creationId xmlns:a16="http://schemas.microsoft.com/office/drawing/2014/main" id="{18B1BDCC-CDB4-2343-9E90-CDD36C8E41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3286" y="6768643"/>
            <a:ext cx="12189504" cy="92197"/>
          </a:xfrm>
          <a:prstGeom prst="rect">
            <a:avLst/>
          </a:prstGeom>
        </p:spPr>
      </p:pic>
      <p:sp>
        <p:nvSpPr>
          <p:cNvPr id="17" name="Text Placeholder 4">
            <a:extLst>
              <a:ext uri="{FF2B5EF4-FFF2-40B4-BE49-F238E27FC236}">
                <a16:creationId xmlns:a16="http://schemas.microsoft.com/office/drawing/2014/main" id="{0C08DDE0-1F06-404D-A379-1B2FF2F75937}"/>
              </a:ext>
            </a:extLst>
          </p:cNvPr>
          <p:cNvSpPr>
            <a:spLocks noGrp="1"/>
          </p:cNvSpPr>
          <p:nvPr>
            <p:ph type="body" sz="quarter" idx="11" hasCustomPrompt="1"/>
          </p:nvPr>
        </p:nvSpPr>
        <p:spPr>
          <a:xfrm>
            <a:off x="1209917" y="2767499"/>
            <a:ext cx="6133172" cy="432000"/>
          </a:xfrm>
          <a:prstGeom prst="rect">
            <a:avLst/>
          </a:prstGeom>
        </p:spPr>
        <p:txBody>
          <a:bodyPr bIns="108000" anchor="b" anchorCtr="0">
            <a:noAutofit/>
          </a:bodyPr>
          <a:lstStyle>
            <a:lvl1pPr marL="0" indent="0">
              <a:lnSpc>
                <a:spcPct val="95000"/>
              </a:lnSpc>
              <a:spcBef>
                <a:spcPts val="0"/>
              </a:spcBef>
              <a:buFontTx/>
              <a:buNone/>
              <a:defRPr sz="1600" b="1">
                <a:solidFill>
                  <a:schemeClr val="bg1"/>
                </a:solidFill>
              </a:defRPr>
            </a:lvl1pPr>
          </a:lstStyle>
          <a:p>
            <a:pPr lvl="0"/>
            <a:r>
              <a:rPr lang="en-US"/>
              <a:t>Author</a:t>
            </a:r>
          </a:p>
        </p:txBody>
      </p:sp>
      <p:sp>
        <p:nvSpPr>
          <p:cNvPr id="18" name="Title 1">
            <a:extLst>
              <a:ext uri="{FF2B5EF4-FFF2-40B4-BE49-F238E27FC236}">
                <a16:creationId xmlns:a16="http://schemas.microsoft.com/office/drawing/2014/main" id="{85D7B0E3-37F8-8343-8757-4B8331B858F1}"/>
              </a:ext>
            </a:extLst>
          </p:cNvPr>
          <p:cNvSpPr>
            <a:spLocks noGrp="1"/>
          </p:cNvSpPr>
          <p:nvPr>
            <p:ph type="title" hasCustomPrompt="1"/>
          </p:nvPr>
        </p:nvSpPr>
        <p:spPr>
          <a:xfrm>
            <a:off x="1209917" y="1969077"/>
            <a:ext cx="6133172" cy="572554"/>
          </a:xfrm>
          <a:prstGeom prst="rect">
            <a:avLst/>
          </a:prstGeom>
        </p:spPr>
        <p:txBody>
          <a:bodyPr/>
          <a:lstStyle>
            <a:lvl1pPr>
              <a:defRPr sz="5000" b="1">
                <a:solidFill>
                  <a:schemeClr val="bg1"/>
                </a:solidFill>
              </a:defRPr>
            </a:lvl1pPr>
          </a:lstStyle>
          <a:p>
            <a:r>
              <a:rPr lang="en-US"/>
              <a:t>TITLE</a:t>
            </a:r>
          </a:p>
        </p:txBody>
      </p:sp>
      <p:sp>
        <p:nvSpPr>
          <p:cNvPr id="20" name="Text Placeholder 6">
            <a:extLst>
              <a:ext uri="{FF2B5EF4-FFF2-40B4-BE49-F238E27FC236}">
                <a16:creationId xmlns:a16="http://schemas.microsoft.com/office/drawing/2014/main" id="{4A08FA05-0488-8E43-9E6A-E8BF644AB6E8}"/>
              </a:ext>
            </a:extLst>
          </p:cNvPr>
          <p:cNvSpPr>
            <a:spLocks noGrp="1"/>
          </p:cNvSpPr>
          <p:nvPr>
            <p:ph type="body" sz="quarter" idx="12" hasCustomPrompt="1"/>
          </p:nvPr>
        </p:nvSpPr>
        <p:spPr>
          <a:xfrm>
            <a:off x="1209916" y="3075080"/>
            <a:ext cx="5486400" cy="179387"/>
          </a:xfrm>
          <a:prstGeom prst="rect">
            <a:avLst/>
          </a:prstGeom>
        </p:spPr>
        <p:txBody>
          <a:bodyPr/>
          <a:lstStyle>
            <a:lvl1pPr marL="0" indent="0">
              <a:buNone/>
              <a:defRPr sz="1200" b="0">
                <a:solidFill>
                  <a:schemeClr val="bg1"/>
                </a:solidFill>
              </a:defRPr>
            </a:lvl1pPr>
          </a:lstStyle>
          <a:p>
            <a:pPr lvl="0"/>
            <a:r>
              <a:rPr lang="en-US"/>
              <a:t>Date/location</a:t>
            </a:r>
          </a:p>
        </p:txBody>
      </p:sp>
      <p:pic>
        <p:nvPicPr>
          <p:cNvPr id="23" name="Picture 22" descr="A picture containing object, clock&#10;&#10;Description automatically generated">
            <a:extLst>
              <a:ext uri="{FF2B5EF4-FFF2-40B4-BE49-F238E27FC236}">
                <a16:creationId xmlns:a16="http://schemas.microsoft.com/office/drawing/2014/main" id="{E74510D6-A729-D846-A2FC-7F6E36C4A5F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84504" y="381031"/>
            <a:ext cx="1733584" cy="644649"/>
          </a:xfrm>
          <a:prstGeom prst="rect">
            <a:avLst/>
          </a:prstGeom>
        </p:spPr>
      </p:pic>
    </p:spTree>
    <p:extLst>
      <p:ext uri="{BB962C8B-B14F-4D97-AF65-F5344CB8AC3E}">
        <p14:creationId xmlns:p14="http://schemas.microsoft.com/office/powerpoint/2010/main" val="3051743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7_Section Header create 2">
    <p:spTree>
      <p:nvGrpSpPr>
        <p:cNvPr id="1" name=""/>
        <p:cNvGrpSpPr/>
        <p:nvPr/>
      </p:nvGrpSpPr>
      <p:grpSpPr>
        <a:xfrm>
          <a:off x="0" y="0"/>
          <a:ext cx="0" cy="0"/>
          <a:chOff x="0" y="0"/>
          <a:chExt cx="0" cy="0"/>
        </a:xfrm>
      </p:grpSpPr>
      <p:pic>
        <p:nvPicPr>
          <p:cNvPr id="4" name="Picture 3" descr="A picture containing person, man, red, holding&#10;&#10;Description automatically generated">
            <a:extLst>
              <a:ext uri="{FF2B5EF4-FFF2-40B4-BE49-F238E27FC236}">
                <a16:creationId xmlns:a16="http://schemas.microsoft.com/office/drawing/2014/main" id="{BB7D0950-4BCE-FC40-96A5-18429C7E0F1B}"/>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flipH="1">
            <a:off x="-1" y="0"/>
            <a:ext cx="12191999" cy="6111754"/>
          </a:xfrm>
          <a:prstGeom prst="rect">
            <a:avLst/>
          </a:prstGeom>
        </p:spPr>
      </p:pic>
      <p:sp>
        <p:nvSpPr>
          <p:cNvPr id="11" name="Rectangle 10">
            <a:extLst>
              <a:ext uri="{FF2B5EF4-FFF2-40B4-BE49-F238E27FC236}">
                <a16:creationId xmlns:a16="http://schemas.microsoft.com/office/drawing/2014/main" id="{C1D99267-C432-BF4F-9DA9-9D9565F307FC}"/>
              </a:ext>
            </a:extLst>
          </p:cNvPr>
          <p:cNvSpPr/>
          <p:nvPr userDrawn="1"/>
        </p:nvSpPr>
        <p:spPr>
          <a:xfrm>
            <a:off x="0" y="-4"/>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8FFA18-33E1-7D4E-B63D-5410E8165D4F}"/>
              </a:ext>
            </a:extLst>
          </p:cNvPr>
          <p:cNvSpPr/>
          <p:nvPr userDrawn="1"/>
        </p:nvSpPr>
        <p:spPr>
          <a:xfrm>
            <a:off x="2" y="-3"/>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1"/>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9" name="Picture 8">
            <a:extLst>
              <a:ext uri="{FF2B5EF4-FFF2-40B4-BE49-F238E27FC236}">
                <a16:creationId xmlns:a16="http://schemas.microsoft.com/office/drawing/2014/main" id="{5F1D6AC4-19BA-E04C-B5CB-05A1E8A4AF3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3593440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6_Section Header create 2">
    <p:spTree>
      <p:nvGrpSpPr>
        <p:cNvPr id="1" name=""/>
        <p:cNvGrpSpPr/>
        <p:nvPr/>
      </p:nvGrpSpPr>
      <p:grpSpPr>
        <a:xfrm>
          <a:off x="0" y="0"/>
          <a:ext cx="0" cy="0"/>
          <a:chOff x="0" y="0"/>
          <a:chExt cx="0" cy="0"/>
        </a:xfrm>
      </p:grpSpPr>
      <p:pic>
        <p:nvPicPr>
          <p:cNvPr id="4" name="Picture 3" descr="A person in a cage&#10;&#10;Description automatically generated">
            <a:extLst>
              <a:ext uri="{FF2B5EF4-FFF2-40B4-BE49-F238E27FC236}">
                <a16:creationId xmlns:a16="http://schemas.microsoft.com/office/drawing/2014/main" id="{076B71B7-7287-4940-B722-F7DDF7C7346C}"/>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15000"/>
                    </a14:imgEffect>
                  </a14:imgLayer>
                </a14:imgProps>
              </a:ext>
              <a:ext uri="{28A0092B-C50C-407E-A947-70E740481C1C}">
                <a14:useLocalDpi xmlns:a14="http://schemas.microsoft.com/office/drawing/2010/main"/>
              </a:ext>
            </a:extLst>
          </a:blip>
          <a:srcRect/>
          <a:stretch/>
        </p:blipFill>
        <p:spPr>
          <a:xfrm>
            <a:off x="0" y="0"/>
            <a:ext cx="12192000" cy="6111754"/>
          </a:xfrm>
          <a:prstGeom prst="rect">
            <a:avLst/>
          </a:prstGeom>
        </p:spPr>
      </p:pic>
      <p:sp>
        <p:nvSpPr>
          <p:cNvPr id="13" name="Rectangle 12">
            <a:extLst>
              <a:ext uri="{FF2B5EF4-FFF2-40B4-BE49-F238E27FC236}">
                <a16:creationId xmlns:a16="http://schemas.microsoft.com/office/drawing/2014/main" id="{8E437E0D-21F6-F54B-A15E-0963A5B8C174}"/>
              </a:ext>
            </a:extLst>
          </p:cNvPr>
          <p:cNvSpPr/>
          <p:nvPr userDrawn="1"/>
        </p:nvSpPr>
        <p:spPr>
          <a:xfrm>
            <a:off x="0" y="-4"/>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F2676C3-A636-C547-B628-9E790E23FD75}"/>
              </a:ext>
            </a:extLst>
          </p:cNvPr>
          <p:cNvSpPr/>
          <p:nvPr userDrawn="1"/>
        </p:nvSpPr>
        <p:spPr>
          <a:xfrm>
            <a:off x="2" y="-3"/>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16"/>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9" name="Picture 8">
            <a:extLst>
              <a:ext uri="{FF2B5EF4-FFF2-40B4-BE49-F238E27FC236}">
                <a16:creationId xmlns:a16="http://schemas.microsoft.com/office/drawing/2014/main" id="{052E2405-0E90-1943-9DA9-F14B1CF153B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2840325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7_Section Header create 2">
    <p:spTree>
      <p:nvGrpSpPr>
        <p:cNvPr id="1" name=""/>
        <p:cNvGrpSpPr/>
        <p:nvPr/>
      </p:nvGrpSpPr>
      <p:grpSpPr>
        <a:xfrm>
          <a:off x="0" y="0"/>
          <a:ext cx="0" cy="0"/>
          <a:chOff x="0" y="0"/>
          <a:chExt cx="0" cy="0"/>
        </a:xfrm>
      </p:grpSpPr>
      <p:pic>
        <p:nvPicPr>
          <p:cNvPr id="4" name="Picture 3" descr="A large room&#10;&#10;Description automatically generated">
            <a:extLst>
              <a:ext uri="{FF2B5EF4-FFF2-40B4-BE49-F238E27FC236}">
                <a16:creationId xmlns:a16="http://schemas.microsoft.com/office/drawing/2014/main" id="{D3AB9986-208C-034A-AF2A-FC926128FFA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5000" contrast="8000"/>
                    </a14:imgEffect>
                  </a14:imgLayer>
                </a14:imgProps>
              </a:ext>
              <a:ext uri="{28A0092B-C50C-407E-A947-70E740481C1C}">
                <a14:useLocalDpi xmlns:a14="http://schemas.microsoft.com/office/drawing/2010/main"/>
              </a:ext>
            </a:extLst>
          </a:blip>
          <a:srcRect/>
          <a:stretch/>
        </p:blipFill>
        <p:spPr>
          <a:xfrm flipH="1">
            <a:off x="-1" y="0"/>
            <a:ext cx="12191999" cy="6111754"/>
          </a:xfrm>
          <a:prstGeom prst="rect">
            <a:avLst/>
          </a:prstGeom>
        </p:spPr>
      </p:pic>
      <p:sp>
        <p:nvSpPr>
          <p:cNvPr id="13" name="Rectangle 12">
            <a:extLst>
              <a:ext uri="{FF2B5EF4-FFF2-40B4-BE49-F238E27FC236}">
                <a16:creationId xmlns:a16="http://schemas.microsoft.com/office/drawing/2014/main" id="{DE0D781F-9EDE-8849-9078-1C121D00C468}"/>
              </a:ext>
            </a:extLst>
          </p:cNvPr>
          <p:cNvSpPr/>
          <p:nvPr userDrawn="1"/>
        </p:nvSpPr>
        <p:spPr>
          <a:xfrm>
            <a:off x="0" y="-4"/>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1B2AB2-5C7C-F746-914D-4F52BB5B0E2A}"/>
              </a:ext>
            </a:extLst>
          </p:cNvPr>
          <p:cNvSpPr/>
          <p:nvPr userDrawn="1"/>
        </p:nvSpPr>
        <p:spPr>
          <a:xfrm>
            <a:off x="2" y="-3"/>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1"/>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11" name="Picture 10">
            <a:extLst>
              <a:ext uri="{FF2B5EF4-FFF2-40B4-BE49-F238E27FC236}">
                <a16:creationId xmlns:a16="http://schemas.microsoft.com/office/drawing/2014/main" id="{E6120D4A-E2C3-AB4C-9443-A30DE442557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29144058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6_Section Header create 2">
    <p:spTree>
      <p:nvGrpSpPr>
        <p:cNvPr id="1" name=""/>
        <p:cNvGrpSpPr/>
        <p:nvPr/>
      </p:nvGrpSpPr>
      <p:grpSpPr>
        <a:xfrm>
          <a:off x="0" y="0"/>
          <a:ext cx="0" cy="0"/>
          <a:chOff x="0" y="0"/>
          <a:chExt cx="0" cy="0"/>
        </a:xfrm>
      </p:grpSpPr>
      <p:pic>
        <p:nvPicPr>
          <p:cNvPr id="11" name="Picture 10" descr="A picture containing outdoor, street, sign, traffic&#10;&#10;Description automatically generated">
            <a:extLst>
              <a:ext uri="{FF2B5EF4-FFF2-40B4-BE49-F238E27FC236}">
                <a16:creationId xmlns:a16="http://schemas.microsoft.com/office/drawing/2014/main" id="{240D8A57-87F1-9244-A37E-35A11845271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15000"/>
                    </a14:imgEffect>
                  </a14:imgLayer>
                </a14:imgProps>
              </a:ext>
              <a:ext uri="{28A0092B-C50C-407E-A947-70E740481C1C}">
                <a14:useLocalDpi xmlns:a14="http://schemas.microsoft.com/office/drawing/2010/main"/>
              </a:ext>
            </a:extLst>
          </a:blip>
          <a:srcRect l="24505" t="34559" r="1" b="8445"/>
          <a:stretch/>
        </p:blipFill>
        <p:spPr>
          <a:xfrm flipH="1">
            <a:off x="4998" y="-1"/>
            <a:ext cx="12192000" cy="6111756"/>
          </a:xfrm>
          <a:prstGeom prst="rect">
            <a:avLst/>
          </a:prstGeom>
        </p:spPr>
      </p:pic>
      <p:sp>
        <p:nvSpPr>
          <p:cNvPr id="16" name="Rectangle 15">
            <a:extLst>
              <a:ext uri="{FF2B5EF4-FFF2-40B4-BE49-F238E27FC236}">
                <a16:creationId xmlns:a16="http://schemas.microsoft.com/office/drawing/2014/main" id="{DF68095B-0FE0-314D-A343-80430C13AE4C}"/>
              </a:ext>
            </a:extLst>
          </p:cNvPr>
          <p:cNvSpPr/>
          <p:nvPr userDrawn="1"/>
        </p:nvSpPr>
        <p:spPr>
          <a:xfrm>
            <a:off x="4999" y="-3"/>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hasCustomPrompt="1"/>
          </p:nvPr>
        </p:nvSpPr>
        <p:spPr>
          <a:xfrm>
            <a:off x="1413851" y="1547921"/>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pic>
        <p:nvPicPr>
          <p:cNvPr id="13" name="Picture 12">
            <a:extLst>
              <a:ext uri="{FF2B5EF4-FFF2-40B4-BE49-F238E27FC236}">
                <a16:creationId xmlns:a16="http://schemas.microsoft.com/office/drawing/2014/main" id="{CA79F285-2C5A-7C4E-9CAD-AC7E13B1BFE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pic>
        <p:nvPicPr>
          <p:cNvPr id="14" name="Picture 13">
            <a:extLst>
              <a:ext uri="{FF2B5EF4-FFF2-40B4-BE49-F238E27FC236}">
                <a16:creationId xmlns:a16="http://schemas.microsoft.com/office/drawing/2014/main" id="{6805E9E0-4CA2-6E44-BF7F-7D6BB2BAF6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29950568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8_Section Header create 2">
    <p:spTree>
      <p:nvGrpSpPr>
        <p:cNvPr id="1" name=""/>
        <p:cNvGrpSpPr/>
        <p:nvPr/>
      </p:nvGrpSpPr>
      <p:grpSpPr>
        <a:xfrm>
          <a:off x="0" y="0"/>
          <a:ext cx="0" cy="0"/>
          <a:chOff x="0" y="0"/>
          <a:chExt cx="0" cy="0"/>
        </a:xfrm>
      </p:grpSpPr>
      <p:pic>
        <p:nvPicPr>
          <p:cNvPr id="3" name="Picture 2" descr="A room filled with furniture and a large window&#10;&#10;Description automatically generated">
            <a:extLst>
              <a:ext uri="{FF2B5EF4-FFF2-40B4-BE49-F238E27FC236}">
                <a16:creationId xmlns:a16="http://schemas.microsoft.com/office/drawing/2014/main" id="{20E25527-5D05-6A4B-A8AF-935EF354D66B}"/>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 y="0"/>
            <a:ext cx="12192001" cy="6111754"/>
          </a:xfrm>
          <a:prstGeom prst="rect">
            <a:avLst/>
          </a:prstGeom>
        </p:spPr>
      </p:pic>
      <p:sp>
        <p:nvSpPr>
          <p:cNvPr id="11" name="Rectangle 10">
            <a:extLst>
              <a:ext uri="{FF2B5EF4-FFF2-40B4-BE49-F238E27FC236}">
                <a16:creationId xmlns:a16="http://schemas.microsoft.com/office/drawing/2014/main" id="{1A265F45-2EED-CA47-B894-33F158D90892}"/>
              </a:ext>
            </a:extLst>
          </p:cNvPr>
          <p:cNvSpPr/>
          <p:nvPr userDrawn="1"/>
        </p:nvSpPr>
        <p:spPr>
          <a:xfrm>
            <a:off x="0" y="-4"/>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81C0298-9496-A645-855D-1F51DA699971}"/>
              </a:ext>
            </a:extLst>
          </p:cNvPr>
          <p:cNvSpPr/>
          <p:nvPr userDrawn="1"/>
        </p:nvSpPr>
        <p:spPr>
          <a:xfrm>
            <a:off x="2" y="-3"/>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1"/>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9" name="Picture 8">
            <a:extLst>
              <a:ext uri="{FF2B5EF4-FFF2-40B4-BE49-F238E27FC236}">
                <a16:creationId xmlns:a16="http://schemas.microsoft.com/office/drawing/2014/main" id="{5124FE86-F08B-9A43-8B1B-4F42093E50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3474840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9_Section Header create 2">
    <p:spTree>
      <p:nvGrpSpPr>
        <p:cNvPr id="1" name=""/>
        <p:cNvGrpSpPr/>
        <p:nvPr/>
      </p:nvGrpSpPr>
      <p:grpSpPr>
        <a:xfrm>
          <a:off x="0" y="0"/>
          <a:ext cx="0" cy="0"/>
          <a:chOff x="0" y="0"/>
          <a:chExt cx="0" cy="0"/>
        </a:xfrm>
      </p:grpSpPr>
      <p:pic>
        <p:nvPicPr>
          <p:cNvPr id="4" name="Picture 3" descr="A large white building&#10;&#10;Description automatically generated">
            <a:extLst>
              <a:ext uri="{FF2B5EF4-FFF2-40B4-BE49-F238E27FC236}">
                <a16:creationId xmlns:a16="http://schemas.microsoft.com/office/drawing/2014/main" id="{1EAA7024-61C7-F042-932E-66EF5747E3D0}"/>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1996" cy="6111752"/>
          </a:xfrm>
          <a:prstGeom prst="rect">
            <a:avLst/>
          </a:prstGeom>
        </p:spPr>
      </p:pic>
      <p:sp>
        <p:nvSpPr>
          <p:cNvPr id="13" name="Rectangle 12">
            <a:extLst>
              <a:ext uri="{FF2B5EF4-FFF2-40B4-BE49-F238E27FC236}">
                <a16:creationId xmlns:a16="http://schemas.microsoft.com/office/drawing/2014/main" id="{9F120095-5982-5442-A2E3-B00C982B89D6}"/>
              </a:ext>
            </a:extLst>
          </p:cNvPr>
          <p:cNvSpPr/>
          <p:nvPr userDrawn="1"/>
        </p:nvSpPr>
        <p:spPr>
          <a:xfrm>
            <a:off x="0" y="-4"/>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08C153-3C4F-CE4E-84C6-315B843AEA4E}"/>
              </a:ext>
            </a:extLst>
          </p:cNvPr>
          <p:cNvSpPr/>
          <p:nvPr userDrawn="1"/>
        </p:nvSpPr>
        <p:spPr>
          <a:xfrm>
            <a:off x="2" y="-3"/>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3"/>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11" name="Picture 10">
            <a:extLst>
              <a:ext uri="{FF2B5EF4-FFF2-40B4-BE49-F238E27FC236}">
                <a16:creationId xmlns:a16="http://schemas.microsoft.com/office/drawing/2014/main" id="{D5796247-AB2E-2D4D-86F8-3F62B4B0598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35983250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0_Section Header create 2">
    <p:spTree>
      <p:nvGrpSpPr>
        <p:cNvPr id="1" name=""/>
        <p:cNvGrpSpPr/>
        <p:nvPr/>
      </p:nvGrpSpPr>
      <p:grpSpPr>
        <a:xfrm>
          <a:off x="0" y="0"/>
          <a:ext cx="0" cy="0"/>
          <a:chOff x="0" y="0"/>
          <a:chExt cx="0" cy="0"/>
        </a:xfrm>
      </p:grpSpPr>
      <p:pic>
        <p:nvPicPr>
          <p:cNvPr id="3" name="Picture 2" descr="A picture containing outdoor, street, traffic, light&#10;&#10;Description automatically generated">
            <a:extLst>
              <a:ext uri="{FF2B5EF4-FFF2-40B4-BE49-F238E27FC236}">
                <a16:creationId xmlns:a16="http://schemas.microsoft.com/office/drawing/2014/main" id="{A14D2C95-6351-3D47-A587-092FD3D7410F}"/>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20000"/>
                    </a14:imgEffect>
                  </a14:imgLayer>
                </a14:imgProps>
              </a:ext>
              <a:ext uri="{28A0092B-C50C-407E-A947-70E740481C1C}">
                <a14:useLocalDpi xmlns:a14="http://schemas.microsoft.com/office/drawing/2010/main"/>
              </a:ext>
            </a:extLst>
          </a:blip>
          <a:srcRect t="10881"/>
          <a:stretch/>
        </p:blipFill>
        <p:spPr>
          <a:xfrm>
            <a:off x="0" y="0"/>
            <a:ext cx="12192000" cy="6111756"/>
          </a:xfrm>
          <a:prstGeom prst="rect">
            <a:avLst/>
          </a:prstGeom>
        </p:spPr>
      </p:pic>
      <p:sp>
        <p:nvSpPr>
          <p:cNvPr id="13" name="Rectangle 12">
            <a:extLst>
              <a:ext uri="{FF2B5EF4-FFF2-40B4-BE49-F238E27FC236}">
                <a16:creationId xmlns:a16="http://schemas.microsoft.com/office/drawing/2014/main" id="{E16B514E-D5A7-E448-8B3F-B70B062B3B4C}"/>
              </a:ext>
            </a:extLst>
          </p:cNvPr>
          <p:cNvSpPr/>
          <p:nvPr userDrawn="1"/>
        </p:nvSpPr>
        <p:spPr>
          <a:xfrm>
            <a:off x="0" y="-4"/>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2F2D692-5033-B84B-AADA-16BDA30B2156}"/>
              </a:ext>
            </a:extLst>
          </p:cNvPr>
          <p:cNvSpPr/>
          <p:nvPr userDrawn="1"/>
        </p:nvSpPr>
        <p:spPr>
          <a:xfrm>
            <a:off x="2" y="-3"/>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2"/>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11" name="Picture 10">
            <a:extLst>
              <a:ext uri="{FF2B5EF4-FFF2-40B4-BE49-F238E27FC236}">
                <a16:creationId xmlns:a16="http://schemas.microsoft.com/office/drawing/2014/main" id="{0A64272D-7C61-3D45-83CB-77EBBEC99BD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3200509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1_Section Header create 2">
    <p:spTree>
      <p:nvGrpSpPr>
        <p:cNvPr id="1" name=""/>
        <p:cNvGrpSpPr/>
        <p:nvPr/>
      </p:nvGrpSpPr>
      <p:grpSpPr>
        <a:xfrm>
          <a:off x="0" y="0"/>
          <a:ext cx="0" cy="0"/>
          <a:chOff x="0" y="0"/>
          <a:chExt cx="0" cy="0"/>
        </a:xfrm>
      </p:grpSpPr>
      <p:pic>
        <p:nvPicPr>
          <p:cNvPr id="4" name="Picture 3" descr="A body of water with a city in the background&#10;&#10;Description automatically generated">
            <a:extLst>
              <a:ext uri="{FF2B5EF4-FFF2-40B4-BE49-F238E27FC236}">
                <a16:creationId xmlns:a16="http://schemas.microsoft.com/office/drawing/2014/main" id="{807E955C-66CA-EE4A-9010-27A00CFFDEFC}"/>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0" y="-2"/>
            <a:ext cx="12192000" cy="6111756"/>
          </a:xfrm>
          <a:prstGeom prst="rect">
            <a:avLst/>
          </a:prstGeom>
        </p:spPr>
      </p:pic>
      <p:grpSp>
        <p:nvGrpSpPr>
          <p:cNvPr id="2" name="Group 1">
            <a:extLst>
              <a:ext uri="{FF2B5EF4-FFF2-40B4-BE49-F238E27FC236}">
                <a16:creationId xmlns:a16="http://schemas.microsoft.com/office/drawing/2014/main" id="{777C7C8F-181E-E744-AD2D-8E2A1E29C634}"/>
              </a:ext>
            </a:extLst>
          </p:cNvPr>
          <p:cNvGrpSpPr/>
          <p:nvPr userDrawn="1"/>
        </p:nvGrpSpPr>
        <p:grpSpPr>
          <a:xfrm>
            <a:off x="0" y="-5"/>
            <a:ext cx="12192002" cy="6111757"/>
            <a:chOff x="0" y="-5"/>
            <a:chExt cx="12192002" cy="6111757"/>
          </a:xfrm>
        </p:grpSpPr>
        <p:sp>
          <p:nvSpPr>
            <p:cNvPr id="13" name="Rectangle 12">
              <a:extLst>
                <a:ext uri="{FF2B5EF4-FFF2-40B4-BE49-F238E27FC236}">
                  <a16:creationId xmlns:a16="http://schemas.microsoft.com/office/drawing/2014/main" id="{B2B60604-F12C-4347-BE68-8C3DDB1D39FF}"/>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C26FAB-F521-244F-A354-DE768A6B3114}"/>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6"/>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11" name="Picture 10">
            <a:extLst>
              <a:ext uri="{FF2B5EF4-FFF2-40B4-BE49-F238E27FC236}">
                <a16:creationId xmlns:a16="http://schemas.microsoft.com/office/drawing/2014/main" id="{C7CABBAC-177F-D746-8644-4C2DD6EBDC6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2816093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9_Section Header create 2">
    <p:spTree>
      <p:nvGrpSpPr>
        <p:cNvPr id="1" name=""/>
        <p:cNvGrpSpPr/>
        <p:nvPr/>
      </p:nvGrpSpPr>
      <p:grpSpPr>
        <a:xfrm>
          <a:off x="0" y="0"/>
          <a:ext cx="0" cy="0"/>
          <a:chOff x="0" y="0"/>
          <a:chExt cx="0" cy="0"/>
        </a:xfrm>
      </p:grpSpPr>
      <p:pic>
        <p:nvPicPr>
          <p:cNvPr id="3" name="Picture 2" descr="A picture containing sitting, close, small, front&#10;&#10;Description automatically generated">
            <a:extLst>
              <a:ext uri="{FF2B5EF4-FFF2-40B4-BE49-F238E27FC236}">
                <a16:creationId xmlns:a16="http://schemas.microsoft.com/office/drawing/2014/main" id="{560E46D7-8D30-D446-A31F-D94ECA5CF86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21000" contrast="21000"/>
                    </a14:imgEffect>
                  </a14:imgLayer>
                </a14:imgProps>
              </a:ext>
              <a:ext uri="{28A0092B-C50C-407E-A947-70E740481C1C}">
                <a14:useLocalDpi xmlns:a14="http://schemas.microsoft.com/office/drawing/2010/main"/>
              </a:ext>
            </a:extLst>
          </a:blip>
          <a:srcRect/>
          <a:stretch/>
        </p:blipFill>
        <p:spPr>
          <a:xfrm>
            <a:off x="-4" y="-1"/>
            <a:ext cx="12191999" cy="6111755"/>
          </a:xfrm>
          <a:prstGeom prst="rect">
            <a:avLst/>
          </a:prstGeom>
        </p:spPr>
      </p:pic>
      <p:sp>
        <p:nvSpPr>
          <p:cNvPr id="13" name="Rectangle 12">
            <a:extLst>
              <a:ext uri="{FF2B5EF4-FFF2-40B4-BE49-F238E27FC236}">
                <a16:creationId xmlns:a16="http://schemas.microsoft.com/office/drawing/2014/main" id="{B984ED85-FE90-1740-9E37-01056060550C}"/>
              </a:ext>
            </a:extLst>
          </p:cNvPr>
          <p:cNvSpPr/>
          <p:nvPr userDrawn="1"/>
        </p:nvSpPr>
        <p:spPr>
          <a:xfrm>
            <a:off x="1" y="-3"/>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6"/>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9" name="Picture 8">
            <a:extLst>
              <a:ext uri="{FF2B5EF4-FFF2-40B4-BE49-F238E27FC236}">
                <a16:creationId xmlns:a16="http://schemas.microsoft.com/office/drawing/2014/main" id="{4FD3E0CD-284B-4C4A-B82C-81F223A0489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1122413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ext Placeholder 3"/>
          <p:cNvSpPr>
            <a:spLocks noGrp="1"/>
          </p:cNvSpPr>
          <p:nvPr>
            <p:ph type="body" sz="quarter" idx="17" hasCustomPrompt="1"/>
          </p:nvPr>
        </p:nvSpPr>
        <p:spPr>
          <a:xfrm>
            <a:off x="571500" y="360060"/>
            <a:ext cx="11010900" cy="442912"/>
          </a:xfrm>
        </p:spPr>
        <p:txBody>
          <a:bodyPr/>
          <a:lstStyle>
            <a:lvl1pPr marL="0" indent="0">
              <a:buNone/>
              <a:defRPr sz="3200" b="1">
                <a:solidFill>
                  <a:schemeClr val="accent4"/>
                </a:solidFill>
              </a:defRPr>
            </a:lvl1pPr>
          </a:lstStyle>
          <a:p>
            <a:pPr lvl="0"/>
            <a:r>
              <a:rPr lang="en-US"/>
              <a:t>HEADER</a:t>
            </a:r>
          </a:p>
        </p:txBody>
      </p:sp>
      <p:sp>
        <p:nvSpPr>
          <p:cNvPr id="9" name="Text Placeholder 6"/>
          <p:cNvSpPr>
            <a:spLocks noGrp="1"/>
          </p:cNvSpPr>
          <p:nvPr>
            <p:ph type="body" sz="quarter" idx="18" hasCustomPrompt="1"/>
          </p:nvPr>
        </p:nvSpPr>
        <p:spPr>
          <a:xfrm>
            <a:off x="571500" y="893065"/>
            <a:ext cx="11010900" cy="293688"/>
          </a:xfrm>
        </p:spPr>
        <p:txBody>
          <a:bodyPr/>
          <a:lstStyle>
            <a:lvl1pPr marL="0" indent="0">
              <a:buNone/>
              <a:defRPr sz="1800">
                <a:solidFill>
                  <a:schemeClr val="accent1"/>
                </a:solidFill>
              </a:defRPr>
            </a:lvl1pPr>
          </a:lstStyle>
          <a:p>
            <a:pPr lvl="0"/>
            <a:r>
              <a:rPr lang="en-US"/>
              <a:t>Subhead</a:t>
            </a:r>
          </a:p>
        </p:txBody>
      </p:sp>
      <p:sp>
        <p:nvSpPr>
          <p:cNvPr id="5" name="Slide Number Placeholder 1">
            <a:extLst>
              <a:ext uri="{FF2B5EF4-FFF2-40B4-BE49-F238E27FC236}">
                <a16:creationId xmlns:a16="http://schemas.microsoft.com/office/drawing/2014/main" id="{0D66AD43-A32D-FD42-A24A-E66B00C8F21B}"/>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Tree>
    <p:extLst>
      <p:ext uri="{BB962C8B-B14F-4D97-AF65-F5344CB8AC3E}">
        <p14:creationId xmlns:p14="http://schemas.microsoft.com/office/powerpoint/2010/main" val="1070449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9_Title Slide picture">
    <p:spTree>
      <p:nvGrpSpPr>
        <p:cNvPr id="1" name=""/>
        <p:cNvGrpSpPr/>
        <p:nvPr/>
      </p:nvGrpSpPr>
      <p:grpSpPr>
        <a:xfrm>
          <a:off x="0" y="0"/>
          <a:ext cx="0" cy="0"/>
          <a:chOff x="0" y="0"/>
          <a:chExt cx="0" cy="0"/>
        </a:xfrm>
      </p:grpSpPr>
      <p:pic>
        <p:nvPicPr>
          <p:cNvPr id="5" name="Picture 4" descr="A close up of a persons face&#10;&#10;Description automatically generated">
            <a:extLst>
              <a:ext uri="{FF2B5EF4-FFF2-40B4-BE49-F238E27FC236}">
                <a16:creationId xmlns:a16="http://schemas.microsoft.com/office/drawing/2014/main" id="{3B9E504C-ED4F-B346-BE8B-9A228B2ABF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85" y="0"/>
            <a:ext cx="12185429" cy="6858000"/>
          </a:xfrm>
          <a:prstGeom prst="rect">
            <a:avLst/>
          </a:prstGeom>
        </p:spPr>
      </p:pic>
      <p:pic>
        <p:nvPicPr>
          <p:cNvPr id="14" name="Picture 13">
            <a:extLst>
              <a:ext uri="{FF2B5EF4-FFF2-40B4-BE49-F238E27FC236}">
                <a16:creationId xmlns:a16="http://schemas.microsoft.com/office/drawing/2014/main" id="{18B1BDCC-CDB4-2343-9E90-CDD36C8E41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3286" y="6768643"/>
            <a:ext cx="12189504" cy="92197"/>
          </a:xfrm>
          <a:prstGeom prst="rect">
            <a:avLst/>
          </a:prstGeom>
        </p:spPr>
      </p:pic>
      <p:sp>
        <p:nvSpPr>
          <p:cNvPr id="17" name="Text Placeholder 4">
            <a:extLst>
              <a:ext uri="{FF2B5EF4-FFF2-40B4-BE49-F238E27FC236}">
                <a16:creationId xmlns:a16="http://schemas.microsoft.com/office/drawing/2014/main" id="{0C08DDE0-1F06-404D-A379-1B2FF2F75937}"/>
              </a:ext>
            </a:extLst>
          </p:cNvPr>
          <p:cNvSpPr>
            <a:spLocks noGrp="1"/>
          </p:cNvSpPr>
          <p:nvPr>
            <p:ph type="body" sz="quarter" idx="11" hasCustomPrompt="1"/>
          </p:nvPr>
        </p:nvSpPr>
        <p:spPr>
          <a:xfrm>
            <a:off x="1209917" y="3381862"/>
            <a:ext cx="6133172" cy="432000"/>
          </a:xfrm>
          <a:prstGeom prst="rect">
            <a:avLst/>
          </a:prstGeom>
        </p:spPr>
        <p:txBody>
          <a:bodyPr bIns="108000" anchor="b" anchorCtr="0">
            <a:noAutofit/>
          </a:bodyPr>
          <a:lstStyle>
            <a:lvl1pPr marL="0" indent="0">
              <a:lnSpc>
                <a:spcPct val="95000"/>
              </a:lnSpc>
              <a:spcBef>
                <a:spcPts val="0"/>
              </a:spcBef>
              <a:buFontTx/>
              <a:buNone/>
              <a:defRPr sz="1600" b="1">
                <a:solidFill>
                  <a:schemeClr val="bg1"/>
                </a:solidFill>
              </a:defRPr>
            </a:lvl1pPr>
          </a:lstStyle>
          <a:p>
            <a:pPr lvl="0"/>
            <a:r>
              <a:rPr lang="en-US"/>
              <a:t>Author</a:t>
            </a:r>
          </a:p>
        </p:txBody>
      </p:sp>
      <p:sp>
        <p:nvSpPr>
          <p:cNvPr id="18" name="Title 1">
            <a:extLst>
              <a:ext uri="{FF2B5EF4-FFF2-40B4-BE49-F238E27FC236}">
                <a16:creationId xmlns:a16="http://schemas.microsoft.com/office/drawing/2014/main" id="{85D7B0E3-37F8-8343-8757-4B8331B858F1}"/>
              </a:ext>
            </a:extLst>
          </p:cNvPr>
          <p:cNvSpPr>
            <a:spLocks noGrp="1"/>
          </p:cNvSpPr>
          <p:nvPr>
            <p:ph type="title" hasCustomPrompt="1"/>
          </p:nvPr>
        </p:nvSpPr>
        <p:spPr>
          <a:xfrm>
            <a:off x="1209917" y="2583440"/>
            <a:ext cx="6133172" cy="572554"/>
          </a:xfrm>
          <a:prstGeom prst="rect">
            <a:avLst/>
          </a:prstGeom>
        </p:spPr>
        <p:txBody>
          <a:bodyPr/>
          <a:lstStyle>
            <a:lvl1pPr>
              <a:defRPr sz="5000" b="1">
                <a:solidFill>
                  <a:schemeClr val="bg1"/>
                </a:solidFill>
              </a:defRPr>
            </a:lvl1pPr>
          </a:lstStyle>
          <a:p>
            <a:r>
              <a:rPr lang="en-US"/>
              <a:t>TITLE</a:t>
            </a:r>
          </a:p>
        </p:txBody>
      </p:sp>
      <p:sp>
        <p:nvSpPr>
          <p:cNvPr id="20" name="Text Placeholder 6">
            <a:extLst>
              <a:ext uri="{FF2B5EF4-FFF2-40B4-BE49-F238E27FC236}">
                <a16:creationId xmlns:a16="http://schemas.microsoft.com/office/drawing/2014/main" id="{4A08FA05-0488-8E43-9E6A-E8BF644AB6E8}"/>
              </a:ext>
            </a:extLst>
          </p:cNvPr>
          <p:cNvSpPr>
            <a:spLocks noGrp="1"/>
          </p:cNvSpPr>
          <p:nvPr>
            <p:ph type="body" sz="quarter" idx="12" hasCustomPrompt="1"/>
          </p:nvPr>
        </p:nvSpPr>
        <p:spPr>
          <a:xfrm>
            <a:off x="1209916" y="3689443"/>
            <a:ext cx="5486400" cy="179387"/>
          </a:xfrm>
          <a:prstGeom prst="rect">
            <a:avLst/>
          </a:prstGeom>
        </p:spPr>
        <p:txBody>
          <a:bodyPr/>
          <a:lstStyle>
            <a:lvl1pPr marL="0" indent="0">
              <a:buNone/>
              <a:defRPr sz="1200" b="0">
                <a:solidFill>
                  <a:schemeClr val="bg1"/>
                </a:solidFill>
              </a:defRPr>
            </a:lvl1pPr>
          </a:lstStyle>
          <a:p>
            <a:pPr lvl="0"/>
            <a:r>
              <a:rPr lang="en-US"/>
              <a:t>Date/location</a:t>
            </a:r>
          </a:p>
        </p:txBody>
      </p:sp>
      <p:pic>
        <p:nvPicPr>
          <p:cNvPr id="23" name="Picture 22" descr="A picture containing object, clock&#10;&#10;Description automatically generated">
            <a:extLst>
              <a:ext uri="{FF2B5EF4-FFF2-40B4-BE49-F238E27FC236}">
                <a16:creationId xmlns:a16="http://schemas.microsoft.com/office/drawing/2014/main" id="{E74510D6-A729-D846-A2FC-7F6E36C4A5F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23211" y="381031"/>
            <a:ext cx="2394877" cy="890557"/>
          </a:xfrm>
          <a:prstGeom prst="rect">
            <a:avLst/>
          </a:prstGeom>
        </p:spPr>
      </p:pic>
    </p:spTree>
    <p:extLst>
      <p:ext uri="{BB962C8B-B14F-4D97-AF65-F5344CB8AC3E}">
        <p14:creationId xmlns:p14="http://schemas.microsoft.com/office/powerpoint/2010/main" val="28605189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Section Header create 2">
    <p:spTree>
      <p:nvGrpSpPr>
        <p:cNvPr id="1" name=""/>
        <p:cNvGrpSpPr/>
        <p:nvPr/>
      </p:nvGrpSpPr>
      <p:grpSpPr>
        <a:xfrm>
          <a:off x="0" y="0"/>
          <a:ext cx="0" cy="0"/>
          <a:chOff x="0" y="0"/>
          <a:chExt cx="0" cy="0"/>
        </a:xfrm>
      </p:grpSpPr>
      <p:pic>
        <p:nvPicPr>
          <p:cNvPr id="6" name="Picture 5" descr="A picture containing person, man, preparing, standing&#10;&#10;Description automatically generated">
            <a:extLst>
              <a:ext uri="{FF2B5EF4-FFF2-40B4-BE49-F238E27FC236}">
                <a16:creationId xmlns:a16="http://schemas.microsoft.com/office/drawing/2014/main" id="{EA029544-B9BC-D245-946C-746916AA893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5000" contrast="5000"/>
                    </a14:imgEffect>
                  </a14:imgLayer>
                </a14:imgProps>
              </a:ext>
              <a:ext uri="{28A0092B-C50C-407E-A947-70E740481C1C}">
                <a14:useLocalDpi xmlns:a14="http://schemas.microsoft.com/office/drawing/2010/main"/>
              </a:ext>
            </a:extLst>
          </a:blip>
          <a:srcRect/>
          <a:stretch/>
        </p:blipFill>
        <p:spPr>
          <a:xfrm>
            <a:off x="0" y="-1"/>
            <a:ext cx="12192000" cy="6111719"/>
          </a:xfrm>
          <a:prstGeom prst="rect">
            <a:avLst/>
          </a:prstGeom>
        </p:spPr>
      </p:pic>
      <p:sp>
        <p:nvSpPr>
          <p:cNvPr id="14" name="Rectangle 13">
            <a:extLst>
              <a:ext uri="{FF2B5EF4-FFF2-40B4-BE49-F238E27FC236}">
                <a16:creationId xmlns:a16="http://schemas.microsoft.com/office/drawing/2014/main" id="{D998844F-C496-3F43-BF08-62BBF464D422}"/>
              </a:ext>
            </a:extLst>
          </p:cNvPr>
          <p:cNvSpPr/>
          <p:nvPr userDrawn="1"/>
        </p:nvSpPr>
        <p:spPr>
          <a:xfrm>
            <a:off x="0" y="-3"/>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hasCustomPrompt="1"/>
          </p:nvPr>
        </p:nvSpPr>
        <p:spPr>
          <a:xfrm>
            <a:off x="1413851" y="1547921"/>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pic>
        <p:nvPicPr>
          <p:cNvPr id="11" name="Picture 10">
            <a:extLst>
              <a:ext uri="{FF2B5EF4-FFF2-40B4-BE49-F238E27FC236}">
                <a16:creationId xmlns:a16="http://schemas.microsoft.com/office/drawing/2014/main" id="{DC82E72D-7B66-4D4A-9A94-3F6D3D5597B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pic>
        <p:nvPicPr>
          <p:cNvPr id="12" name="Picture 11">
            <a:extLst>
              <a:ext uri="{FF2B5EF4-FFF2-40B4-BE49-F238E27FC236}">
                <a16:creationId xmlns:a16="http://schemas.microsoft.com/office/drawing/2014/main" id="{B1022477-F202-FA4D-A228-0E270827CAA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19973340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Section Header create 2">
    <p:spTree>
      <p:nvGrpSpPr>
        <p:cNvPr id="1" name=""/>
        <p:cNvGrpSpPr/>
        <p:nvPr/>
      </p:nvGrpSpPr>
      <p:grpSpPr>
        <a:xfrm>
          <a:off x="0" y="0"/>
          <a:ext cx="0" cy="0"/>
          <a:chOff x="0" y="0"/>
          <a:chExt cx="0" cy="0"/>
        </a:xfrm>
      </p:grpSpPr>
      <p:pic>
        <p:nvPicPr>
          <p:cNvPr id="11" name="Picture 10" descr="A picture containing building, indoor, window, bicycle&#10;&#10;Description automatically generated">
            <a:extLst>
              <a:ext uri="{FF2B5EF4-FFF2-40B4-BE49-F238E27FC236}">
                <a16:creationId xmlns:a16="http://schemas.microsoft.com/office/drawing/2014/main" id="{7A6F08F2-E36F-CE4E-BD34-6F4A6DA5758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000" contrast="8000"/>
                    </a14:imgEffect>
                  </a14:imgLayer>
                </a14:imgProps>
              </a:ext>
              <a:ext uri="{28A0092B-C50C-407E-A947-70E740481C1C}">
                <a14:useLocalDpi xmlns:a14="http://schemas.microsoft.com/office/drawing/2010/main"/>
              </a:ext>
            </a:extLst>
          </a:blip>
          <a:srcRect/>
          <a:stretch/>
        </p:blipFill>
        <p:spPr>
          <a:xfrm>
            <a:off x="0" y="-1"/>
            <a:ext cx="12192000" cy="6111757"/>
          </a:xfrm>
          <a:prstGeom prst="rect">
            <a:avLst/>
          </a:prstGeom>
        </p:spPr>
      </p:pic>
      <p:grpSp>
        <p:nvGrpSpPr>
          <p:cNvPr id="16" name="Group 15">
            <a:extLst>
              <a:ext uri="{FF2B5EF4-FFF2-40B4-BE49-F238E27FC236}">
                <a16:creationId xmlns:a16="http://schemas.microsoft.com/office/drawing/2014/main" id="{D6B91FB3-2904-CE4D-BAB0-2C0A19ACA04D}"/>
              </a:ext>
            </a:extLst>
          </p:cNvPr>
          <p:cNvGrpSpPr/>
          <p:nvPr userDrawn="1"/>
        </p:nvGrpSpPr>
        <p:grpSpPr>
          <a:xfrm>
            <a:off x="0" y="-5"/>
            <a:ext cx="12192002" cy="6111757"/>
            <a:chOff x="0" y="-5"/>
            <a:chExt cx="12192002" cy="6111757"/>
          </a:xfrm>
        </p:grpSpPr>
        <p:sp>
          <p:nvSpPr>
            <p:cNvPr id="18" name="Rectangle 17">
              <a:extLst>
                <a:ext uri="{FF2B5EF4-FFF2-40B4-BE49-F238E27FC236}">
                  <a16:creationId xmlns:a16="http://schemas.microsoft.com/office/drawing/2014/main" id="{97678D20-BD9E-4842-831C-4A66C8559583}"/>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C72586-016F-8E42-B80D-9C27890F93D5}"/>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10" name="Text Placeholder 9"/>
          <p:cNvSpPr>
            <a:spLocks noGrp="1"/>
          </p:cNvSpPr>
          <p:nvPr>
            <p:ph type="body" sz="quarter" idx="10" hasCustomPrompt="1"/>
          </p:nvPr>
        </p:nvSpPr>
        <p:spPr>
          <a:xfrm>
            <a:off x="1413851" y="1547916"/>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pic>
        <p:nvPicPr>
          <p:cNvPr id="12" name="Picture 11">
            <a:extLst>
              <a:ext uri="{FF2B5EF4-FFF2-40B4-BE49-F238E27FC236}">
                <a16:creationId xmlns:a16="http://schemas.microsoft.com/office/drawing/2014/main" id="{55A7ED00-7872-3644-9695-E0CF1981518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2495575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5_Section Header create 2">
    <p:spTree>
      <p:nvGrpSpPr>
        <p:cNvPr id="1" name=""/>
        <p:cNvGrpSpPr/>
        <p:nvPr/>
      </p:nvGrpSpPr>
      <p:grpSpPr>
        <a:xfrm>
          <a:off x="0" y="0"/>
          <a:ext cx="0" cy="0"/>
          <a:chOff x="0" y="0"/>
          <a:chExt cx="0" cy="0"/>
        </a:xfrm>
      </p:grpSpPr>
      <p:pic>
        <p:nvPicPr>
          <p:cNvPr id="4" name="Picture 3" descr="A picture containing person, building, standing, truck&#10;&#10;Description automatically generated">
            <a:extLst>
              <a:ext uri="{FF2B5EF4-FFF2-40B4-BE49-F238E27FC236}">
                <a16:creationId xmlns:a16="http://schemas.microsoft.com/office/drawing/2014/main" id="{C706CDFA-6FF9-2147-A303-831D98C45D2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17000"/>
                    </a14:imgEffect>
                  </a14:imgLayer>
                </a14:imgProps>
              </a:ext>
              <a:ext uri="{28A0092B-C50C-407E-A947-70E740481C1C}">
                <a14:useLocalDpi xmlns:a14="http://schemas.microsoft.com/office/drawing/2010/main"/>
              </a:ext>
            </a:extLst>
          </a:blip>
          <a:srcRect/>
          <a:stretch/>
        </p:blipFill>
        <p:spPr>
          <a:xfrm>
            <a:off x="0" y="0"/>
            <a:ext cx="12191999" cy="6111752"/>
          </a:xfrm>
          <a:prstGeom prst="rect">
            <a:avLst/>
          </a:prstGeom>
        </p:spPr>
      </p:pic>
      <p:grpSp>
        <p:nvGrpSpPr>
          <p:cNvPr id="11" name="Group 10">
            <a:extLst>
              <a:ext uri="{FF2B5EF4-FFF2-40B4-BE49-F238E27FC236}">
                <a16:creationId xmlns:a16="http://schemas.microsoft.com/office/drawing/2014/main" id="{92BEB911-31B2-0347-BB00-D3CF66404F1B}"/>
              </a:ext>
            </a:extLst>
          </p:cNvPr>
          <p:cNvGrpSpPr/>
          <p:nvPr userDrawn="1"/>
        </p:nvGrpSpPr>
        <p:grpSpPr>
          <a:xfrm>
            <a:off x="0" y="-5"/>
            <a:ext cx="12192002" cy="6111757"/>
            <a:chOff x="0" y="-5"/>
            <a:chExt cx="12192002" cy="6111757"/>
          </a:xfrm>
        </p:grpSpPr>
        <p:sp>
          <p:nvSpPr>
            <p:cNvPr id="14" name="Rectangle 13">
              <a:extLst>
                <a:ext uri="{FF2B5EF4-FFF2-40B4-BE49-F238E27FC236}">
                  <a16:creationId xmlns:a16="http://schemas.microsoft.com/office/drawing/2014/main" id="{6912027E-8A72-B34A-B3EF-FB71AA40675E}"/>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046D3C2-7C63-3B40-972F-543AFEDE98FF}"/>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
        <p:nvSpPr>
          <p:cNvPr id="13" name="Text Placeholder 9">
            <a:extLst>
              <a:ext uri="{FF2B5EF4-FFF2-40B4-BE49-F238E27FC236}">
                <a16:creationId xmlns:a16="http://schemas.microsoft.com/office/drawing/2014/main" id="{1CD0043F-BC94-974C-B438-70D5DB35B52E}"/>
              </a:ext>
            </a:extLst>
          </p:cNvPr>
          <p:cNvSpPr>
            <a:spLocks noGrp="1"/>
          </p:cNvSpPr>
          <p:nvPr>
            <p:ph type="body" sz="quarter" idx="10" hasCustomPrompt="1"/>
          </p:nvPr>
        </p:nvSpPr>
        <p:spPr>
          <a:xfrm>
            <a:off x="1413851" y="1547916"/>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10" name="Picture 9">
            <a:extLst>
              <a:ext uri="{FF2B5EF4-FFF2-40B4-BE49-F238E27FC236}">
                <a16:creationId xmlns:a16="http://schemas.microsoft.com/office/drawing/2014/main" id="{C63EDFE9-BABF-4D4C-9567-48E0A906013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15321050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6_Section Header create 2">
    <p:spTree>
      <p:nvGrpSpPr>
        <p:cNvPr id="1" name=""/>
        <p:cNvGrpSpPr/>
        <p:nvPr/>
      </p:nvGrpSpPr>
      <p:grpSpPr>
        <a:xfrm>
          <a:off x="0" y="0"/>
          <a:ext cx="0" cy="0"/>
          <a:chOff x="0" y="0"/>
          <a:chExt cx="0" cy="0"/>
        </a:xfrm>
      </p:grpSpPr>
      <p:pic>
        <p:nvPicPr>
          <p:cNvPr id="3" name="Picture 2" descr="A picture containing person, man, standing, front&#10;&#10;Description automatically generated">
            <a:extLst>
              <a:ext uri="{FF2B5EF4-FFF2-40B4-BE49-F238E27FC236}">
                <a16:creationId xmlns:a16="http://schemas.microsoft.com/office/drawing/2014/main" id="{F4334372-6458-6D4A-8435-DCF691B5D08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15000"/>
                    </a14:imgEffect>
                  </a14:imgLayer>
                </a14:imgProps>
              </a:ext>
              <a:ext uri="{28A0092B-C50C-407E-A947-70E740481C1C}">
                <a14:useLocalDpi xmlns:a14="http://schemas.microsoft.com/office/drawing/2010/main"/>
              </a:ext>
            </a:extLst>
          </a:blip>
          <a:srcRect/>
          <a:stretch/>
        </p:blipFill>
        <p:spPr>
          <a:xfrm>
            <a:off x="-3" y="-1"/>
            <a:ext cx="12191999" cy="6111757"/>
          </a:xfrm>
          <a:prstGeom prst="rect">
            <a:avLst/>
          </a:prstGeom>
        </p:spPr>
      </p:pic>
      <p:grpSp>
        <p:nvGrpSpPr>
          <p:cNvPr id="11" name="Group 10">
            <a:extLst>
              <a:ext uri="{FF2B5EF4-FFF2-40B4-BE49-F238E27FC236}">
                <a16:creationId xmlns:a16="http://schemas.microsoft.com/office/drawing/2014/main" id="{779AD148-8E87-E74A-9E18-9DC43D2A9783}"/>
              </a:ext>
            </a:extLst>
          </p:cNvPr>
          <p:cNvGrpSpPr/>
          <p:nvPr userDrawn="1"/>
        </p:nvGrpSpPr>
        <p:grpSpPr>
          <a:xfrm>
            <a:off x="0" y="-5"/>
            <a:ext cx="12192002" cy="6111757"/>
            <a:chOff x="0" y="-5"/>
            <a:chExt cx="12192002" cy="6111757"/>
          </a:xfrm>
        </p:grpSpPr>
        <p:sp>
          <p:nvSpPr>
            <p:cNvPr id="14" name="Rectangle 13">
              <a:extLst>
                <a:ext uri="{FF2B5EF4-FFF2-40B4-BE49-F238E27FC236}">
                  <a16:creationId xmlns:a16="http://schemas.microsoft.com/office/drawing/2014/main" id="{4371363A-C902-A545-BA1A-F78A02116116}"/>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2D7578-2D20-C34A-8ABB-06B711AAD4BE}"/>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
        <p:nvSpPr>
          <p:cNvPr id="13" name="Text Placeholder 9">
            <a:extLst>
              <a:ext uri="{FF2B5EF4-FFF2-40B4-BE49-F238E27FC236}">
                <a16:creationId xmlns:a16="http://schemas.microsoft.com/office/drawing/2014/main" id="{1CD0043F-BC94-974C-B438-70D5DB35B52E}"/>
              </a:ext>
            </a:extLst>
          </p:cNvPr>
          <p:cNvSpPr>
            <a:spLocks noGrp="1"/>
          </p:cNvSpPr>
          <p:nvPr>
            <p:ph type="body" sz="quarter" idx="10" hasCustomPrompt="1"/>
          </p:nvPr>
        </p:nvSpPr>
        <p:spPr>
          <a:xfrm>
            <a:off x="1413851" y="1547918"/>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10" name="Picture 9">
            <a:extLst>
              <a:ext uri="{FF2B5EF4-FFF2-40B4-BE49-F238E27FC236}">
                <a16:creationId xmlns:a16="http://schemas.microsoft.com/office/drawing/2014/main" id="{B3B37AC4-60EE-C247-A409-3D3832CF72D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3816842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7_Section Header create 2">
    <p:spTree>
      <p:nvGrpSpPr>
        <p:cNvPr id="1" name=""/>
        <p:cNvGrpSpPr/>
        <p:nvPr/>
      </p:nvGrpSpPr>
      <p:grpSpPr>
        <a:xfrm>
          <a:off x="0" y="0"/>
          <a:ext cx="0" cy="0"/>
          <a:chOff x="0" y="0"/>
          <a:chExt cx="0" cy="0"/>
        </a:xfrm>
      </p:grpSpPr>
      <p:pic>
        <p:nvPicPr>
          <p:cNvPr id="4" name="Picture 3" descr="A person wearing a hat&#10;&#10;Description automatically generated">
            <a:extLst>
              <a:ext uri="{FF2B5EF4-FFF2-40B4-BE49-F238E27FC236}">
                <a16:creationId xmlns:a16="http://schemas.microsoft.com/office/drawing/2014/main" id="{26611B47-B410-2646-8AC6-941672B8090C}"/>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3" y="0"/>
            <a:ext cx="12192003" cy="6111756"/>
          </a:xfrm>
          <a:prstGeom prst="rect">
            <a:avLst/>
          </a:prstGeom>
        </p:spPr>
      </p:pic>
      <p:grpSp>
        <p:nvGrpSpPr>
          <p:cNvPr id="11" name="Group 10">
            <a:extLst>
              <a:ext uri="{FF2B5EF4-FFF2-40B4-BE49-F238E27FC236}">
                <a16:creationId xmlns:a16="http://schemas.microsoft.com/office/drawing/2014/main" id="{781486C6-7AF4-5A42-8269-C75361743606}"/>
              </a:ext>
            </a:extLst>
          </p:cNvPr>
          <p:cNvGrpSpPr/>
          <p:nvPr userDrawn="1"/>
        </p:nvGrpSpPr>
        <p:grpSpPr>
          <a:xfrm>
            <a:off x="0" y="-5"/>
            <a:ext cx="12192002" cy="6111757"/>
            <a:chOff x="0" y="-5"/>
            <a:chExt cx="12192002" cy="6111757"/>
          </a:xfrm>
        </p:grpSpPr>
        <p:sp>
          <p:nvSpPr>
            <p:cNvPr id="14" name="Rectangle 13">
              <a:extLst>
                <a:ext uri="{FF2B5EF4-FFF2-40B4-BE49-F238E27FC236}">
                  <a16:creationId xmlns:a16="http://schemas.microsoft.com/office/drawing/2014/main" id="{8C34F263-5F8C-6840-B3EF-332FC3585C48}"/>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10E031-7C14-4B41-99A7-F4FCEE0BC935}"/>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
        <p:nvSpPr>
          <p:cNvPr id="13" name="Text Placeholder 9">
            <a:extLst>
              <a:ext uri="{FF2B5EF4-FFF2-40B4-BE49-F238E27FC236}">
                <a16:creationId xmlns:a16="http://schemas.microsoft.com/office/drawing/2014/main" id="{1CD0043F-BC94-974C-B438-70D5DB35B52E}"/>
              </a:ext>
            </a:extLst>
          </p:cNvPr>
          <p:cNvSpPr>
            <a:spLocks noGrp="1"/>
          </p:cNvSpPr>
          <p:nvPr>
            <p:ph type="body" sz="quarter" idx="10" hasCustomPrompt="1"/>
          </p:nvPr>
        </p:nvSpPr>
        <p:spPr>
          <a:xfrm>
            <a:off x="1413851" y="1547922"/>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10" name="Picture 9">
            <a:extLst>
              <a:ext uri="{FF2B5EF4-FFF2-40B4-BE49-F238E27FC236}">
                <a16:creationId xmlns:a16="http://schemas.microsoft.com/office/drawing/2014/main" id="{FC16DF41-1D70-F44E-81EB-A738A19C5B3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39053724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8_Section Header create 2">
    <p:spTree>
      <p:nvGrpSpPr>
        <p:cNvPr id="1" name=""/>
        <p:cNvGrpSpPr/>
        <p:nvPr/>
      </p:nvGrpSpPr>
      <p:grpSpPr>
        <a:xfrm>
          <a:off x="0" y="0"/>
          <a:ext cx="0" cy="0"/>
          <a:chOff x="0" y="0"/>
          <a:chExt cx="0" cy="0"/>
        </a:xfrm>
      </p:grpSpPr>
      <p:pic>
        <p:nvPicPr>
          <p:cNvPr id="3" name="Picture 2" descr="A picture containing person, man, standing, walking&#10;&#10;Description automatically generated">
            <a:extLst>
              <a:ext uri="{FF2B5EF4-FFF2-40B4-BE49-F238E27FC236}">
                <a16:creationId xmlns:a16="http://schemas.microsoft.com/office/drawing/2014/main" id="{F27E0746-3C67-BA4F-9895-EE44D46F7B9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2"/>
          <a:stretch/>
        </p:blipFill>
        <p:spPr>
          <a:xfrm>
            <a:off x="0" y="-1"/>
            <a:ext cx="12192000" cy="6111757"/>
          </a:xfrm>
          <a:prstGeom prst="rect">
            <a:avLst/>
          </a:prstGeom>
        </p:spPr>
      </p:pic>
      <p:grpSp>
        <p:nvGrpSpPr>
          <p:cNvPr id="11" name="Group 10">
            <a:extLst>
              <a:ext uri="{FF2B5EF4-FFF2-40B4-BE49-F238E27FC236}">
                <a16:creationId xmlns:a16="http://schemas.microsoft.com/office/drawing/2014/main" id="{5085470B-2B8A-174E-B81A-8BDE7A7988BE}"/>
              </a:ext>
            </a:extLst>
          </p:cNvPr>
          <p:cNvGrpSpPr/>
          <p:nvPr userDrawn="1"/>
        </p:nvGrpSpPr>
        <p:grpSpPr>
          <a:xfrm>
            <a:off x="0" y="-5"/>
            <a:ext cx="12192002" cy="6111757"/>
            <a:chOff x="0" y="-5"/>
            <a:chExt cx="12192002" cy="6111757"/>
          </a:xfrm>
        </p:grpSpPr>
        <p:sp>
          <p:nvSpPr>
            <p:cNvPr id="14" name="Rectangle 13">
              <a:extLst>
                <a:ext uri="{FF2B5EF4-FFF2-40B4-BE49-F238E27FC236}">
                  <a16:creationId xmlns:a16="http://schemas.microsoft.com/office/drawing/2014/main" id="{C563EA48-D7AF-9546-9A45-11D255CFF0F7}"/>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23F9483-2167-5840-8D19-64C6EC900D3F}"/>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
        <p:nvSpPr>
          <p:cNvPr id="13" name="Text Placeholder 9">
            <a:extLst>
              <a:ext uri="{FF2B5EF4-FFF2-40B4-BE49-F238E27FC236}">
                <a16:creationId xmlns:a16="http://schemas.microsoft.com/office/drawing/2014/main" id="{1CD0043F-BC94-974C-B438-70D5DB35B52E}"/>
              </a:ext>
            </a:extLst>
          </p:cNvPr>
          <p:cNvSpPr>
            <a:spLocks noGrp="1"/>
          </p:cNvSpPr>
          <p:nvPr>
            <p:ph type="body" sz="quarter" idx="10" hasCustomPrompt="1"/>
          </p:nvPr>
        </p:nvSpPr>
        <p:spPr>
          <a:xfrm>
            <a:off x="1413851" y="1547922"/>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10" name="Picture 9">
            <a:extLst>
              <a:ext uri="{FF2B5EF4-FFF2-40B4-BE49-F238E27FC236}">
                <a16:creationId xmlns:a16="http://schemas.microsoft.com/office/drawing/2014/main" id="{ADD8D926-F4C9-3F42-AA0D-DC06B9D3B56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37573635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0_Section Header create 2">
    <p:spTree>
      <p:nvGrpSpPr>
        <p:cNvPr id="1" name=""/>
        <p:cNvGrpSpPr/>
        <p:nvPr/>
      </p:nvGrpSpPr>
      <p:grpSpPr>
        <a:xfrm>
          <a:off x="0" y="0"/>
          <a:ext cx="0" cy="0"/>
          <a:chOff x="0" y="0"/>
          <a:chExt cx="0" cy="0"/>
        </a:xfrm>
      </p:grpSpPr>
      <p:pic>
        <p:nvPicPr>
          <p:cNvPr id="6" name="Picture 5" descr="A picture containing person, indoor, man, young&#10;&#10;Description automatically generated">
            <a:extLst>
              <a:ext uri="{FF2B5EF4-FFF2-40B4-BE49-F238E27FC236}">
                <a16:creationId xmlns:a16="http://schemas.microsoft.com/office/drawing/2014/main" id="{A8728638-3E99-654E-91A9-114B272F9EF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21000"/>
                    </a14:imgEffect>
                  </a14:imgLayer>
                </a14:imgProps>
              </a:ext>
              <a:ext uri="{28A0092B-C50C-407E-A947-70E740481C1C}">
                <a14:useLocalDpi xmlns:a14="http://schemas.microsoft.com/office/drawing/2010/main"/>
              </a:ext>
            </a:extLst>
          </a:blip>
          <a:srcRect/>
          <a:stretch/>
        </p:blipFill>
        <p:spPr>
          <a:xfrm>
            <a:off x="0" y="-1"/>
            <a:ext cx="12191999" cy="6111757"/>
          </a:xfrm>
          <a:prstGeom prst="rect">
            <a:avLst/>
          </a:prstGeom>
        </p:spPr>
      </p:pic>
      <p:grpSp>
        <p:nvGrpSpPr>
          <p:cNvPr id="11" name="Group 10">
            <a:extLst>
              <a:ext uri="{FF2B5EF4-FFF2-40B4-BE49-F238E27FC236}">
                <a16:creationId xmlns:a16="http://schemas.microsoft.com/office/drawing/2014/main" id="{37F4708B-5456-7A4D-A1AF-E7529905FF30}"/>
              </a:ext>
            </a:extLst>
          </p:cNvPr>
          <p:cNvGrpSpPr/>
          <p:nvPr userDrawn="1"/>
        </p:nvGrpSpPr>
        <p:grpSpPr>
          <a:xfrm>
            <a:off x="0" y="-5"/>
            <a:ext cx="12192002" cy="6111757"/>
            <a:chOff x="0" y="-5"/>
            <a:chExt cx="12192002" cy="6111757"/>
          </a:xfrm>
        </p:grpSpPr>
        <p:sp>
          <p:nvSpPr>
            <p:cNvPr id="14" name="Rectangle 13">
              <a:extLst>
                <a:ext uri="{FF2B5EF4-FFF2-40B4-BE49-F238E27FC236}">
                  <a16:creationId xmlns:a16="http://schemas.microsoft.com/office/drawing/2014/main" id="{654D35B8-7215-3141-9ACA-71719F185E20}"/>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5DD03D-8E34-2C40-B6C2-D167EAE318E9}"/>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
        <p:nvSpPr>
          <p:cNvPr id="13" name="Text Placeholder 9">
            <a:extLst>
              <a:ext uri="{FF2B5EF4-FFF2-40B4-BE49-F238E27FC236}">
                <a16:creationId xmlns:a16="http://schemas.microsoft.com/office/drawing/2014/main" id="{1CD0043F-BC94-974C-B438-70D5DB35B52E}"/>
              </a:ext>
            </a:extLst>
          </p:cNvPr>
          <p:cNvSpPr>
            <a:spLocks noGrp="1"/>
          </p:cNvSpPr>
          <p:nvPr>
            <p:ph type="body" sz="quarter" idx="10" hasCustomPrompt="1"/>
          </p:nvPr>
        </p:nvSpPr>
        <p:spPr>
          <a:xfrm>
            <a:off x="1413851" y="1547922"/>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10" name="Picture 9">
            <a:extLst>
              <a:ext uri="{FF2B5EF4-FFF2-40B4-BE49-F238E27FC236}">
                <a16:creationId xmlns:a16="http://schemas.microsoft.com/office/drawing/2014/main" id="{E0269746-4439-AE4A-961A-68BBCE74A98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3557502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1_Section Header create 2">
    <p:spTree>
      <p:nvGrpSpPr>
        <p:cNvPr id="1" name=""/>
        <p:cNvGrpSpPr/>
        <p:nvPr/>
      </p:nvGrpSpPr>
      <p:grpSpPr>
        <a:xfrm>
          <a:off x="0" y="0"/>
          <a:ext cx="0" cy="0"/>
          <a:chOff x="0" y="0"/>
          <a:chExt cx="0" cy="0"/>
        </a:xfrm>
      </p:grpSpPr>
      <p:pic>
        <p:nvPicPr>
          <p:cNvPr id="3" name="Picture 2" descr="A person sitting in front of a window&#10;&#10;Description automatically generated">
            <a:extLst>
              <a:ext uri="{FF2B5EF4-FFF2-40B4-BE49-F238E27FC236}">
                <a16:creationId xmlns:a16="http://schemas.microsoft.com/office/drawing/2014/main" id="{B40D66F8-91CA-D945-B406-5FD6E96A972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16000"/>
                    </a14:imgEffect>
                  </a14:imgLayer>
                </a14:imgProps>
              </a:ext>
              <a:ext uri="{28A0092B-C50C-407E-A947-70E740481C1C}">
                <a14:useLocalDpi xmlns:a14="http://schemas.microsoft.com/office/drawing/2010/main"/>
              </a:ext>
            </a:extLst>
          </a:blip>
          <a:srcRect/>
          <a:stretch/>
        </p:blipFill>
        <p:spPr>
          <a:xfrm>
            <a:off x="0" y="-1"/>
            <a:ext cx="12191999" cy="6111757"/>
          </a:xfrm>
          <a:prstGeom prst="rect">
            <a:avLst/>
          </a:prstGeom>
        </p:spPr>
      </p:pic>
      <p:grpSp>
        <p:nvGrpSpPr>
          <p:cNvPr id="11" name="Group 10">
            <a:extLst>
              <a:ext uri="{FF2B5EF4-FFF2-40B4-BE49-F238E27FC236}">
                <a16:creationId xmlns:a16="http://schemas.microsoft.com/office/drawing/2014/main" id="{5B37FB3D-7E89-8B4D-9FB6-1CD94B1F6D57}"/>
              </a:ext>
            </a:extLst>
          </p:cNvPr>
          <p:cNvGrpSpPr/>
          <p:nvPr userDrawn="1"/>
        </p:nvGrpSpPr>
        <p:grpSpPr>
          <a:xfrm>
            <a:off x="0" y="-5"/>
            <a:ext cx="12192002" cy="6111757"/>
            <a:chOff x="0" y="-5"/>
            <a:chExt cx="12192002" cy="6111757"/>
          </a:xfrm>
        </p:grpSpPr>
        <p:sp>
          <p:nvSpPr>
            <p:cNvPr id="14" name="Rectangle 13">
              <a:extLst>
                <a:ext uri="{FF2B5EF4-FFF2-40B4-BE49-F238E27FC236}">
                  <a16:creationId xmlns:a16="http://schemas.microsoft.com/office/drawing/2014/main" id="{51A69971-33EB-0041-B05F-521FB0434575}"/>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7CC5C3-1896-8040-840C-1BBED8506309}"/>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
        <p:nvSpPr>
          <p:cNvPr id="13" name="Text Placeholder 9">
            <a:extLst>
              <a:ext uri="{FF2B5EF4-FFF2-40B4-BE49-F238E27FC236}">
                <a16:creationId xmlns:a16="http://schemas.microsoft.com/office/drawing/2014/main" id="{1CD0043F-BC94-974C-B438-70D5DB35B52E}"/>
              </a:ext>
            </a:extLst>
          </p:cNvPr>
          <p:cNvSpPr>
            <a:spLocks noGrp="1"/>
          </p:cNvSpPr>
          <p:nvPr>
            <p:ph type="body" sz="quarter" idx="10" hasCustomPrompt="1"/>
          </p:nvPr>
        </p:nvSpPr>
        <p:spPr>
          <a:xfrm>
            <a:off x="1413851" y="1547921"/>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10" name="Picture 9">
            <a:extLst>
              <a:ext uri="{FF2B5EF4-FFF2-40B4-BE49-F238E27FC236}">
                <a16:creationId xmlns:a16="http://schemas.microsoft.com/office/drawing/2014/main" id="{D0A0A750-E00B-0E4E-8741-1F5DB59C953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2813969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_Section Header create 2">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7EE78956-FFE5-A344-8752-6FC2BDD4A0B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15000"/>
                    </a14:imgEffect>
                  </a14:imgLayer>
                </a14:imgProps>
              </a:ext>
              <a:ext uri="{28A0092B-C50C-407E-A947-70E740481C1C}">
                <a14:useLocalDpi xmlns:a14="http://schemas.microsoft.com/office/drawing/2010/main"/>
              </a:ext>
            </a:extLst>
          </a:blip>
          <a:srcRect/>
          <a:stretch/>
        </p:blipFill>
        <p:spPr>
          <a:xfrm>
            <a:off x="0" y="-1"/>
            <a:ext cx="12191999" cy="6111757"/>
          </a:xfrm>
          <a:prstGeom prst="rect">
            <a:avLst/>
          </a:prstGeom>
        </p:spPr>
      </p:pic>
      <p:grpSp>
        <p:nvGrpSpPr>
          <p:cNvPr id="11" name="Group 10">
            <a:extLst>
              <a:ext uri="{FF2B5EF4-FFF2-40B4-BE49-F238E27FC236}">
                <a16:creationId xmlns:a16="http://schemas.microsoft.com/office/drawing/2014/main" id="{86158F72-7DE6-9445-8C7A-70F02D149707}"/>
              </a:ext>
            </a:extLst>
          </p:cNvPr>
          <p:cNvGrpSpPr/>
          <p:nvPr userDrawn="1"/>
        </p:nvGrpSpPr>
        <p:grpSpPr>
          <a:xfrm>
            <a:off x="0" y="-5"/>
            <a:ext cx="12192002" cy="6111757"/>
            <a:chOff x="0" y="-5"/>
            <a:chExt cx="12192002" cy="6111757"/>
          </a:xfrm>
        </p:grpSpPr>
        <p:sp>
          <p:nvSpPr>
            <p:cNvPr id="14" name="Rectangle 13">
              <a:extLst>
                <a:ext uri="{FF2B5EF4-FFF2-40B4-BE49-F238E27FC236}">
                  <a16:creationId xmlns:a16="http://schemas.microsoft.com/office/drawing/2014/main" id="{B4DBBE71-7480-6441-8F53-C963A3275DDB}"/>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3594D7E-3E08-AE4E-8884-95C3DA0D7E08}"/>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
        <p:nvSpPr>
          <p:cNvPr id="13" name="Text Placeholder 9">
            <a:extLst>
              <a:ext uri="{FF2B5EF4-FFF2-40B4-BE49-F238E27FC236}">
                <a16:creationId xmlns:a16="http://schemas.microsoft.com/office/drawing/2014/main" id="{1CD0043F-BC94-974C-B438-70D5DB35B52E}"/>
              </a:ext>
            </a:extLst>
          </p:cNvPr>
          <p:cNvSpPr>
            <a:spLocks noGrp="1"/>
          </p:cNvSpPr>
          <p:nvPr>
            <p:ph type="body" sz="quarter" idx="10" hasCustomPrompt="1"/>
          </p:nvPr>
        </p:nvSpPr>
        <p:spPr>
          <a:xfrm>
            <a:off x="1413851" y="1547922"/>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10" name="Picture 9">
            <a:extLst>
              <a:ext uri="{FF2B5EF4-FFF2-40B4-BE49-F238E27FC236}">
                <a16:creationId xmlns:a16="http://schemas.microsoft.com/office/drawing/2014/main" id="{22991394-4838-0341-9D3B-265394C76A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36611918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9_Section Header create 2">
    <p:spTree>
      <p:nvGrpSpPr>
        <p:cNvPr id="1" name=""/>
        <p:cNvGrpSpPr/>
        <p:nvPr/>
      </p:nvGrpSpPr>
      <p:grpSpPr>
        <a:xfrm>
          <a:off x="0" y="0"/>
          <a:ext cx="0" cy="0"/>
          <a:chOff x="0" y="0"/>
          <a:chExt cx="0" cy="0"/>
        </a:xfrm>
      </p:grpSpPr>
      <p:pic>
        <p:nvPicPr>
          <p:cNvPr id="4" name="Picture 3" descr="A group of people sitting in chairs in front of a building&#10;&#10;Description automatically generated">
            <a:extLst>
              <a:ext uri="{FF2B5EF4-FFF2-40B4-BE49-F238E27FC236}">
                <a16:creationId xmlns:a16="http://schemas.microsoft.com/office/drawing/2014/main" id="{02B539A6-2822-DA48-9E6D-558D4C0E196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8000"/>
                    </a14:imgEffect>
                  </a14:imgLayer>
                </a14:imgProps>
              </a:ext>
              <a:ext uri="{28A0092B-C50C-407E-A947-70E740481C1C}">
                <a14:useLocalDpi xmlns:a14="http://schemas.microsoft.com/office/drawing/2010/main"/>
              </a:ext>
            </a:extLst>
          </a:blip>
          <a:srcRect/>
          <a:stretch/>
        </p:blipFill>
        <p:spPr>
          <a:xfrm>
            <a:off x="-1" y="-1"/>
            <a:ext cx="12191998" cy="6111753"/>
          </a:xfrm>
          <a:prstGeom prst="rect">
            <a:avLst/>
          </a:prstGeom>
        </p:spPr>
      </p:pic>
      <p:grpSp>
        <p:nvGrpSpPr>
          <p:cNvPr id="11" name="Group 10">
            <a:extLst>
              <a:ext uri="{FF2B5EF4-FFF2-40B4-BE49-F238E27FC236}">
                <a16:creationId xmlns:a16="http://schemas.microsoft.com/office/drawing/2014/main" id="{3676798E-2207-9B4A-9CEF-E16BADCF3E26}"/>
              </a:ext>
            </a:extLst>
          </p:cNvPr>
          <p:cNvGrpSpPr/>
          <p:nvPr userDrawn="1"/>
        </p:nvGrpSpPr>
        <p:grpSpPr>
          <a:xfrm>
            <a:off x="0" y="-5"/>
            <a:ext cx="12192002" cy="6111757"/>
            <a:chOff x="0" y="-5"/>
            <a:chExt cx="12192002" cy="6111757"/>
          </a:xfrm>
        </p:grpSpPr>
        <p:sp>
          <p:nvSpPr>
            <p:cNvPr id="13" name="Rectangle 12">
              <a:extLst>
                <a:ext uri="{FF2B5EF4-FFF2-40B4-BE49-F238E27FC236}">
                  <a16:creationId xmlns:a16="http://schemas.microsoft.com/office/drawing/2014/main" id="{F1B698AE-E748-2E43-BD3F-AFF3DEADBA09}"/>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C194AAC-3721-3945-BC3A-A57D9CD599BF}"/>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1"/>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9" name="Picture 8">
            <a:extLst>
              <a:ext uri="{FF2B5EF4-FFF2-40B4-BE49-F238E27FC236}">
                <a16:creationId xmlns:a16="http://schemas.microsoft.com/office/drawing/2014/main" id="{FA1D77C1-8E53-0F47-A61D-73FDA436539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1718072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D05A0-7973-B147-B89A-40FBE48568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771503"/>
          </a:xfrm>
          <a:prstGeom prst="rect">
            <a:avLst/>
          </a:prstGeom>
        </p:spPr>
      </p:pic>
      <p:pic>
        <p:nvPicPr>
          <p:cNvPr id="4" name="Picture 3">
            <a:extLst>
              <a:ext uri="{FF2B5EF4-FFF2-40B4-BE49-F238E27FC236}">
                <a16:creationId xmlns:a16="http://schemas.microsoft.com/office/drawing/2014/main" id="{7ACFCAB5-8153-9A4D-8AE3-CB5E7CCB04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4185" y="812721"/>
            <a:ext cx="1847293" cy="665205"/>
          </a:xfrm>
          <a:prstGeom prst="rect">
            <a:avLst/>
          </a:prstGeom>
        </p:spPr>
      </p:pic>
      <p:sp>
        <p:nvSpPr>
          <p:cNvPr id="5" name="Title 1">
            <a:extLst>
              <a:ext uri="{FF2B5EF4-FFF2-40B4-BE49-F238E27FC236}">
                <a16:creationId xmlns:a16="http://schemas.microsoft.com/office/drawing/2014/main" id="{4D112C16-8339-0C4E-A261-C3190205FAFD}"/>
              </a:ext>
            </a:extLst>
          </p:cNvPr>
          <p:cNvSpPr>
            <a:spLocks noGrp="1"/>
          </p:cNvSpPr>
          <p:nvPr>
            <p:ph type="title" hasCustomPrompt="1"/>
          </p:nvPr>
        </p:nvSpPr>
        <p:spPr>
          <a:xfrm>
            <a:off x="8204885" y="5142231"/>
            <a:ext cx="3446593" cy="391142"/>
          </a:xfrm>
          <a:prstGeom prst="rect">
            <a:avLst/>
          </a:prstGeom>
        </p:spPr>
        <p:txBody>
          <a:bodyPr anchor="b" anchorCtr="0"/>
          <a:lstStyle>
            <a:lvl1pPr algn="r">
              <a:defRPr sz="2000" b="1">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E14E919A-D98B-7B45-ABB7-D20867BBA05D}"/>
              </a:ext>
            </a:extLst>
          </p:cNvPr>
          <p:cNvSpPr>
            <a:spLocks noGrp="1"/>
          </p:cNvSpPr>
          <p:nvPr>
            <p:ph type="body" sz="quarter" idx="10" hasCustomPrompt="1"/>
          </p:nvPr>
        </p:nvSpPr>
        <p:spPr>
          <a:xfrm>
            <a:off x="8204885" y="5624795"/>
            <a:ext cx="3448050" cy="307975"/>
          </a:xfrm>
          <a:prstGeom prst="rect">
            <a:avLst/>
          </a:prstGeom>
        </p:spPr>
        <p:txBody>
          <a:bodyPr/>
          <a:lstStyle>
            <a:lvl1pPr marL="0" indent="0" algn="r">
              <a:spcBef>
                <a:spcPts val="0"/>
              </a:spcBef>
              <a:buNone/>
              <a:defRPr sz="1400" b="0">
                <a:solidFill>
                  <a:schemeClr val="bg1"/>
                </a:solidFill>
              </a:defRPr>
            </a:lvl1pPr>
          </a:lstStyle>
          <a:p>
            <a:pPr lvl="0"/>
            <a:r>
              <a:rPr lang="en-US"/>
              <a:t>Author</a:t>
            </a:r>
          </a:p>
        </p:txBody>
      </p:sp>
      <p:sp>
        <p:nvSpPr>
          <p:cNvPr id="8" name="Text Placeholder 6">
            <a:extLst>
              <a:ext uri="{FF2B5EF4-FFF2-40B4-BE49-F238E27FC236}">
                <a16:creationId xmlns:a16="http://schemas.microsoft.com/office/drawing/2014/main" id="{51CD8158-8C0A-0841-BE2F-69117CCD218C}"/>
              </a:ext>
            </a:extLst>
          </p:cNvPr>
          <p:cNvSpPr>
            <a:spLocks noGrp="1"/>
          </p:cNvSpPr>
          <p:nvPr>
            <p:ph type="body" sz="quarter" idx="11" hasCustomPrompt="1"/>
          </p:nvPr>
        </p:nvSpPr>
        <p:spPr>
          <a:xfrm>
            <a:off x="8204885" y="5858711"/>
            <a:ext cx="3448050" cy="307975"/>
          </a:xfrm>
          <a:prstGeom prst="rect">
            <a:avLst/>
          </a:prstGeom>
        </p:spPr>
        <p:txBody>
          <a:bodyPr/>
          <a:lstStyle>
            <a:lvl1pPr marL="0" indent="0" algn="r">
              <a:spcBef>
                <a:spcPts val="0"/>
              </a:spcBef>
              <a:buNone/>
              <a:defRPr sz="1400" b="0">
                <a:solidFill>
                  <a:schemeClr val="bg1"/>
                </a:solidFill>
              </a:defRPr>
            </a:lvl1pPr>
          </a:lstStyle>
          <a:p>
            <a:pPr lvl="0"/>
            <a:r>
              <a:rPr lang="en-US"/>
              <a:t>Date/location</a:t>
            </a:r>
          </a:p>
        </p:txBody>
      </p:sp>
    </p:spTree>
    <p:extLst>
      <p:ext uri="{BB962C8B-B14F-4D97-AF65-F5344CB8AC3E}">
        <p14:creationId xmlns:p14="http://schemas.microsoft.com/office/powerpoint/2010/main" val="2977241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Section Header create 2">
    <p:spTree>
      <p:nvGrpSpPr>
        <p:cNvPr id="1" name=""/>
        <p:cNvGrpSpPr/>
        <p:nvPr/>
      </p:nvGrpSpPr>
      <p:grpSpPr>
        <a:xfrm>
          <a:off x="0" y="0"/>
          <a:ext cx="0" cy="0"/>
          <a:chOff x="0" y="0"/>
          <a:chExt cx="0" cy="0"/>
        </a:xfrm>
      </p:grpSpPr>
      <p:pic>
        <p:nvPicPr>
          <p:cNvPr id="9" name="Picture 8" descr="A sunset over a grass field&#10;&#10;Description automatically generated">
            <a:extLst>
              <a:ext uri="{FF2B5EF4-FFF2-40B4-BE49-F238E27FC236}">
                <a16:creationId xmlns:a16="http://schemas.microsoft.com/office/drawing/2014/main" id="{47DF125F-20EC-6240-863E-D57134DF4BA0}"/>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33000" contrast="2000"/>
                    </a14:imgEffect>
                  </a14:imgLayer>
                </a14:imgProps>
              </a:ext>
              <a:ext uri="{28A0092B-C50C-407E-A947-70E740481C1C}">
                <a14:useLocalDpi xmlns:a14="http://schemas.microsoft.com/office/drawing/2010/main"/>
              </a:ext>
            </a:extLst>
          </a:blip>
          <a:srcRect/>
          <a:stretch/>
        </p:blipFill>
        <p:spPr>
          <a:xfrm flipH="1">
            <a:off x="0" y="1"/>
            <a:ext cx="12201996" cy="6111756"/>
          </a:xfrm>
          <a:prstGeom prst="rect">
            <a:avLst/>
          </a:prstGeom>
        </p:spPr>
      </p:pic>
      <p:grpSp>
        <p:nvGrpSpPr>
          <p:cNvPr id="14" name="Group 13">
            <a:extLst>
              <a:ext uri="{FF2B5EF4-FFF2-40B4-BE49-F238E27FC236}">
                <a16:creationId xmlns:a16="http://schemas.microsoft.com/office/drawing/2014/main" id="{A0888E58-C589-8E4D-907F-9714237D2E35}"/>
              </a:ext>
            </a:extLst>
          </p:cNvPr>
          <p:cNvGrpSpPr/>
          <p:nvPr userDrawn="1"/>
        </p:nvGrpSpPr>
        <p:grpSpPr>
          <a:xfrm>
            <a:off x="0" y="-5"/>
            <a:ext cx="12192002" cy="6111757"/>
            <a:chOff x="0" y="-5"/>
            <a:chExt cx="12192002" cy="6111757"/>
          </a:xfrm>
        </p:grpSpPr>
        <p:sp>
          <p:nvSpPr>
            <p:cNvPr id="15" name="Rectangle 14">
              <a:extLst>
                <a:ext uri="{FF2B5EF4-FFF2-40B4-BE49-F238E27FC236}">
                  <a16:creationId xmlns:a16="http://schemas.microsoft.com/office/drawing/2014/main" id="{BD9B0EF2-9217-BD48-9AF2-5A82F8309F3C}"/>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0A88050-AA8B-AF4C-A1FB-AA0098C2DE8C}"/>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9"/>
          <p:cNvSpPr>
            <a:spLocks noGrp="1"/>
          </p:cNvSpPr>
          <p:nvPr>
            <p:ph type="body" sz="quarter" idx="10" hasCustomPrompt="1"/>
          </p:nvPr>
        </p:nvSpPr>
        <p:spPr>
          <a:xfrm>
            <a:off x="1413851" y="1547921"/>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pic>
        <p:nvPicPr>
          <p:cNvPr id="13" name="Picture 12">
            <a:extLst>
              <a:ext uri="{FF2B5EF4-FFF2-40B4-BE49-F238E27FC236}">
                <a16:creationId xmlns:a16="http://schemas.microsoft.com/office/drawing/2014/main" id="{CA79F285-2C5A-7C4E-9CAD-AC7E13B1BFE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pic>
        <p:nvPicPr>
          <p:cNvPr id="11" name="Picture 10">
            <a:extLst>
              <a:ext uri="{FF2B5EF4-FFF2-40B4-BE49-F238E27FC236}">
                <a16:creationId xmlns:a16="http://schemas.microsoft.com/office/drawing/2014/main" id="{B061A54F-A09F-CA4E-8E6A-B022058866F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357399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8_Section Header create 2">
    <p:spTree>
      <p:nvGrpSpPr>
        <p:cNvPr id="1" name=""/>
        <p:cNvGrpSpPr/>
        <p:nvPr/>
      </p:nvGrpSpPr>
      <p:grpSpPr>
        <a:xfrm>
          <a:off x="0" y="0"/>
          <a:ext cx="0" cy="0"/>
          <a:chOff x="0" y="0"/>
          <a:chExt cx="0" cy="0"/>
        </a:xfrm>
      </p:grpSpPr>
      <p:pic>
        <p:nvPicPr>
          <p:cNvPr id="4" name="Picture 3" descr="A view of a road&#10;&#10;Description automatically generated">
            <a:extLst>
              <a:ext uri="{FF2B5EF4-FFF2-40B4-BE49-F238E27FC236}">
                <a16:creationId xmlns:a16="http://schemas.microsoft.com/office/drawing/2014/main" id="{E9C9DF18-D4CB-FA4B-8506-928A6D8684B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2" y="3459"/>
            <a:ext cx="12192001" cy="6108298"/>
          </a:xfrm>
          <a:prstGeom prst="rect">
            <a:avLst/>
          </a:prstGeom>
        </p:spPr>
      </p:pic>
      <p:grpSp>
        <p:nvGrpSpPr>
          <p:cNvPr id="11" name="Group 10">
            <a:extLst>
              <a:ext uri="{FF2B5EF4-FFF2-40B4-BE49-F238E27FC236}">
                <a16:creationId xmlns:a16="http://schemas.microsoft.com/office/drawing/2014/main" id="{69F18055-3C72-914B-A2CC-8C5D6FCA92A0}"/>
              </a:ext>
            </a:extLst>
          </p:cNvPr>
          <p:cNvGrpSpPr/>
          <p:nvPr userDrawn="1"/>
        </p:nvGrpSpPr>
        <p:grpSpPr>
          <a:xfrm>
            <a:off x="0" y="-5"/>
            <a:ext cx="12192002" cy="6111757"/>
            <a:chOff x="0" y="-5"/>
            <a:chExt cx="12192002" cy="6111757"/>
          </a:xfrm>
        </p:grpSpPr>
        <p:sp>
          <p:nvSpPr>
            <p:cNvPr id="13" name="Rectangle 12">
              <a:extLst>
                <a:ext uri="{FF2B5EF4-FFF2-40B4-BE49-F238E27FC236}">
                  <a16:creationId xmlns:a16="http://schemas.microsoft.com/office/drawing/2014/main" id="{99FFC4C0-A6AF-FC4D-9593-6D9DC81893CF}"/>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D56174D-7B64-8846-859D-7FA91635F125}"/>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3"/>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9" name="Picture 8">
            <a:extLst>
              <a:ext uri="{FF2B5EF4-FFF2-40B4-BE49-F238E27FC236}">
                <a16:creationId xmlns:a16="http://schemas.microsoft.com/office/drawing/2014/main" id="{F74157EB-D28A-4D47-A672-C433E559BD7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30772778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0_Section Header create 2">
    <p:spTree>
      <p:nvGrpSpPr>
        <p:cNvPr id="1" name=""/>
        <p:cNvGrpSpPr/>
        <p:nvPr/>
      </p:nvGrpSpPr>
      <p:grpSpPr>
        <a:xfrm>
          <a:off x="0" y="0"/>
          <a:ext cx="0" cy="0"/>
          <a:chOff x="0" y="0"/>
          <a:chExt cx="0" cy="0"/>
        </a:xfrm>
      </p:grpSpPr>
      <p:pic>
        <p:nvPicPr>
          <p:cNvPr id="3" name="Picture 2" descr="A close up of a snow covered mountain&#10;&#10;Description automatically generated">
            <a:extLst>
              <a:ext uri="{FF2B5EF4-FFF2-40B4-BE49-F238E27FC236}">
                <a16:creationId xmlns:a16="http://schemas.microsoft.com/office/drawing/2014/main" id="{01B85C35-6DD5-6F45-8C29-94C0B80D3540}"/>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1999" cy="6111754"/>
          </a:xfrm>
          <a:prstGeom prst="rect">
            <a:avLst/>
          </a:prstGeom>
        </p:spPr>
      </p:pic>
      <p:grpSp>
        <p:nvGrpSpPr>
          <p:cNvPr id="13" name="Group 12">
            <a:extLst>
              <a:ext uri="{FF2B5EF4-FFF2-40B4-BE49-F238E27FC236}">
                <a16:creationId xmlns:a16="http://schemas.microsoft.com/office/drawing/2014/main" id="{B894ECB7-F321-3B4E-B3DA-F9E46385C8C6}"/>
              </a:ext>
            </a:extLst>
          </p:cNvPr>
          <p:cNvGrpSpPr/>
          <p:nvPr userDrawn="1"/>
        </p:nvGrpSpPr>
        <p:grpSpPr>
          <a:xfrm>
            <a:off x="0" y="-5"/>
            <a:ext cx="12192002" cy="6111757"/>
            <a:chOff x="0" y="-5"/>
            <a:chExt cx="12192002" cy="6111757"/>
          </a:xfrm>
        </p:grpSpPr>
        <p:sp>
          <p:nvSpPr>
            <p:cNvPr id="14" name="Rectangle 13">
              <a:extLst>
                <a:ext uri="{FF2B5EF4-FFF2-40B4-BE49-F238E27FC236}">
                  <a16:creationId xmlns:a16="http://schemas.microsoft.com/office/drawing/2014/main" id="{5EECAE3B-AA27-2B42-89AE-1EC9843A122A}"/>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958A0C-D113-BD4A-A64C-B6D4E7FAF3C8}"/>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3"/>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9" name="Picture 8">
            <a:extLst>
              <a:ext uri="{FF2B5EF4-FFF2-40B4-BE49-F238E27FC236}">
                <a16:creationId xmlns:a16="http://schemas.microsoft.com/office/drawing/2014/main" id="{51A7B023-7109-7645-A9E2-84638AB8EF0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22756689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1_Section Header create 2">
    <p:spTree>
      <p:nvGrpSpPr>
        <p:cNvPr id="1" name=""/>
        <p:cNvGrpSpPr/>
        <p:nvPr/>
      </p:nvGrpSpPr>
      <p:grpSpPr>
        <a:xfrm>
          <a:off x="0" y="0"/>
          <a:ext cx="0" cy="0"/>
          <a:chOff x="0" y="0"/>
          <a:chExt cx="0" cy="0"/>
        </a:xfrm>
      </p:grpSpPr>
      <p:pic>
        <p:nvPicPr>
          <p:cNvPr id="4" name="Picture 3" descr="A close up of a tree&#10;&#10;Description automatically generated">
            <a:extLst>
              <a:ext uri="{FF2B5EF4-FFF2-40B4-BE49-F238E27FC236}">
                <a16:creationId xmlns:a16="http://schemas.microsoft.com/office/drawing/2014/main" id="{315EA7C9-6D7E-AA4C-9656-643D83E77A00}"/>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3040119" y="-3040124"/>
            <a:ext cx="6111753" cy="12191999"/>
          </a:xfrm>
          <a:prstGeom prst="rect">
            <a:avLst/>
          </a:prstGeom>
        </p:spPr>
      </p:pic>
      <p:grpSp>
        <p:nvGrpSpPr>
          <p:cNvPr id="13" name="Group 12">
            <a:extLst>
              <a:ext uri="{FF2B5EF4-FFF2-40B4-BE49-F238E27FC236}">
                <a16:creationId xmlns:a16="http://schemas.microsoft.com/office/drawing/2014/main" id="{866EB780-E463-BA43-9FEB-31EBFC8A1361}"/>
              </a:ext>
            </a:extLst>
          </p:cNvPr>
          <p:cNvGrpSpPr/>
          <p:nvPr userDrawn="1"/>
        </p:nvGrpSpPr>
        <p:grpSpPr>
          <a:xfrm>
            <a:off x="0" y="-5"/>
            <a:ext cx="12192002" cy="6111757"/>
            <a:chOff x="0" y="-5"/>
            <a:chExt cx="12192002" cy="6111757"/>
          </a:xfrm>
        </p:grpSpPr>
        <p:sp>
          <p:nvSpPr>
            <p:cNvPr id="14" name="Rectangle 13">
              <a:extLst>
                <a:ext uri="{FF2B5EF4-FFF2-40B4-BE49-F238E27FC236}">
                  <a16:creationId xmlns:a16="http://schemas.microsoft.com/office/drawing/2014/main" id="{34C28BEB-A0DC-3C43-AF94-81039B41DC2D}"/>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FEF6A2A-4BF8-7D46-8B16-0F53113E67C5}"/>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3"/>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9" name="Picture 8">
            <a:extLst>
              <a:ext uri="{FF2B5EF4-FFF2-40B4-BE49-F238E27FC236}">
                <a16:creationId xmlns:a16="http://schemas.microsoft.com/office/drawing/2014/main" id="{0F504583-C6B9-A049-A9D1-46FABCF0DA6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18342955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2_Section Header create 2">
    <p:spTree>
      <p:nvGrpSpPr>
        <p:cNvPr id="1" name=""/>
        <p:cNvGrpSpPr/>
        <p:nvPr/>
      </p:nvGrpSpPr>
      <p:grpSpPr>
        <a:xfrm>
          <a:off x="0" y="0"/>
          <a:ext cx="0" cy="0"/>
          <a:chOff x="0" y="0"/>
          <a:chExt cx="0" cy="0"/>
        </a:xfrm>
      </p:grpSpPr>
      <p:pic>
        <p:nvPicPr>
          <p:cNvPr id="3" name="Picture 2" descr="A view of a large mountain in the background&#10;&#10;Description automatically generated">
            <a:extLst>
              <a:ext uri="{FF2B5EF4-FFF2-40B4-BE49-F238E27FC236}">
                <a16:creationId xmlns:a16="http://schemas.microsoft.com/office/drawing/2014/main" id="{2DD94C02-FBC8-8446-B167-A4364C0F26D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14000"/>
                    </a14:imgEffect>
                  </a14:imgLayer>
                </a14:imgProps>
              </a:ext>
              <a:ext uri="{28A0092B-C50C-407E-A947-70E740481C1C}">
                <a14:useLocalDpi xmlns:a14="http://schemas.microsoft.com/office/drawing/2010/main"/>
              </a:ext>
            </a:extLst>
          </a:blip>
          <a:srcRect/>
          <a:stretch/>
        </p:blipFill>
        <p:spPr>
          <a:xfrm>
            <a:off x="-1" y="0"/>
            <a:ext cx="12191999" cy="6111751"/>
          </a:xfrm>
          <a:prstGeom prst="rect">
            <a:avLst/>
          </a:prstGeom>
        </p:spPr>
      </p:pic>
      <p:grpSp>
        <p:nvGrpSpPr>
          <p:cNvPr id="13" name="Group 12">
            <a:extLst>
              <a:ext uri="{FF2B5EF4-FFF2-40B4-BE49-F238E27FC236}">
                <a16:creationId xmlns:a16="http://schemas.microsoft.com/office/drawing/2014/main" id="{431A23C8-6CA0-6744-BA4F-8B62F6967988}"/>
              </a:ext>
            </a:extLst>
          </p:cNvPr>
          <p:cNvGrpSpPr/>
          <p:nvPr userDrawn="1"/>
        </p:nvGrpSpPr>
        <p:grpSpPr>
          <a:xfrm>
            <a:off x="0" y="-5"/>
            <a:ext cx="12192002" cy="6111757"/>
            <a:chOff x="0" y="-5"/>
            <a:chExt cx="12192002" cy="6111757"/>
          </a:xfrm>
        </p:grpSpPr>
        <p:sp>
          <p:nvSpPr>
            <p:cNvPr id="14" name="Rectangle 13">
              <a:extLst>
                <a:ext uri="{FF2B5EF4-FFF2-40B4-BE49-F238E27FC236}">
                  <a16:creationId xmlns:a16="http://schemas.microsoft.com/office/drawing/2014/main" id="{06554AA4-4472-704F-879F-AEFC6E4C6BB5}"/>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34D89A5-101D-1246-B1AB-85AE0490A7BA}"/>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6114"/>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9" name="Picture 8">
            <a:extLst>
              <a:ext uri="{FF2B5EF4-FFF2-40B4-BE49-F238E27FC236}">
                <a16:creationId xmlns:a16="http://schemas.microsoft.com/office/drawing/2014/main" id="{35F12683-96D2-854B-80C8-0ABECC8DF69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41860467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3_Section Header create 2">
    <p:spTree>
      <p:nvGrpSpPr>
        <p:cNvPr id="1" name=""/>
        <p:cNvGrpSpPr/>
        <p:nvPr/>
      </p:nvGrpSpPr>
      <p:grpSpPr>
        <a:xfrm>
          <a:off x="0" y="0"/>
          <a:ext cx="0" cy="0"/>
          <a:chOff x="0" y="0"/>
          <a:chExt cx="0" cy="0"/>
        </a:xfrm>
      </p:grpSpPr>
      <p:pic>
        <p:nvPicPr>
          <p:cNvPr id="4" name="Picture 3" descr="A view of a city&#10;&#10;Description automatically generated">
            <a:extLst>
              <a:ext uri="{FF2B5EF4-FFF2-40B4-BE49-F238E27FC236}">
                <a16:creationId xmlns:a16="http://schemas.microsoft.com/office/drawing/2014/main" id="{6ECBF244-E41A-A744-9465-3128F8D7AEE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3000" contrast="5000"/>
                    </a14:imgEffect>
                  </a14:imgLayer>
                </a14:imgProps>
              </a:ext>
              <a:ext uri="{28A0092B-C50C-407E-A947-70E740481C1C}">
                <a14:useLocalDpi xmlns:a14="http://schemas.microsoft.com/office/drawing/2010/main"/>
              </a:ext>
            </a:extLst>
          </a:blip>
          <a:srcRect/>
          <a:stretch/>
        </p:blipFill>
        <p:spPr>
          <a:xfrm>
            <a:off x="0" y="0"/>
            <a:ext cx="12191999" cy="6111754"/>
          </a:xfrm>
          <a:prstGeom prst="rect">
            <a:avLst/>
          </a:prstGeom>
        </p:spPr>
      </p:pic>
      <p:grpSp>
        <p:nvGrpSpPr>
          <p:cNvPr id="11" name="Group 10">
            <a:extLst>
              <a:ext uri="{FF2B5EF4-FFF2-40B4-BE49-F238E27FC236}">
                <a16:creationId xmlns:a16="http://schemas.microsoft.com/office/drawing/2014/main" id="{8F6810EE-4C30-7D4B-9200-C77B665BA487}"/>
              </a:ext>
            </a:extLst>
          </p:cNvPr>
          <p:cNvGrpSpPr/>
          <p:nvPr userDrawn="1"/>
        </p:nvGrpSpPr>
        <p:grpSpPr>
          <a:xfrm>
            <a:off x="0" y="-5"/>
            <a:ext cx="12192002" cy="6111757"/>
            <a:chOff x="0" y="-5"/>
            <a:chExt cx="12192002" cy="6111757"/>
          </a:xfrm>
        </p:grpSpPr>
        <p:sp>
          <p:nvSpPr>
            <p:cNvPr id="13" name="Rectangle 12">
              <a:extLst>
                <a:ext uri="{FF2B5EF4-FFF2-40B4-BE49-F238E27FC236}">
                  <a16:creationId xmlns:a16="http://schemas.microsoft.com/office/drawing/2014/main" id="{7344162C-9B67-E24A-B224-21EA29BCAA8C}"/>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4DEED1-F50B-BA47-B1C5-11F54EB889BD}"/>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4"/>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9" name="Picture 8">
            <a:extLst>
              <a:ext uri="{FF2B5EF4-FFF2-40B4-BE49-F238E27FC236}">
                <a16:creationId xmlns:a16="http://schemas.microsoft.com/office/drawing/2014/main" id="{77265007-BF30-724A-9097-B594AA752DE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17707646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4_Section Header create 2">
    <p:spTree>
      <p:nvGrpSpPr>
        <p:cNvPr id="1" name=""/>
        <p:cNvGrpSpPr/>
        <p:nvPr/>
      </p:nvGrpSpPr>
      <p:grpSpPr>
        <a:xfrm>
          <a:off x="0" y="0"/>
          <a:ext cx="0" cy="0"/>
          <a:chOff x="0" y="0"/>
          <a:chExt cx="0" cy="0"/>
        </a:xfrm>
      </p:grpSpPr>
      <p:pic>
        <p:nvPicPr>
          <p:cNvPr id="3" name="Picture 2" descr="A large body of water&#10;&#10;Description automatically generated">
            <a:extLst>
              <a:ext uri="{FF2B5EF4-FFF2-40B4-BE49-F238E27FC236}">
                <a16:creationId xmlns:a16="http://schemas.microsoft.com/office/drawing/2014/main" id="{8F7B67E9-3E39-B54B-A5B6-85924F117CD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5000" contrast="22000"/>
                    </a14:imgEffect>
                  </a14:imgLayer>
                </a14:imgProps>
              </a:ext>
              <a:ext uri="{28A0092B-C50C-407E-A947-70E740481C1C}">
                <a14:useLocalDpi xmlns:a14="http://schemas.microsoft.com/office/drawing/2010/main"/>
              </a:ext>
            </a:extLst>
          </a:blip>
          <a:srcRect/>
          <a:stretch/>
        </p:blipFill>
        <p:spPr>
          <a:xfrm>
            <a:off x="0" y="0"/>
            <a:ext cx="12191998" cy="6111754"/>
          </a:xfrm>
          <a:prstGeom prst="rect">
            <a:avLst/>
          </a:prstGeom>
        </p:spPr>
      </p:pic>
      <p:grpSp>
        <p:nvGrpSpPr>
          <p:cNvPr id="11" name="Group 10">
            <a:extLst>
              <a:ext uri="{FF2B5EF4-FFF2-40B4-BE49-F238E27FC236}">
                <a16:creationId xmlns:a16="http://schemas.microsoft.com/office/drawing/2014/main" id="{1F9EA54F-4E41-7043-B3B8-D6281836791B}"/>
              </a:ext>
            </a:extLst>
          </p:cNvPr>
          <p:cNvGrpSpPr/>
          <p:nvPr userDrawn="1"/>
        </p:nvGrpSpPr>
        <p:grpSpPr>
          <a:xfrm>
            <a:off x="0" y="-5"/>
            <a:ext cx="12192002" cy="6111757"/>
            <a:chOff x="0" y="-5"/>
            <a:chExt cx="12192002" cy="6111757"/>
          </a:xfrm>
        </p:grpSpPr>
        <p:sp>
          <p:nvSpPr>
            <p:cNvPr id="13" name="Rectangle 12">
              <a:extLst>
                <a:ext uri="{FF2B5EF4-FFF2-40B4-BE49-F238E27FC236}">
                  <a16:creationId xmlns:a16="http://schemas.microsoft.com/office/drawing/2014/main" id="{C0F962E8-2E97-0C4B-AFE1-B41C2B86720A}"/>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9737E8-985F-094A-86F0-1F8A52C73247}"/>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4"/>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9" name="Picture 8">
            <a:extLst>
              <a:ext uri="{FF2B5EF4-FFF2-40B4-BE49-F238E27FC236}">
                <a16:creationId xmlns:a16="http://schemas.microsoft.com/office/drawing/2014/main" id="{A1B04457-AA54-9A4F-8685-62FB1A0DC1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32769563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9_Section Header create 2">
    <p:spTree>
      <p:nvGrpSpPr>
        <p:cNvPr id="1" name=""/>
        <p:cNvGrpSpPr/>
        <p:nvPr/>
      </p:nvGrpSpPr>
      <p:grpSpPr>
        <a:xfrm>
          <a:off x="0" y="0"/>
          <a:ext cx="0" cy="0"/>
          <a:chOff x="0" y="0"/>
          <a:chExt cx="0" cy="0"/>
        </a:xfrm>
      </p:grpSpPr>
      <p:pic>
        <p:nvPicPr>
          <p:cNvPr id="3" name="Picture 2" descr="A group of people sitting around a living room&#10;&#10;Description automatically generated">
            <a:extLst>
              <a:ext uri="{FF2B5EF4-FFF2-40B4-BE49-F238E27FC236}">
                <a16:creationId xmlns:a16="http://schemas.microsoft.com/office/drawing/2014/main" id="{92BBA3D4-07B5-E64D-88A7-CBA87DCD15C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8000" contrast="7000"/>
                    </a14:imgEffect>
                  </a14:imgLayer>
                </a14:imgProps>
              </a:ext>
              <a:ext uri="{28A0092B-C50C-407E-A947-70E740481C1C}">
                <a14:useLocalDpi xmlns:a14="http://schemas.microsoft.com/office/drawing/2010/main"/>
              </a:ext>
            </a:extLst>
          </a:blip>
          <a:srcRect/>
          <a:stretch/>
        </p:blipFill>
        <p:spPr>
          <a:xfrm>
            <a:off x="0" y="0"/>
            <a:ext cx="12192000" cy="6111754"/>
          </a:xfrm>
          <a:prstGeom prst="rect">
            <a:avLst/>
          </a:prstGeom>
        </p:spPr>
      </p:pic>
      <p:grpSp>
        <p:nvGrpSpPr>
          <p:cNvPr id="13" name="Group 12">
            <a:extLst>
              <a:ext uri="{FF2B5EF4-FFF2-40B4-BE49-F238E27FC236}">
                <a16:creationId xmlns:a16="http://schemas.microsoft.com/office/drawing/2014/main" id="{551B32E8-44AC-244C-83AB-ECDA4A6A8C40}"/>
              </a:ext>
            </a:extLst>
          </p:cNvPr>
          <p:cNvGrpSpPr/>
          <p:nvPr userDrawn="1"/>
        </p:nvGrpSpPr>
        <p:grpSpPr>
          <a:xfrm>
            <a:off x="0" y="-5"/>
            <a:ext cx="12192002" cy="6111757"/>
            <a:chOff x="0" y="-5"/>
            <a:chExt cx="12192002" cy="6111757"/>
          </a:xfrm>
        </p:grpSpPr>
        <p:sp>
          <p:nvSpPr>
            <p:cNvPr id="14" name="Rectangle 13">
              <a:extLst>
                <a:ext uri="{FF2B5EF4-FFF2-40B4-BE49-F238E27FC236}">
                  <a16:creationId xmlns:a16="http://schemas.microsoft.com/office/drawing/2014/main" id="{DF68FC1C-F202-9D44-A176-A5A6ABDB007C}"/>
                </a:ext>
              </a:extLst>
            </p:cNvPr>
            <p:cNvSpPr/>
            <p:nvPr userDrawn="1"/>
          </p:nvSpPr>
          <p:spPr>
            <a:xfrm>
              <a:off x="0" y="-5"/>
              <a:ext cx="12192002" cy="611175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B3114E0-2B1D-4543-93FC-9373E0D5D1DB}"/>
                </a:ext>
              </a:extLst>
            </p:cNvPr>
            <p:cNvSpPr/>
            <p:nvPr userDrawn="1"/>
          </p:nvSpPr>
          <p:spPr>
            <a:xfrm>
              <a:off x="2" y="-4"/>
              <a:ext cx="12191999" cy="6111754"/>
            </a:xfrm>
            <a:prstGeom prst="rect">
              <a:avLst/>
            </a:prstGeom>
            <a:gradFill flip="none" rotWithShape="1">
              <a:gsLst>
                <a:gs pos="100000">
                  <a:schemeClr val="accent2">
                    <a:alpha val="50000"/>
                  </a:schemeClr>
                </a:gs>
                <a:gs pos="33000">
                  <a:schemeClr val="tx2">
                    <a:alpha val="50000"/>
                  </a:schemeClr>
                </a:gs>
                <a:gs pos="73000">
                  <a:schemeClr val="accent3">
                    <a:alpha val="50000"/>
                  </a:schemeClr>
                </a:gs>
                <a:gs pos="50000">
                  <a:schemeClr val="accent6">
                    <a:alpha val="50000"/>
                  </a:schemeClr>
                </a:gs>
                <a:gs pos="17000">
                  <a:srgbClr val="0088CE">
                    <a:alpha val="50000"/>
                  </a:srgbClr>
                </a:gs>
                <a:gs pos="0">
                  <a:schemeClr val="accent4">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B01BB92-FF15-7C44-9FFC-23028C38B43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6111756"/>
            <a:ext cx="12192000" cy="92216"/>
          </a:xfrm>
          <a:prstGeom prst="rect">
            <a:avLst/>
          </a:prstGeom>
        </p:spPr>
      </p:pic>
      <p:sp>
        <p:nvSpPr>
          <p:cNvPr id="8" name="Slide Number Placeholder 1">
            <a:extLst>
              <a:ext uri="{FF2B5EF4-FFF2-40B4-BE49-F238E27FC236}">
                <a16:creationId xmlns:a16="http://schemas.microsoft.com/office/drawing/2014/main" id="{6B0002A5-5B0C-1948-8A88-9C45094B6ECA}"/>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
        <p:nvSpPr>
          <p:cNvPr id="10" name="Text Placeholder 9"/>
          <p:cNvSpPr>
            <a:spLocks noGrp="1"/>
          </p:cNvSpPr>
          <p:nvPr>
            <p:ph type="body" sz="quarter" idx="10" hasCustomPrompt="1"/>
          </p:nvPr>
        </p:nvSpPr>
        <p:spPr>
          <a:xfrm>
            <a:off x="1413851" y="1547921"/>
            <a:ext cx="4794444" cy="3015914"/>
          </a:xfrm>
          <a:prstGeom prst="rect">
            <a:avLst/>
          </a:prstGeom>
        </p:spPr>
        <p:txBody>
          <a:bodyPr anchor="ctr" anchorCtr="0"/>
          <a:lstStyle>
            <a:lvl1pPr marL="0" indent="0" algn="l">
              <a:buNone/>
              <a:defRPr sz="4500" b="1" baseline="0">
                <a:solidFill>
                  <a:schemeClr val="bg1"/>
                </a:solidFill>
              </a:defRPr>
            </a:lvl1pPr>
          </a:lstStyle>
          <a:p>
            <a:pPr lvl="0"/>
            <a:r>
              <a:rPr lang="en-US"/>
              <a:t>DIVIDER TITLE</a:t>
            </a:r>
          </a:p>
        </p:txBody>
      </p:sp>
      <p:pic>
        <p:nvPicPr>
          <p:cNvPr id="11" name="Picture 10">
            <a:extLst>
              <a:ext uri="{FF2B5EF4-FFF2-40B4-BE49-F238E27FC236}">
                <a16:creationId xmlns:a16="http://schemas.microsoft.com/office/drawing/2014/main" id="{8753251B-1386-BF42-BDD1-5BF6D60C195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7083912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481CB1ED-EF36-CE4B-84FA-357E8341CD1B}"/>
              </a:ext>
            </a:extLst>
          </p:cNvPr>
          <p:cNvSpPr>
            <a:spLocks noGrp="1"/>
          </p:cNvSpPr>
          <p:nvPr>
            <p:ph type="sldNum" sz="quarter" idx="4"/>
          </p:nvPr>
        </p:nvSpPr>
        <p:spPr>
          <a:xfrm>
            <a:off x="360160" y="6356350"/>
            <a:ext cx="2743200" cy="365125"/>
          </a:xfrm>
          <a:prstGeom prst="rect">
            <a:avLst/>
          </a:prstGeom>
        </p:spPr>
        <p:txBody>
          <a:bodyPr/>
          <a:lstStyle/>
          <a:p>
            <a:fld id="{EDDC4AA2-2287-DB4C-AE23-194195F7DD07}" type="slidenum">
              <a:rPr lang="en-US" smtClean="0"/>
              <a:pPr/>
              <a:t>‹#›</a:t>
            </a:fld>
            <a:endParaRPr lang="en-US"/>
          </a:p>
        </p:txBody>
      </p:sp>
      <p:pic>
        <p:nvPicPr>
          <p:cNvPr id="4" name="Picture 3">
            <a:extLst>
              <a:ext uri="{FF2B5EF4-FFF2-40B4-BE49-F238E27FC236}">
                <a16:creationId xmlns:a16="http://schemas.microsoft.com/office/drawing/2014/main" id="{A7353EEB-CD47-CB4B-9342-C32952B172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4F0D786-8EFC-0941-8174-5BB8D20CFF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7434" y="5560036"/>
            <a:ext cx="1919939" cy="691365"/>
          </a:xfrm>
          <a:prstGeom prst="rect">
            <a:avLst/>
          </a:prstGeom>
        </p:spPr>
      </p:pic>
    </p:spTree>
    <p:extLst>
      <p:ext uri="{BB962C8B-B14F-4D97-AF65-F5344CB8AC3E}">
        <p14:creationId xmlns:p14="http://schemas.microsoft.com/office/powerpoint/2010/main" val="2992804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picture containing outdoor, street, traffic, light&#10;&#10;Description automatically generated">
            <a:extLst>
              <a:ext uri="{FF2B5EF4-FFF2-40B4-BE49-F238E27FC236}">
                <a16:creationId xmlns:a16="http://schemas.microsoft.com/office/drawing/2014/main" id="{43E2D1CA-7BAB-2843-8774-DDAA458498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111249"/>
          </a:xfrm>
          <a:prstGeom prst="rect">
            <a:avLst/>
          </a:prstGeom>
        </p:spPr>
      </p:pic>
      <p:sp>
        <p:nvSpPr>
          <p:cNvPr id="5" name="Slide Number Placeholder 1"/>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
        <p:nvSpPr>
          <p:cNvPr id="22" name="Text Placeholder 2"/>
          <p:cNvSpPr>
            <a:spLocks noGrp="1"/>
          </p:cNvSpPr>
          <p:nvPr>
            <p:ph idx="1" hasCustomPrompt="1"/>
          </p:nvPr>
        </p:nvSpPr>
        <p:spPr>
          <a:xfrm>
            <a:off x="3733514" y="405240"/>
            <a:ext cx="4203235" cy="5300768"/>
          </a:xfrm>
          <a:prstGeom prst="rect">
            <a:avLst/>
          </a:prstGeom>
        </p:spPr>
        <p:txBody>
          <a:bodyPr vert="horz" lIns="91440" tIns="45720" rIns="91440" bIns="45720" rtlCol="0" anchor="ctr" anchorCtr="0">
            <a:noAutofit/>
          </a:bodyPr>
          <a:lstStyle>
            <a:lvl1pPr marL="91440" marR="0" indent="0" algn="l" defTabSz="914400" rtl="0" eaLnBrk="1" fontAlgn="auto" latinLnBrk="0" hangingPunct="1">
              <a:lnSpc>
                <a:spcPts val="3000"/>
              </a:lnSpc>
              <a:spcBef>
                <a:spcPts val="1600"/>
              </a:spcBef>
              <a:spcAft>
                <a:spcPts val="0"/>
              </a:spcAft>
              <a:buClr>
                <a:schemeClr val="tx2"/>
              </a:buClr>
              <a:buSzTx/>
              <a:buFont typeface="Arial" panose="020B0604020202020204" pitchFamily="34" charset="0"/>
              <a:buNone/>
              <a:tabLst/>
              <a:defRPr sz="2400" b="1">
                <a:solidFill>
                  <a:schemeClr val="tx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SECTION TITLE</a:t>
            </a:r>
          </a:p>
          <a:p>
            <a:pPr lvl="0"/>
            <a:endParaRPr lang="en-US"/>
          </a:p>
        </p:txBody>
      </p:sp>
      <p:sp>
        <p:nvSpPr>
          <p:cNvPr id="39" name="TextBox 38"/>
          <p:cNvSpPr txBox="1"/>
          <p:nvPr userDrawn="1"/>
        </p:nvSpPr>
        <p:spPr>
          <a:xfrm>
            <a:off x="739707" y="2470849"/>
            <a:ext cx="2718513" cy="1169551"/>
          </a:xfrm>
          <a:prstGeom prst="rect">
            <a:avLst/>
          </a:prstGeom>
          <a:noFill/>
        </p:spPr>
        <p:txBody>
          <a:bodyPr wrap="square" rtlCol="0">
            <a:spAutoFit/>
          </a:bodyPr>
          <a:lstStyle/>
          <a:p>
            <a:r>
              <a:rPr lang="en-US" sz="3500" b="1">
                <a:solidFill>
                  <a:schemeClr val="tx1"/>
                </a:solidFill>
              </a:rPr>
              <a:t>TODAY’S AGENDA</a:t>
            </a:r>
          </a:p>
        </p:txBody>
      </p:sp>
      <p:cxnSp>
        <p:nvCxnSpPr>
          <p:cNvPr id="9" name="Straight Connector 8">
            <a:extLst>
              <a:ext uri="{FF2B5EF4-FFF2-40B4-BE49-F238E27FC236}">
                <a16:creationId xmlns:a16="http://schemas.microsoft.com/office/drawing/2014/main" id="{3E0A8F1F-6236-DC40-B28D-E6A72F9D1465}"/>
              </a:ext>
            </a:extLst>
          </p:cNvPr>
          <p:cNvCxnSpPr/>
          <p:nvPr userDrawn="1"/>
        </p:nvCxnSpPr>
        <p:spPr>
          <a:xfrm>
            <a:off x="3605696" y="1464018"/>
            <a:ext cx="0" cy="31832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601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Produ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CC8A29-997F-4946-9138-4068C4CD2662}"/>
              </a:ext>
            </a:extLst>
          </p:cNvPr>
          <p:cNvSpPr/>
          <p:nvPr userDrawn="1"/>
        </p:nvSpPr>
        <p:spPr>
          <a:xfrm>
            <a:off x="0" y="0"/>
            <a:ext cx="12192000" cy="6111631"/>
          </a:xfrm>
          <a:prstGeom prst="rect">
            <a:avLst/>
          </a:prstGeom>
          <a:gradFill>
            <a:gsLst>
              <a:gs pos="0">
                <a:schemeClr val="tx1">
                  <a:lumMod val="85000"/>
                  <a:lumOff val="15000"/>
                </a:schemeClr>
              </a:gs>
              <a:gs pos="100000">
                <a:schemeClr val="tx1">
                  <a:lumMod val="75000"/>
                  <a:lumOff val="2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p:cNvSpPr>
            <a:spLocks noGrp="1"/>
          </p:cNvSpPr>
          <p:nvPr>
            <p:ph type="body" sz="quarter" idx="21" hasCustomPrompt="1"/>
          </p:nvPr>
        </p:nvSpPr>
        <p:spPr>
          <a:xfrm>
            <a:off x="571500" y="360060"/>
            <a:ext cx="11010900" cy="442912"/>
          </a:xfrm>
        </p:spPr>
        <p:txBody>
          <a:bodyPr/>
          <a:lstStyle>
            <a:lvl1pPr marL="0" indent="0">
              <a:buNone/>
              <a:defRPr sz="3200" b="1">
                <a:solidFill>
                  <a:schemeClr val="bg1"/>
                </a:solidFill>
              </a:defRPr>
            </a:lvl1pPr>
          </a:lstStyle>
          <a:p>
            <a:pPr lvl="0"/>
            <a:r>
              <a:rPr lang="en-US"/>
              <a:t>HEADER</a:t>
            </a:r>
          </a:p>
        </p:txBody>
      </p:sp>
      <p:sp>
        <p:nvSpPr>
          <p:cNvPr id="15" name="Text Placeholder 6"/>
          <p:cNvSpPr>
            <a:spLocks noGrp="1"/>
          </p:cNvSpPr>
          <p:nvPr>
            <p:ph type="body" sz="quarter" idx="22" hasCustomPrompt="1"/>
          </p:nvPr>
        </p:nvSpPr>
        <p:spPr>
          <a:xfrm>
            <a:off x="571500" y="893065"/>
            <a:ext cx="11010900" cy="293688"/>
          </a:xfrm>
        </p:spPr>
        <p:txBody>
          <a:bodyPr/>
          <a:lstStyle>
            <a:lvl1pPr marL="0" indent="0">
              <a:buNone/>
              <a:defRPr sz="1800">
                <a:solidFill>
                  <a:schemeClr val="bg1"/>
                </a:solidFill>
              </a:defRPr>
            </a:lvl1pPr>
          </a:lstStyle>
          <a:p>
            <a:pPr lvl="0"/>
            <a:r>
              <a:rPr lang="en-US"/>
              <a:t>Subhead</a:t>
            </a:r>
          </a:p>
        </p:txBody>
      </p:sp>
      <p:sp>
        <p:nvSpPr>
          <p:cNvPr id="8" name="Text Placeholder 2">
            <a:extLst>
              <a:ext uri="{FF2B5EF4-FFF2-40B4-BE49-F238E27FC236}">
                <a16:creationId xmlns:a16="http://schemas.microsoft.com/office/drawing/2014/main" id="{95B1BBC7-17F3-0E4C-9812-06FEE79DE35A}"/>
              </a:ext>
            </a:extLst>
          </p:cNvPr>
          <p:cNvSpPr>
            <a:spLocks noGrp="1"/>
          </p:cNvSpPr>
          <p:nvPr>
            <p:ph idx="16"/>
          </p:nvPr>
        </p:nvSpPr>
        <p:spPr>
          <a:xfrm>
            <a:off x="571501" y="1584459"/>
            <a:ext cx="11010900" cy="4030529"/>
          </a:xfrm>
          <a:prstGeom prst="rect">
            <a:avLst/>
          </a:prstGeom>
        </p:spPr>
        <p:txBody>
          <a:bodyPr vert="horz" lIns="91440" tIns="45720" rIns="91440" bIns="4572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0438754F-49DC-034E-A4A5-00630299A364}"/>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Tree>
    <p:extLst>
      <p:ext uri="{BB962C8B-B14F-4D97-AF65-F5344CB8AC3E}">
        <p14:creationId xmlns:p14="http://schemas.microsoft.com/office/powerpoint/2010/main" val="3621277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6A1D94-D4C5-7246-AD54-CBB6063A2F1A}"/>
              </a:ext>
            </a:extLst>
          </p:cNvPr>
          <p:cNvSpPr/>
          <p:nvPr userDrawn="1"/>
        </p:nvSpPr>
        <p:spPr>
          <a:xfrm>
            <a:off x="0" y="0"/>
            <a:ext cx="12192000" cy="6111631"/>
          </a:xfrm>
          <a:prstGeom prst="rect">
            <a:avLst/>
          </a:prstGeom>
          <a:gradFill>
            <a:gsLst>
              <a:gs pos="0">
                <a:schemeClr val="tx1">
                  <a:lumMod val="85000"/>
                  <a:lumOff val="15000"/>
                </a:schemeClr>
              </a:gs>
              <a:gs pos="100000">
                <a:schemeClr val="tx1">
                  <a:lumMod val="75000"/>
                  <a:lumOff val="2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p:cNvSpPr>
            <a:spLocks noGrp="1"/>
          </p:cNvSpPr>
          <p:nvPr>
            <p:ph type="body" sz="quarter" idx="17" hasCustomPrompt="1"/>
          </p:nvPr>
        </p:nvSpPr>
        <p:spPr>
          <a:xfrm>
            <a:off x="571500" y="360060"/>
            <a:ext cx="11010900" cy="442912"/>
          </a:xfrm>
        </p:spPr>
        <p:txBody>
          <a:bodyPr/>
          <a:lstStyle>
            <a:lvl1pPr marL="0" indent="0">
              <a:buNone/>
              <a:defRPr sz="3200" b="1">
                <a:solidFill>
                  <a:schemeClr val="bg1"/>
                </a:solidFill>
              </a:defRPr>
            </a:lvl1pPr>
          </a:lstStyle>
          <a:p>
            <a:pPr lvl="0"/>
            <a:r>
              <a:rPr lang="en-US"/>
              <a:t>HEADER</a:t>
            </a:r>
          </a:p>
        </p:txBody>
      </p:sp>
      <p:sp>
        <p:nvSpPr>
          <p:cNvPr id="9" name="Text Placeholder 6"/>
          <p:cNvSpPr>
            <a:spLocks noGrp="1"/>
          </p:cNvSpPr>
          <p:nvPr>
            <p:ph type="body" sz="quarter" idx="18" hasCustomPrompt="1"/>
          </p:nvPr>
        </p:nvSpPr>
        <p:spPr>
          <a:xfrm>
            <a:off x="571500" y="893065"/>
            <a:ext cx="11010900" cy="293688"/>
          </a:xfrm>
        </p:spPr>
        <p:txBody>
          <a:bodyPr/>
          <a:lstStyle>
            <a:lvl1pPr marL="0" indent="0">
              <a:buNone/>
              <a:defRPr sz="1800">
                <a:solidFill>
                  <a:schemeClr val="bg1"/>
                </a:solidFill>
              </a:defRPr>
            </a:lvl1pPr>
          </a:lstStyle>
          <a:p>
            <a:pPr lvl="0"/>
            <a:r>
              <a:rPr lang="en-US"/>
              <a:t>Subhead</a:t>
            </a:r>
          </a:p>
        </p:txBody>
      </p:sp>
      <p:sp>
        <p:nvSpPr>
          <p:cNvPr id="5" name="Slide Number Placeholder 1">
            <a:extLst>
              <a:ext uri="{FF2B5EF4-FFF2-40B4-BE49-F238E27FC236}">
                <a16:creationId xmlns:a16="http://schemas.microsoft.com/office/drawing/2014/main" id="{0D66AD43-A32D-FD42-A24A-E66B00C8F21B}"/>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Tree>
    <p:extLst>
      <p:ext uri="{BB962C8B-B14F-4D97-AF65-F5344CB8AC3E}">
        <p14:creationId xmlns:p14="http://schemas.microsoft.com/office/powerpoint/2010/main" val="2590788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CF605B-6B61-5842-83EF-B78B90A0648B}"/>
              </a:ext>
            </a:extLst>
          </p:cNvPr>
          <p:cNvSpPr/>
          <p:nvPr userDrawn="1"/>
        </p:nvSpPr>
        <p:spPr>
          <a:xfrm>
            <a:off x="0" y="0"/>
            <a:ext cx="12192000" cy="6111631"/>
          </a:xfrm>
          <a:prstGeom prst="rect">
            <a:avLst/>
          </a:prstGeom>
          <a:gradFill>
            <a:gsLst>
              <a:gs pos="0">
                <a:schemeClr val="tx1">
                  <a:lumMod val="85000"/>
                  <a:lumOff val="15000"/>
                </a:schemeClr>
              </a:gs>
              <a:gs pos="100000">
                <a:schemeClr val="tx1">
                  <a:lumMod val="75000"/>
                  <a:lumOff val="2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1">
            <a:extLst>
              <a:ext uri="{FF2B5EF4-FFF2-40B4-BE49-F238E27FC236}">
                <a16:creationId xmlns:a16="http://schemas.microsoft.com/office/drawing/2014/main" id="{CB5F08E6-C01D-7E40-BAA4-FBCD0668D4AF}"/>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Tree>
    <p:extLst>
      <p:ext uri="{BB962C8B-B14F-4D97-AF65-F5344CB8AC3E}">
        <p14:creationId xmlns:p14="http://schemas.microsoft.com/office/powerpoint/2010/main" val="1564854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a:ln/>
        </p:spPr>
        <p:txBody>
          <a:bodyPr/>
          <a:lstStyle>
            <a:lvl1pPr>
              <a:defRPr/>
            </a:lvl1pPr>
          </a:lstStyle>
          <a:p>
            <a:pPr>
              <a:defRPr/>
            </a:pPr>
            <a:fld id="{5B8DBC12-A20F-43BE-98D2-51FC33F7334E}"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9096219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3.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jpeg"/><Relationship Id="rId5" Type="http://schemas.openxmlformats.org/officeDocument/2006/relationships/image" Target="../media/image9.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5.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6.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1.jpeg"/><Relationship Id="rId5" Type="http://schemas.openxmlformats.org/officeDocument/2006/relationships/slideLayout" Target="../slideLayouts/slideLayout44.xml"/><Relationship Id="rId10" Type="http://schemas.openxmlformats.org/officeDocument/2006/relationships/image" Target="../media/image9.png"/><Relationship Id="rId4" Type="http://schemas.openxmlformats.org/officeDocument/2006/relationships/slideLayout" Target="../slideLayouts/slideLayout43.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B6D7A0-AED9-3D44-AB31-3D72AAEE634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rot="10800000">
            <a:off x="3286" y="6768643"/>
            <a:ext cx="12189504" cy="92197"/>
          </a:xfrm>
          <a:prstGeom prst="rect">
            <a:avLst/>
          </a:prstGeom>
        </p:spPr>
      </p:pic>
    </p:spTree>
    <p:extLst>
      <p:ext uri="{BB962C8B-B14F-4D97-AF65-F5344CB8AC3E}">
        <p14:creationId xmlns:p14="http://schemas.microsoft.com/office/powerpoint/2010/main" val="369520588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Lst>
  <p:hf hdr="0" ftr="0" dt="0"/>
  <p:txStyles>
    <p:titleStyle>
      <a:lvl1pPr algn="l" defTabSz="914400" rtl="0" eaLnBrk="1" latinLnBrk="0" hangingPunct="1">
        <a:lnSpc>
          <a:spcPct val="90000"/>
        </a:lnSpc>
        <a:spcBef>
          <a:spcPct val="0"/>
        </a:spcBef>
        <a:buNone/>
        <a:defRPr sz="2400" b="0" i="0" kern="1200" cap="none" baseline="0">
          <a:solidFill>
            <a:schemeClr val="tx2"/>
          </a:solidFill>
          <a:latin typeface="Arial" charset="0"/>
          <a:ea typeface="Arial" charset="0"/>
          <a:cs typeface="Arial" charset="0"/>
        </a:defRPr>
      </a:lvl1pPr>
    </p:titleStyle>
    <p:bodyStyle>
      <a:lvl1pPr marL="252000" indent="-252000" algn="l" defTabSz="914400" rtl="0" eaLnBrk="1" latinLnBrk="0" hangingPunct="1">
        <a:lnSpc>
          <a:spcPct val="95000"/>
        </a:lnSpc>
        <a:spcBef>
          <a:spcPts val="1800"/>
        </a:spcBef>
        <a:buClr>
          <a:schemeClr val="tx2"/>
        </a:buClr>
        <a:buSzPct val="115000"/>
        <a:buFont typeface="Wingdings" charset="2"/>
        <a:buChar char="§"/>
        <a:defRPr sz="1800" b="1" kern="1200" cap="none" baseline="0">
          <a:solidFill>
            <a:schemeClr val="tx1"/>
          </a:solidFill>
          <a:latin typeface="+mn-lt"/>
          <a:ea typeface="+mn-ea"/>
          <a:cs typeface="+mn-cs"/>
        </a:defRPr>
      </a:lvl1pPr>
      <a:lvl2pPr marL="432000" indent="-180000" algn="l" defTabSz="914400" rtl="0" eaLnBrk="1" latinLnBrk="0" hangingPunct="1">
        <a:lnSpc>
          <a:spcPct val="100000"/>
        </a:lnSpc>
        <a:spcBef>
          <a:spcPts val="300"/>
        </a:spcBef>
        <a:buClr>
          <a:schemeClr val="accent5"/>
        </a:buClr>
        <a:buSzPct val="95000"/>
        <a:buFont typeface="Wingdings" charset="2"/>
        <a:buChar char="§"/>
        <a:defRPr sz="1600" kern="1200">
          <a:solidFill>
            <a:schemeClr val="tx1"/>
          </a:solidFill>
          <a:latin typeface="+mn-lt"/>
          <a:ea typeface="+mn-ea"/>
          <a:cs typeface="+mn-cs"/>
        </a:defRPr>
      </a:lvl2pPr>
      <a:lvl3pPr marL="684000" indent="-180000" algn="l" defTabSz="914400" rtl="0" eaLnBrk="1" latinLnBrk="0" hangingPunct="1">
        <a:lnSpc>
          <a:spcPct val="100000"/>
        </a:lnSpc>
        <a:spcBef>
          <a:spcPts val="300"/>
        </a:spcBef>
        <a:buSzPct val="75000"/>
        <a:buFont typeface="Wingdings"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75000"/>
        <a:buFont typeface="Wingdings"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Wingdings"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3E715B-9217-8241-84AA-8F8D1C434A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0" y="6111756"/>
            <a:ext cx="12196998" cy="92254"/>
          </a:xfrm>
          <a:prstGeom prst="rect">
            <a:avLst/>
          </a:prstGeom>
        </p:spPr>
      </p:pic>
      <p:sp>
        <p:nvSpPr>
          <p:cNvPr id="5" name="Slide Number Placeholder 1">
            <a:extLst>
              <a:ext uri="{FF2B5EF4-FFF2-40B4-BE49-F238E27FC236}">
                <a16:creationId xmlns:a16="http://schemas.microsoft.com/office/drawing/2014/main" id="{C38C6610-DD59-FF4A-8AE0-EDCBAA642DEB}"/>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pic>
        <p:nvPicPr>
          <p:cNvPr id="6" name="Picture 5">
            <a:extLst>
              <a:ext uri="{FF2B5EF4-FFF2-40B4-BE49-F238E27FC236}">
                <a16:creationId xmlns:a16="http://schemas.microsoft.com/office/drawing/2014/main" id="{DFFE59CB-FF35-7C42-82A3-CE147BCDCEA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spTree>
    <p:extLst>
      <p:ext uri="{BB962C8B-B14F-4D97-AF65-F5344CB8AC3E}">
        <p14:creationId xmlns:p14="http://schemas.microsoft.com/office/powerpoint/2010/main" val="3822924004"/>
      </p:ext>
    </p:extLst>
  </p:cSld>
  <p:clrMap bg1="lt1" tx1="dk1" bg2="lt2" tx2="dk2" accent1="accent1" accent2="accent2" accent3="accent3" accent4="accent4" accent5="accent5" accent6="accent6" hlink="hlink" folHlink="folHlink"/>
  <p:sldLayoutIdLst>
    <p:sldLayoutId id="214748383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ADC188-9594-294C-A01B-9CDAFD442182}"/>
              </a:ext>
            </a:extLst>
          </p:cNvPr>
          <p:cNvSpPr/>
          <p:nvPr userDrawn="1"/>
        </p:nvSpPr>
        <p:spPr>
          <a:xfrm>
            <a:off x="0" y="0"/>
            <a:ext cx="12192000" cy="6111631"/>
          </a:xfrm>
          <a:prstGeom prst="rect">
            <a:avLst/>
          </a:prstGeom>
          <a:gradFill>
            <a:gsLst>
              <a:gs pos="0">
                <a:schemeClr val="tx1">
                  <a:lumMod val="85000"/>
                  <a:lumOff val="15000"/>
                </a:schemeClr>
              </a:gs>
              <a:gs pos="100000">
                <a:schemeClr val="tx1">
                  <a:lumMod val="75000"/>
                  <a:lumOff val="2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571500" y="432617"/>
            <a:ext cx="8460000" cy="442744"/>
          </a:xfrm>
          <a:prstGeom prst="rect">
            <a:avLst/>
          </a:prstGeom>
        </p:spPr>
        <p:txBody>
          <a:bodyPr vert="horz" lIns="91440" tIns="45720" rIns="91440" bIns="45720" rtlCol="0" anchor="t" anchorCtr="0">
            <a:noAutofit/>
          </a:bodyPr>
          <a:lstStyle/>
          <a:p>
            <a:r>
              <a:rPr lang="en-US"/>
              <a:t>CLICK TO EDIT MASTER TITLE STYLE</a:t>
            </a:r>
          </a:p>
        </p:txBody>
      </p:sp>
      <p:sp>
        <p:nvSpPr>
          <p:cNvPr id="9" name="Text Placeholder 2"/>
          <p:cNvSpPr>
            <a:spLocks noGrp="1"/>
          </p:cNvSpPr>
          <p:nvPr>
            <p:ph type="body" idx="1"/>
          </p:nvPr>
        </p:nvSpPr>
        <p:spPr>
          <a:xfrm>
            <a:off x="571500" y="1413735"/>
            <a:ext cx="10402646" cy="403052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62A5B28A-AECB-3746-9D45-DF2C769BDB4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pic>
        <p:nvPicPr>
          <p:cNvPr id="18" name="Picture 17">
            <a:extLst>
              <a:ext uri="{FF2B5EF4-FFF2-40B4-BE49-F238E27FC236}">
                <a16:creationId xmlns:a16="http://schemas.microsoft.com/office/drawing/2014/main" id="{8AE237DB-ADB5-834A-95C1-D1415A4425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rot="10800000">
            <a:off x="0" y="6111756"/>
            <a:ext cx="12196998" cy="92254"/>
          </a:xfrm>
          <a:prstGeom prst="rect">
            <a:avLst/>
          </a:prstGeom>
        </p:spPr>
      </p:pic>
      <p:sp>
        <p:nvSpPr>
          <p:cNvPr id="7" name="Slide Number Placeholder 1">
            <a:extLst>
              <a:ext uri="{FF2B5EF4-FFF2-40B4-BE49-F238E27FC236}">
                <a16:creationId xmlns:a16="http://schemas.microsoft.com/office/drawing/2014/main" id="{BC18E70E-0BA5-6D49-8068-862A4BE894DB}"/>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Tree>
    <p:extLst>
      <p:ext uri="{BB962C8B-B14F-4D97-AF65-F5344CB8AC3E}">
        <p14:creationId xmlns:p14="http://schemas.microsoft.com/office/powerpoint/2010/main" val="509753175"/>
      </p:ext>
    </p:extLst>
  </p:cSld>
  <p:clrMap bg1="lt1" tx1="dk1" bg2="lt2" tx2="dk2" accent1="accent1" accent2="accent2" accent3="accent3" accent4="accent4" accent5="accent5" accent6="accent6" hlink="hlink" folHlink="folHlink"/>
  <p:sldLayoutIdLst>
    <p:sldLayoutId id="2147483666" r:id="rId1"/>
    <p:sldLayoutId id="2147483654" r:id="rId2"/>
    <p:sldLayoutId id="2147483689" r:id="rId3"/>
    <p:sldLayoutId id="2147483882" r:id="rId4"/>
    <p:sldLayoutId id="2147483883" r:id="rId5"/>
  </p:sldLayoutIdLst>
  <p:hf hdr="0" ftr="0" dt="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Wingdings" charset="2"/>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Wingdings" charset="2"/>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charset="2"/>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5"/>
        </a:buClr>
        <a:buFont typeface="Wingdings" charset="2"/>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Font typeface="Wingdings" charset="2"/>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29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571500" y="432617"/>
            <a:ext cx="8460000" cy="442744"/>
          </a:xfrm>
          <a:prstGeom prst="rect">
            <a:avLst/>
          </a:prstGeom>
        </p:spPr>
        <p:txBody>
          <a:bodyPr vert="horz" lIns="91440" tIns="45720" rIns="91440" bIns="45720" rtlCol="0" anchor="t" anchorCtr="0">
            <a:noAutofit/>
          </a:bodyPr>
          <a:lstStyle/>
          <a:p>
            <a:r>
              <a:rPr lang="en-US"/>
              <a:t>CLICK TO EDIT MASTER TITLE STYLE</a:t>
            </a:r>
          </a:p>
        </p:txBody>
      </p:sp>
      <p:sp>
        <p:nvSpPr>
          <p:cNvPr id="9" name="Text Placeholder 2"/>
          <p:cNvSpPr>
            <a:spLocks noGrp="1"/>
          </p:cNvSpPr>
          <p:nvPr>
            <p:ph type="body" idx="1"/>
          </p:nvPr>
        </p:nvSpPr>
        <p:spPr>
          <a:xfrm>
            <a:off x="571500" y="1413735"/>
            <a:ext cx="10402646" cy="403052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62A5B28A-AECB-3746-9D45-DF2C769BDB4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pic>
        <p:nvPicPr>
          <p:cNvPr id="18" name="Picture 17">
            <a:extLst>
              <a:ext uri="{FF2B5EF4-FFF2-40B4-BE49-F238E27FC236}">
                <a16:creationId xmlns:a16="http://schemas.microsoft.com/office/drawing/2014/main" id="{8AE237DB-ADB5-834A-95C1-D1415A44253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rot="10800000">
            <a:off x="0" y="6111756"/>
            <a:ext cx="12196998" cy="92254"/>
          </a:xfrm>
          <a:prstGeom prst="rect">
            <a:avLst/>
          </a:prstGeom>
        </p:spPr>
      </p:pic>
      <p:sp>
        <p:nvSpPr>
          <p:cNvPr id="7" name="Slide Number Placeholder 1">
            <a:extLst>
              <a:ext uri="{FF2B5EF4-FFF2-40B4-BE49-F238E27FC236}">
                <a16:creationId xmlns:a16="http://schemas.microsoft.com/office/drawing/2014/main" id="{BC18E70E-0BA5-6D49-8068-862A4BE894DB}"/>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Tree>
    <p:extLst>
      <p:ext uri="{BB962C8B-B14F-4D97-AF65-F5344CB8AC3E}">
        <p14:creationId xmlns:p14="http://schemas.microsoft.com/office/powerpoint/2010/main" val="174752710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Lst>
  <p:hf hdr="0" ftr="0" dt="0"/>
  <p:txStyles>
    <p:titleStyle>
      <a:lvl1pPr algn="l" defTabSz="914400" rtl="0" eaLnBrk="1" latinLnBrk="0" hangingPunct="1">
        <a:lnSpc>
          <a:spcPct val="90000"/>
        </a:lnSpc>
        <a:spcBef>
          <a:spcPct val="0"/>
        </a:spcBef>
        <a:buNone/>
        <a:defRPr sz="3200" b="1"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Wingdings" charset="2"/>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Wingdings" charset="2"/>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charset="2"/>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buClr>
        <a:buFont typeface="Wingdings" charset="2"/>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5"/>
        </a:buClr>
        <a:buFont typeface="Wingdings" charset="2"/>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29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97330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8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44282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 name="Title 1"/>
          <p:cNvSpPr txBox="1">
            <a:spLocks/>
          </p:cNvSpPr>
          <p:nvPr userDrawn="1"/>
        </p:nvSpPr>
        <p:spPr>
          <a:xfrm flipH="1">
            <a:off x="755371" y="3254661"/>
            <a:ext cx="6351282" cy="880018"/>
          </a:xfrm>
          <a:prstGeom prst="rect">
            <a:avLst/>
          </a:prstGeom>
        </p:spPr>
        <p:txBody>
          <a:bodyPr/>
          <a:lstStyle>
            <a:lvl1pPr algn="l" defTabSz="914400" rtl="0" eaLnBrk="1" latinLnBrk="0" hangingPunct="1">
              <a:lnSpc>
                <a:spcPct val="90000"/>
              </a:lnSpc>
              <a:spcBef>
                <a:spcPct val="0"/>
              </a:spcBef>
              <a:buNone/>
              <a:defRPr sz="3600" b="1" i="0" kern="1200" cap="none" baseline="0">
                <a:solidFill>
                  <a:schemeClr val="bg1"/>
                </a:solidFill>
                <a:latin typeface="Arial" charset="0"/>
                <a:ea typeface="Arial" charset="0"/>
                <a:cs typeface="Arial" charset="0"/>
              </a:defRPr>
            </a:lvl1pPr>
          </a:lstStyle>
          <a:p>
            <a:pPr algn="ctr"/>
            <a:r>
              <a:rPr lang="en-US" sz="3600" b="1" i="0">
                <a:latin typeface="Arial" charset="0"/>
                <a:ea typeface="Arial" charset="0"/>
                <a:cs typeface="Arial" charset="0"/>
              </a:rPr>
              <a:t>DIVIDER</a:t>
            </a:r>
            <a:r>
              <a:rPr lang="en-US" sz="3600" b="1" i="0" baseline="0">
                <a:latin typeface="Arial" charset="0"/>
                <a:ea typeface="Arial" charset="0"/>
                <a:cs typeface="Arial" charset="0"/>
              </a:rPr>
              <a:t> TITLE</a:t>
            </a:r>
            <a:endParaRPr lang="en-US" sz="3600" b="1" i="0">
              <a:latin typeface="Arial" charset="0"/>
              <a:ea typeface="Arial" charset="0"/>
              <a:cs typeface="Arial" charset="0"/>
            </a:endParaRPr>
          </a:p>
        </p:txBody>
      </p:sp>
      <p:pic>
        <p:nvPicPr>
          <p:cNvPr id="17" name="Picture 16">
            <a:extLst>
              <a:ext uri="{FF2B5EF4-FFF2-40B4-BE49-F238E27FC236}">
                <a16:creationId xmlns:a16="http://schemas.microsoft.com/office/drawing/2014/main" id="{4A7C4E21-AC52-EA4F-A601-3C891151A6D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793507" y="6327401"/>
            <a:ext cx="1110052" cy="399727"/>
          </a:xfrm>
          <a:prstGeom prst="rect">
            <a:avLst/>
          </a:prstGeom>
        </p:spPr>
      </p:pic>
      <p:pic>
        <p:nvPicPr>
          <p:cNvPr id="19" name="Picture 18">
            <a:extLst>
              <a:ext uri="{FF2B5EF4-FFF2-40B4-BE49-F238E27FC236}">
                <a16:creationId xmlns:a16="http://schemas.microsoft.com/office/drawing/2014/main" id="{75AA3E6C-7FD9-CA40-A674-8A09691FA39D}"/>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rot="10800000">
            <a:off x="0" y="6111756"/>
            <a:ext cx="12196998" cy="92254"/>
          </a:xfrm>
          <a:prstGeom prst="rect">
            <a:avLst/>
          </a:prstGeom>
        </p:spPr>
      </p:pic>
      <p:sp>
        <p:nvSpPr>
          <p:cNvPr id="6" name="Slide Number Placeholder 1">
            <a:extLst>
              <a:ext uri="{FF2B5EF4-FFF2-40B4-BE49-F238E27FC236}">
                <a16:creationId xmlns:a16="http://schemas.microsoft.com/office/drawing/2014/main" id="{EEBF97A0-B809-0D47-8421-ED74DB67A3E1}"/>
              </a:ext>
            </a:extLst>
          </p:cNvPr>
          <p:cNvSpPr>
            <a:spLocks noGrp="1"/>
          </p:cNvSpPr>
          <p:nvPr>
            <p:ph type="sldNum" sz="quarter" idx="4"/>
          </p:nvPr>
        </p:nvSpPr>
        <p:spPr>
          <a:xfrm>
            <a:off x="360160" y="6356350"/>
            <a:ext cx="2743200" cy="365125"/>
          </a:xfrm>
          <a:prstGeom prst="rect">
            <a:avLst/>
          </a:prstGeom>
        </p:spPr>
        <p:txBody>
          <a:bodyPr vert="horz" lIns="91440" tIns="45720" rIns="91440" bIns="45720" rtlCol="0" anchor="ctr"/>
          <a:lstStyle>
            <a:lvl1pPr algn="l">
              <a:defRPr sz="1000">
                <a:solidFill>
                  <a:schemeClr val="accent5"/>
                </a:solidFill>
              </a:defRPr>
            </a:lvl1pPr>
          </a:lstStyle>
          <a:p>
            <a:fld id="{EDDC4AA2-2287-DB4C-AE23-194195F7DD07}" type="slidenum">
              <a:rPr lang="en-US" smtClean="0"/>
              <a:pPr/>
              <a:t>‹#›</a:t>
            </a:fld>
            <a:endParaRPr lang="en-US"/>
          </a:p>
        </p:txBody>
      </p:sp>
    </p:spTree>
    <p:extLst>
      <p:ext uri="{BB962C8B-B14F-4D97-AF65-F5344CB8AC3E}">
        <p14:creationId xmlns:p14="http://schemas.microsoft.com/office/powerpoint/2010/main" val="73492378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047102"/>
      </p:ext>
    </p:extLst>
  </p:cSld>
  <p:clrMap bg1="lt1" tx1="dk1" bg2="lt2" tx2="dk2" accent1="accent1" accent2="accent2" accent3="accent3" accent4="accent4" accent5="accent5" accent6="accent6" hlink="hlink" folHlink="folHlink"/>
  <p:sldLayoutIdLst>
    <p:sldLayoutId id="21474838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80.heic"/><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1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heic"/></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notesSlide" Target="../notesSlides/notesSlide4.xml"/><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5" Type="http://schemas.openxmlformats.org/officeDocument/2006/relationships/image" Target="../media/image61.png"/><Relationship Id="rId10" Type="http://schemas.microsoft.com/office/2007/relationships/hdphoto" Target="../media/hdphoto34.wdp"/><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6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50CA5D-EF20-EB40-BADB-E3AE7F0175EA}"/>
              </a:ext>
            </a:extLst>
          </p:cNvPr>
          <p:cNvSpPr>
            <a:spLocks noGrp="1"/>
          </p:cNvSpPr>
          <p:nvPr>
            <p:ph type="title"/>
          </p:nvPr>
        </p:nvSpPr>
        <p:spPr>
          <a:xfrm>
            <a:off x="1209916" y="1969077"/>
            <a:ext cx="8206227" cy="572554"/>
          </a:xfrm>
        </p:spPr>
        <p:txBody>
          <a:bodyPr/>
          <a:lstStyle/>
          <a:p>
            <a:r>
              <a:rPr lang="en-US"/>
              <a:t>KNAUF INSULATION </a:t>
            </a:r>
            <a:br>
              <a:rPr lang="en-US"/>
            </a:br>
            <a:r>
              <a:rPr lang="en-US"/>
              <a:t>AND GLASS RECYCLING</a:t>
            </a:r>
          </a:p>
        </p:txBody>
      </p:sp>
    </p:spTree>
    <p:extLst>
      <p:ext uri="{BB962C8B-B14F-4D97-AF65-F5344CB8AC3E}">
        <p14:creationId xmlns:p14="http://schemas.microsoft.com/office/powerpoint/2010/main" val="3421245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10DDCC-CF2F-4B8B-322E-7182382BA1A6}"/>
              </a:ext>
            </a:extLst>
          </p:cNvPr>
          <p:cNvSpPr>
            <a:spLocks noGrp="1"/>
          </p:cNvSpPr>
          <p:nvPr>
            <p:ph type="body" sz="quarter" idx="17"/>
          </p:nvPr>
        </p:nvSpPr>
        <p:spPr/>
        <p:txBody>
          <a:bodyPr/>
          <a:lstStyle/>
          <a:p>
            <a:r>
              <a:rPr lang="en-US"/>
              <a:t>LOCAL PARTNERS</a:t>
            </a:r>
          </a:p>
        </p:txBody>
      </p:sp>
      <p:sp>
        <p:nvSpPr>
          <p:cNvPr id="4" name="Slide Number Placeholder 3">
            <a:extLst>
              <a:ext uri="{FF2B5EF4-FFF2-40B4-BE49-F238E27FC236}">
                <a16:creationId xmlns:a16="http://schemas.microsoft.com/office/drawing/2014/main" id="{25018929-7C4E-21FC-8683-D54097491DA9}"/>
              </a:ext>
            </a:extLst>
          </p:cNvPr>
          <p:cNvSpPr>
            <a:spLocks noGrp="1"/>
          </p:cNvSpPr>
          <p:nvPr>
            <p:ph type="sldNum" sz="quarter" idx="4"/>
          </p:nvPr>
        </p:nvSpPr>
        <p:spPr/>
        <p:txBody>
          <a:bodyPr/>
          <a:lstStyle/>
          <a:p>
            <a:fld id="{EDDC4AA2-2287-DB4C-AE23-194195F7DD07}" type="slidenum">
              <a:rPr lang="en-US" smtClean="0"/>
              <a:pPr/>
              <a:t>10</a:t>
            </a:fld>
            <a:endParaRPr lang="en-US"/>
          </a:p>
        </p:txBody>
      </p:sp>
      <p:pic>
        <p:nvPicPr>
          <p:cNvPr id="6" name="Picture 5" descr="A map of a state with several blue squares&#10;&#10;Description automatically generated">
            <a:extLst>
              <a:ext uri="{FF2B5EF4-FFF2-40B4-BE49-F238E27FC236}">
                <a16:creationId xmlns:a16="http://schemas.microsoft.com/office/drawing/2014/main" id="{4FAA42CB-FE08-2101-8A7A-B5F0CF438885}"/>
              </a:ext>
            </a:extLst>
          </p:cNvPr>
          <p:cNvPicPr>
            <a:picLocks noChangeAspect="1"/>
          </p:cNvPicPr>
          <p:nvPr/>
        </p:nvPicPr>
        <p:blipFill>
          <a:blip r:embed="rId2"/>
          <a:stretch>
            <a:fillRect/>
          </a:stretch>
        </p:blipFill>
        <p:spPr>
          <a:xfrm>
            <a:off x="4696756" y="192314"/>
            <a:ext cx="3932416" cy="5956300"/>
          </a:xfrm>
          <a:prstGeom prst="rect">
            <a:avLst/>
          </a:prstGeom>
        </p:spPr>
      </p:pic>
      <p:pic>
        <p:nvPicPr>
          <p:cNvPr id="5" name="Picture 4" descr="A yellow and green logo&#10;&#10;Description automatically generated">
            <a:extLst>
              <a:ext uri="{FF2B5EF4-FFF2-40B4-BE49-F238E27FC236}">
                <a16:creationId xmlns:a16="http://schemas.microsoft.com/office/drawing/2014/main" id="{5C2987E2-C22F-FB36-E840-967700ACB195}"/>
              </a:ext>
            </a:extLst>
          </p:cNvPr>
          <p:cNvPicPr>
            <a:picLocks noChangeAspect="1"/>
          </p:cNvPicPr>
          <p:nvPr/>
        </p:nvPicPr>
        <p:blipFill>
          <a:blip r:embed="rId3"/>
          <a:stretch>
            <a:fillRect/>
          </a:stretch>
        </p:blipFill>
        <p:spPr>
          <a:xfrm>
            <a:off x="8960757" y="823250"/>
            <a:ext cx="2743200" cy="893499"/>
          </a:xfrm>
          <a:prstGeom prst="rect">
            <a:avLst/>
          </a:prstGeom>
        </p:spPr>
      </p:pic>
      <p:pic>
        <p:nvPicPr>
          <p:cNvPr id="7" name="Picture 6" descr="A logo of a recycling district&#10;&#10;Description automatically generated">
            <a:extLst>
              <a:ext uri="{FF2B5EF4-FFF2-40B4-BE49-F238E27FC236}">
                <a16:creationId xmlns:a16="http://schemas.microsoft.com/office/drawing/2014/main" id="{3F430860-A419-A5C8-DEF6-6F2336AB098C}"/>
              </a:ext>
            </a:extLst>
          </p:cNvPr>
          <p:cNvPicPr>
            <a:picLocks noChangeAspect="1"/>
          </p:cNvPicPr>
          <p:nvPr/>
        </p:nvPicPr>
        <p:blipFill>
          <a:blip r:embed="rId4"/>
          <a:stretch>
            <a:fillRect/>
          </a:stretch>
        </p:blipFill>
        <p:spPr>
          <a:xfrm>
            <a:off x="1162850" y="1264557"/>
            <a:ext cx="2245409" cy="2164443"/>
          </a:xfrm>
          <a:prstGeom prst="rect">
            <a:avLst/>
          </a:prstGeom>
        </p:spPr>
      </p:pic>
      <p:cxnSp>
        <p:nvCxnSpPr>
          <p:cNvPr id="9" name="Straight Connector 8">
            <a:extLst>
              <a:ext uri="{FF2B5EF4-FFF2-40B4-BE49-F238E27FC236}">
                <a16:creationId xmlns:a16="http://schemas.microsoft.com/office/drawing/2014/main" id="{912FBA5C-11FF-B7AE-FF68-487A76D69CC3}"/>
              </a:ext>
            </a:extLst>
          </p:cNvPr>
          <p:cNvCxnSpPr>
            <a:cxnSpLocks/>
          </p:cNvCxnSpPr>
          <p:nvPr/>
        </p:nvCxnSpPr>
        <p:spPr>
          <a:xfrm flipH="1">
            <a:off x="7444673" y="1579279"/>
            <a:ext cx="1626499" cy="1591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3597D7-752A-24BC-3F9D-200F98D2C079}"/>
              </a:ext>
            </a:extLst>
          </p:cNvPr>
          <p:cNvCxnSpPr>
            <a:cxnSpLocks/>
          </p:cNvCxnSpPr>
          <p:nvPr/>
        </p:nvCxnSpPr>
        <p:spPr>
          <a:xfrm>
            <a:off x="3299381" y="2441542"/>
            <a:ext cx="4154362" cy="121175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7013DE1-AD37-332C-DA54-BD799CABAECE}"/>
              </a:ext>
            </a:extLst>
          </p:cNvPr>
          <p:cNvPicPr>
            <a:picLocks noChangeAspect="1"/>
          </p:cNvPicPr>
          <p:nvPr/>
        </p:nvPicPr>
        <p:blipFill>
          <a:blip r:embed="rId5"/>
          <a:stretch>
            <a:fillRect/>
          </a:stretch>
        </p:blipFill>
        <p:spPr>
          <a:xfrm>
            <a:off x="9747049" y="3386776"/>
            <a:ext cx="1610315" cy="1502275"/>
          </a:xfrm>
          <a:prstGeom prst="rect">
            <a:avLst/>
          </a:prstGeom>
        </p:spPr>
      </p:pic>
      <p:cxnSp>
        <p:nvCxnSpPr>
          <p:cNvPr id="22" name="Straight Connector 21">
            <a:extLst>
              <a:ext uri="{FF2B5EF4-FFF2-40B4-BE49-F238E27FC236}">
                <a16:creationId xmlns:a16="http://schemas.microsoft.com/office/drawing/2014/main" id="{C4477C87-A849-EE66-2E25-BB53D3853630}"/>
              </a:ext>
            </a:extLst>
          </p:cNvPr>
          <p:cNvCxnSpPr>
            <a:cxnSpLocks/>
          </p:cNvCxnSpPr>
          <p:nvPr/>
        </p:nvCxnSpPr>
        <p:spPr>
          <a:xfrm flipH="1" flipV="1">
            <a:off x="7846299" y="3511943"/>
            <a:ext cx="1985524" cy="704007"/>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672753F6-BFD3-BB43-F621-AC9B797E4854}"/>
              </a:ext>
            </a:extLst>
          </p:cNvPr>
          <p:cNvPicPr>
            <a:picLocks noChangeAspect="1"/>
          </p:cNvPicPr>
          <p:nvPr/>
        </p:nvPicPr>
        <p:blipFill>
          <a:blip r:embed="rId6"/>
          <a:stretch>
            <a:fillRect/>
          </a:stretch>
        </p:blipFill>
        <p:spPr>
          <a:xfrm>
            <a:off x="812046" y="5083684"/>
            <a:ext cx="2596213" cy="509759"/>
          </a:xfrm>
          <a:prstGeom prst="rect">
            <a:avLst/>
          </a:prstGeom>
        </p:spPr>
      </p:pic>
    </p:spTree>
    <p:extLst>
      <p:ext uri="{BB962C8B-B14F-4D97-AF65-F5344CB8AC3E}">
        <p14:creationId xmlns:p14="http://schemas.microsoft.com/office/powerpoint/2010/main" val="3044237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10DDCC-CF2F-4B8B-322E-7182382BA1A6}"/>
              </a:ext>
            </a:extLst>
          </p:cNvPr>
          <p:cNvSpPr>
            <a:spLocks noGrp="1"/>
          </p:cNvSpPr>
          <p:nvPr>
            <p:ph type="body" sz="quarter" idx="17"/>
          </p:nvPr>
        </p:nvSpPr>
        <p:spPr/>
        <p:txBody>
          <a:bodyPr/>
          <a:lstStyle/>
          <a:p>
            <a:r>
              <a:rPr lang="en-US"/>
              <a:t>LOCAL COLLECTION</a:t>
            </a:r>
          </a:p>
        </p:txBody>
      </p:sp>
      <p:sp>
        <p:nvSpPr>
          <p:cNvPr id="4" name="Slide Number Placeholder 3">
            <a:extLst>
              <a:ext uri="{FF2B5EF4-FFF2-40B4-BE49-F238E27FC236}">
                <a16:creationId xmlns:a16="http://schemas.microsoft.com/office/drawing/2014/main" id="{25018929-7C4E-21FC-8683-D54097491DA9}"/>
              </a:ext>
            </a:extLst>
          </p:cNvPr>
          <p:cNvSpPr>
            <a:spLocks noGrp="1"/>
          </p:cNvSpPr>
          <p:nvPr>
            <p:ph type="sldNum" sz="quarter" idx="4"/>
          </p:nvPr>
        </p:nvSpPr>
        <p:spPr/>
        <p:txBody>
          <a:bodyPr/>
          <a:lstStyle/>
          <a:p>
            <a:fld id="{EDDC4AA2-2287-DB4C-AE23-194195F7DD07}" type="slidenum">
              <a:rPr lang="en-US" smtClean="0"/>
              <a:pPr/>
              <a:t>11</a:t>
            </a:fld>
            <a:endParaRPr lang="en-US"/>
          </a:p>
        </p:txBody>
      </p:sp>
      <p:pic>
        <p:nvPicPr>
          <p:cNvPr id="7" name="Picture 6">
            <a:extLst>
              <a:ext uri="{FF2B5EF4-FFF2-40B4-BE49-F238E27FC236}">
                <a16:creationId xmlns:a16="http://schemas.microsoft.com/office/drawing/2014/main" id="{9CA58DDE-0735-6A62-3C79-EC83DC3BAADF}"/>
              </a:ext>
            </a:extLst>
          </p:cNvPr>
          <p:cNvPicPr>
            <a:picLocks noChangeAspect="1"/>
          </p:cNvPicPr>
          <p:nvPr/>
        </p:nvPicPr>
        <p:blipFill>
          <a:blip r:embed="rId3"/>
          <a:stretch>
            <a:fillRect/>
          </a:stretch>
        </p:blipFill>
        <p:spPr>
          <a:xfrm>
            <a:off x="7857567" y="3658011"/>
            <a:ext cx="1821739" cy="1142320"/>
          </a:xfrm>
          <a:prstGeom prst="rect">
            <a:avLst/>
          </a:prstGeom>
        </p:spPr>
      </p:pic>
      <p:pic>
        <p:nvPicPr>
          <p:cNvPr id="8" name="Picture 7">
            <a:extLst>
              <a:ext uri="{FF2B5EF4-FFF2-40B4-BE49-F238E27FC236}">
                <a16:creationId xmlns:a16="http://schemas.microsoft.com/office/drawing/2014/main" id="{CFC006E6-0F89-AA54-2E68-328FB11C3CDE}"/>
              </a:ext>
            </a:extLst>
          </p:cNvPr>
          <p:cNvPicPr>
            <a:picLocks noChangeAspect="1"/>
          </p:cNvPicPr>
          <p:nvPr/>
        </p:nvPicPr>
        <p:blipFill>
          <a:blip r:embed="rId4"/>
          <a:stretch>
            <a:fillRect/>
          </a:stretch>
        </p:blipFill>
        <p:spPr>
          <a:xfrm>
            <a:off x="10664232" y="1077355"/>
            <a:ext cx="915912" cy="915912"/>
          </a:xfrm>
          <a:prstGeom prst="rect">
            <a:avLst/>
          </a:prstGeom>
        </p:spPr>
      </p:pic>
      <p:pic>
        <p:nvPicPr>
          <p:cNvPr id="11" name="Picture 10">
            <a:extLst>
              <a:ext uri="{FF2B5EF4-FFF2-40B4-BE49-F238E27FC236}">
                <a16:creationId xmlns:a16="http://schemas.microsoft.com/office/drawing/2014/main" id="{CA18244A-0BD7-EFF2-3DB1-95F3575FD196}"/>
              </a:ext>
            </a:extLst>
          </p:cNvPr>
          <p:cNvPicPr>
            <a:picLocks noChangeAspect="1"/>
          </p:cNvPicPr>
          <p:nvPr/>
        </p:nvPicPr>
        <p:blipFill>
          <a:blip r:embed="rId5"/>
          <a:stretch>
            <a:fillRect/>
          </a:stretch>
        </p:blipFill>
        <p:spPr>
          <a:xfrm>
            <a:off x="10458450" y="2196649"/>
            <a:ext cx="1371600" cy="1200150"/>
          </a:xfrm>
          <a:prstGeom prst="rect">
            <a:avLst/>
          </a:prstGeom>
        </p:spPr>
      </p:pic>
      <p:pic>
        <p:nvPicPr>
          <p:cNvPr id="12" name="Picture 11">
            <a:extLst>
              <a:ext uri="{FF2B5EF4-FFF2-40B4-BE49-F238E27FC236}">
                <a16:creationId xmlns:a16="http://schemas.microsoft.com/office/drawing/2014/main" id="{40AC8168-6605-A3B5-D617-9850751440EF}"/>
              </a:ext>
            </a:extLst>
          </p:cNvPr>
          <p:cNvPicPr>
            <a:picLocks noChangeAspect="1"/>
          </p:cNvPicPr>
          <p:nvPr/>
        </p:nvPicPr>
        <p:blipFill>
          <a:blip r:embed="rId6"/>
          <a:stretch>
            <a:fillRect/>
          </a:stretch>
        </p:blipFill>
        <p:spPr>
          <a:xfrm>
            <a:off x="10559115" y="3600181"/>
            <a:ext cx="1126146" cy="1200150"/>
          </a:xfrm>
          <a:prstGeom prst="rect">
            <a:avLst/>
          </a:prstGeom>
        </p:spPr>
      </p:pic>
      <p:pic>
        <p:nvPicPr>
          <p:cNvPr id="13" name="Picture 12">
            <a:extLst>
              <a:ext uri="{FF2B5EF4-FFF2-40B4-BE49-F238E27FC236}">
                <a16:creationId xmlns:a16="http://schemas.microsoft.com/office/drawing/2014/main" id="{1DF9486B-E4FB-25C1-9A3E-808B84C59B66}"/>
              </a:ext>
            </a:extLst>
          </p:cNvPr>
          <p:cNvPicPr>
            <a:picLocks noChangeAspect="1"/>
          </p:cNvPicPr>
          <p:nvPr/>
        </p:nvPicPr>
        <p:blipFill>
          <a:blip r:embed="rId7"/>
          <a:stretch>
            <a:fillRect/>
          </a:stretch>
        </p:blipFill>
        <p:spPr>
          <a:xfrm>
            <a:off x="9883881" y="171138"/>
            <a:ext cx="2211418" cy="631834"/>
          </a:xfrm>
          <a:prstGeom prst="rect">
            <a:avLst/>
          </a:prstGeom>
        </p:spPr>
      </p:pic>
      <p:pic>
        <p:nvPicPr>
          <p:cNvPr id="14" name="Picture 13">
            <a:extLst>
              <a:ext uri="{FF2B5EF4-FFF2-40B4-BE49-F238E27FC236}">
                <a16:creationId xmlns:a16="http://schemas.microsoft.com/office/drawing/2014/main" id="{559010EF-27C5-71B4-69F7-8783953E31FA}"/>
              </a:ext>
            </a:extLst>
          </p:cNvPr>
          <p:cNvPicPr>
            <a:picLocks noChangeAspect="1"/>
          </p:cNvPicPr>
          <p:nvPr/>
        </p:nvPicPr>
        <p:blipFill>
          <a:blip r:embed="rId8"/>
          <a:stretch>
            <a:fillRect/>
          </a:stretch>
        </p:blipFill>
        <p:spPr>
          <a:xfrm>
            <a:off x="7718145" y="2682896"/>
            <a:ext cx="1902098" cy="712458"/>
          </a:xfrm>
          <a:prstGeom prst="rect">
            <a:avLst/>
          </a:prstGeom>
        </p:spPr>
      </p:pic>
      <p:pic>
        <p:nvPicPr>
          <p:cNvPr id="15" name="Picture 14">
            <a:extLst>
              <a:ext uri="{FF2B5EF4-FFF2-40B4-BE49-F238E27FC236}">
                <a16:creationId xmlns:a16="http://schemas.microsoft.com/office/drawing/2014/main" id="{0350EFC7-78AA-3F90-0D2B-F4C2D3273256}"/>
              </a:ext>
            </a:extLst>
          </p:cNvPr>
          <p:cNvPicPr>
            <a:picLocks noChangeAspect="1"/>
          </p:cNvPicPr>
          <p:nvPr/>
        </p:nvPicPr>
        <p:blipFill>
          <a:blip r:embed="rId9"/>
          <a:stretch>
            <a:fillRect/>
          </a:stretch>
        </p:blipFill>
        <p:spPr>
          <a:xfrm>
            <a:off x="7817388" y="168336"/>
            <a:ext cx="1703613" cy="846450"/>
          </a:xfrm>
          <a:prstGeom prst="rect">
            <a:avLst/>
          </a:prstGeom>
        </p:spPr>
      </p:pic>
      <p:pic>
        <p:nvPicPr>
          <p:cNvPr id="16" name="Picture 15">
            <a:extLst>
              <a:ext uri="{FF2B5EF4-FFF2-40B4-BE49-F238E27FC236}">
                <a16:creationId xmlns:a16="http://schemas.microsoft.com/office/drawing/2014/main" id="{B694B214-F592-C696-53DD-A968670C250F}"/>
              </a:ext>
            </a:extLst>
          </p:cNvPr>
          <p:cNvPicPr>
            <a:picLocks noChangeAspect="1"/>
          </p:cNvPicPr>
          <p:nvPr/>
        </p:nvPicPr>
        <p:blipFill rotWithShape="1">
          <a:blip r:embed="rId10"/>
          <a:srcRect t="19524" b="30699"/>
          <a:stretch/>
        </p:blipFill>
        <p:spPr>
          <a:xfrm>
            <a:off x="10207153" y="5003713"/>
            <a:ext cx="1830070" cy="910968"/>
          </a:xfrm>
          <a:prstGeom prst="rect">
            <a:avLst/>
          </a:prstGeom>
        </p:spPr>
      </p:pic>
      <p:pic>
        <p:nvPicPr>
          <p:cNvPr id="17" name="Picture 16">
            <a:extLst>
              <a:ext uri="{FF2B5EF4-FFF2-40B4-BE49-F238E27FC236}">
                <a16:creationId xmlns:a16="http://schemas.microsoft.com/office/drawing/2014/main" id="{590FA014-7286-CD29-5E30-E56AD49FD530}"/>
              </a:ext>
            </a:extLst>
          </p:cNvPr>
          <p:cNvPicPr>
            <a:picLocks noChangeAspect="1"/>
          </p:cNvPicPr>
          <p:nvPr/>
        </p:nvPicPr>
        <p:blipFill>
          <a:blip r:embed="rId11"/>
          <a:stretch>
            <a:fillRect/>
          </a:stretch>
        </p:blipFill>
        <p:spPr>
          <a:xfrm>
            <a:off x="7850044" y="1277920"/>
            <a:ext cx="1638300" cy="1105853"/>
          </a:xfrm>
          <a:prstGeom prst="rect">
            <a:avLst/>
          </a:prstGeom>
        </p:spPr>
      </p:pic>
      <p:pic>
        <p:nvPicPr>
          <p:cNvPr id="18" name="Picture 17">
            <a:extLst>
              <a:ext uri="{FF2B5EF4-FFF2-40B4-BE49-F238E27FC236}">
                <a16:creationId xmlns:a16="http://schemas.microsoft.com/office/drawing/2014/main" id="{34C6853A-E3A5-0342-3D86-65E20A485E52}"/>
              </a:ext>
            </a:extLst>
          </p:cNvPr>
          <p:cNvPicPr>
            <a:picLocks noChangeAspect="1"/>
          </p:cNvPicPr>
          <p:nvPr/>
        </p:nvPicPr>
        <p:blipFill>
          <a:blip r:embed="rId12"/>
          <a:stretch>
            <a:fillRect/>
          </a:stretch>
        </p:blipFill>
        <p:spPr>
          <a:xfrm>
            <a:off x="7841233" y="5063465"/>
            <a:ext cx="1907721" cy="873414"/>
          </a:xfrm>
          <a:prstGeom prst="rect">
            <a:avLst/>
          </a:prstGeom>
        </p:spPr>
      </p:pic>
      <p:sp>
        <p:nvSpPr>
          <p:cNvPr id="19" name="TextBox 18">
            <a:extLst>
              <a:ext uri="{FF2B5EF4-FFF2-40B4-BE49-F238E27FC236}">
                <a16:creationId xmlns:a16="http://schemas.microsoft.com/office/drawing/2014/main" id="{B3F87920-0B57-2EF0-6C0E-2161F7F06FEB}"/>
              </a:ext>
            </a:extLst>
          </p:cNvPr>
          <p:cNvSpPr txBox="1"/>
          <p:nvPr/>
        </p:nvSpPr>
        <p:spPr>
          <a:xfrm>
            <a:off x="755404" y="1182231"/>
            <a:ext cx="2927326" cy="4801314"/>
          </a:xfrm>
          <a:prstGeom prst="rect">
            <a:avLst/>
          </a:prstGeom>
          <a:noFill/>
        </p:spPr>
        <p:txBody>
          <a:bodyPr wrap="square" rtlCol="0">
            <a:spAutoFit/>
          </a:bodyPr>
          <a:lstStyle/>
          <a:p>
            <a:r>
              <a:rPr lang="en-US" b="1">
                <a:solidFill>
                  <a:schemeClr val="tx1">
                    <a:lumMod val="75000"/>
                    <a:lumOff val="25000"/>
                  </a:schemeClr>
                </a:solidFill>
              </a:rPr>
              <a:t>Shelbyville, IN</a:t>
            </a:r>
          </a:p>
          <a:p>
            <a:pPr marL="285750" indent="-285750">
              <a:buFont typeface="Arial" panose="020B0604020202020204" pitchFamily="34" charset="0"/>
              <a:buChar char="•"/>
            </a:pPr>
            <a:r>
              <a:rPr lang="en-US" sz="1600">
                <a:solidFill>
                  <a:schemeClr val="tx1">
                    <a:lumMod val="75000"/>
                    <a:lumOff val="25000"/>
                  </a:schemeClr>
                </a:solidFill>
              </a:rPr>
              <a:t>American Legion</a:t>
            </a:r>
          </a:p>
          <a:p>
            <a:pPr marL="285750" indent="-285750">
              <a:buFont typeface="Arial" panose="020B0604020202020204" pitchFamily="34" charset="0"/>
              <a:buChar char="•"/>
            </a:pPr>
            <a:r>
              <a:rPr lang="en-US" sz="1600">
                <a:solidFill>
                  <a:schemeClr val="tx1">
                    <a:lumMod val="75000"/>
                    <a:lumOff val="25000"/>
                  </a:schemeClr>
                </a:solidFill>
              </a:rPr>
              <a:t>Blue Agave</a:t>
            </a:r>
          </a:p>
          <a:p>
            <a:pPr marL="285750" indent="-285750">
              <a:buFont typeface="Arial" panose="020B0604020202020204" pitchFamily="34" charset="0"/>
              <a:buChar char="•"/>
            </a:pPr>
            <a:r>
              <a:rPr lang="en-US" sz="1600">
                <a:solidFill>
                  <a:schemeClr val="tx1">
                    <a:lumMod val="75000"/>
                    <a:lumOff val="25000"/>
                  </a:schemeClr>
                </a:solidFill>
              </a:rPr>
              <a:t>Eagles Lodge</a:t>
            </a:r>
          </a:p>
          <a:p>
            <a:pPr marL="285750" indent="-285750">
              <a:buFont typeface="Arial" panose="020B0604020202020204" pitchFamily="34" charset="0"/>
              <a:buChar char="•"/>
            </a:pPr>
            <a:r>
              <a:rPr lang="en-US" sz="1600">
                <a:solidFill>
                  <a:schemeClr val="tx1">
                    <a:lumMod val="75000"/>
                    <a:lumOff val="25000"/>
                  </a:schemeClr>
                </a:solidFill>
              </a:rPr>
              <a:t>Capones</a:t>
            </a:r>
          </a:p>
          <a:p>
            <a:pPr marL="285750" indent="-285750">
              <a:buFont typeface="Arial" panose="020B0604020202020204" pitchFamily="34" charset="0"/>
              <a:buChar char="•"/>
            </a:pPr>
            <a:r>
              <a:rPr lang="en-US" sz="1600">
                <a:solidFill>
                  <a:schemeClr val="tx1">
                    <a:lumMod val="75000"/>
                    <a:lumOff val="25000"/>
                  </a:schemeClr>
                </a:solidFill>
              </a:rPr>
              <a:t>Cadillac Jacks</a:t>
            </a:r>
          </a:p>
          <a:p>
            <a:pPr marL="285750" indent="-285750">
              <a:buFont typeface="Arial" panose="020B0604020202020204" pitchFamily="34" charset="0"/>
              <a:buChar char="•"/>
            </a:pPr>
            <a:r>
              <a:rPr lang="en-US" sz="1600">
                <a:solidFill>
                  <a:schemeClr val="tx1">
                    <a:lumMod val="75000"/>
                    <a:lumOff val="25000"/>
                  </a:schemeClr>
                </a:solidFill>
              </a:rPr>
              <a:t>Cancer Association</a:t>
            </a:r>
          </a:p>
          <a:p>
            <a:pPr marL="285750" indent="-285750">
              <a:buFont typeface="Arial" panose="020B0604020202020204" pitchFamily="34" charset="0"/>
              <a:buChar char="•"/>
            </a:pPr>
            <a:r>
              <a:rPr lang="en-US" sz="1600">
                <a:solidFill>
                  <a:schemeClr val="tx1">
                    <a:lumMod val="75000"/>
                    <a:lumOff val="25000"/>
                  </a:schemeClr>
                </a:solidFill>
              </a:rPr>
              <a:t>Kendall’s Tavern</a:t>
            </a:r>
          </a:p>
          <a:p>
            <a:pPr marL="285750" indent="-285750">
              <a:buFont typeface="Arial" panose="020B0604020202020204" pitchFamily="34" charset="0"/>
              <a:buChar char="•"/>
            </a:pPr>
            <a:r>
              <a:rPr lang="en-US" sz="1600" err="1">
                <a:solidFill>
                  <a:schemeClr val="tx1">
                    <a:lumMod val="75000"/>
                    <a:lumOff val="25000"/>
                  </a:schemeClr>
                </a:solidFill>
              </a:rPr>
              <a:t>Pudder’s</a:t>
            </a:r>
            <a:endParaRPr lang="en-US" sz="1600">
              <a:solidFill>
                <a:schemeClr val="tx1">
                  <a:lumMod val="75000"/>
                  <a:lumOff val="25000"/>
                </a:schemeClr>
              </a:solidFill>
            </a:endParaRPr>
          </a:p>
          <a:p>
            <a:pPr marL="285750" indent="-285750">
              <a:buFont typeface="Arial" panose="020B0604020202020204" pitchFamily="34" charset="0"/>
              <a:buChar char="•"/>
            </a:pPr>
            <a:r>
              <a:rPr lang="en-US" sz="1600">
                <a:solidFill>
                  <a:schemeClr val="tx1">
                    <a:lumMod val="75000"/>
                    <a:lumOff val="25000"/>
                  </a:schemeClr>
                </a:solidFill>
              </a:rPr>
              <a:t>Cagney’s Pizza King</a:t>
            </a:r>
          </a:p>
          <a:p>
            <a:pPr marL="285750" indent="-285750">
              <a:buFont typeface="Arial" panose="020B0604020202020204" pitchFamily="34" charset="0"/>
              <a:buChar char="•"/>
            </a:pPr>
            <a:r>
              <a:rPr lang="en-US" sz="1600">
                <a:solidFill>
                  <a:schemeClr val="tx1">
                    <a:lumMod val="75000"/>
                    <a:lumOff val="25000"/>
                  </a:schemeClr>
                </a:solidFill>
              </a:rPr>
              <a:t>Moose Lodge 2118</a:t>
            </a:r>
          </a:p>
          <a:p>
            <a:pPr marL="285750" indent="-285750">
              <a:buFont typeface="Arial" panose="020B0604020202020204" pitchFamily="34" charset="0"/>
              <a:buChar char="•"/>
            </a:pPr>
            <a:r>
              <a:rPr lang="en-US" sz="1600">
                <a:solidFill>
                  <a:schemeClr val="tx1">
                    <a:lumMod val="75000"/>
                    <a:lumOff val="25000"/>
                  </a:schemeClr>
                </a:solidFill>
              </a:rPr>
              <a:t>Willie </a:t>
            </a:r>
            <a:r>
              <a:rPr lang="en-US" sz="1600" err="1">
                <a:solidFill>
                  <a:schemeClr val="tx1">
                    <a:lumMod val="75000"/>
                    <a:lumOff val="25000"/>
                  </a:schemeClr>
                </a:solidFill>
              </a:rPr>
              <a:t>Farkle’s</a:t>
            </a:r>
            <a:endParaRPr lang="en-US" sz="1600">
              <a:solidFill>
                <a:schemeClr val="tx1">
                  <a:lumMod val="75000"/>
                  <a:lumOff val="25000"/>
                </a:schemeClr>
              </a:solidFill>
            </a:endParaRPr>
          </a:p>
          <a:p>
            <a:pPr marL="285750" indent="-285750">
              <a:buFont typeface="Arial" panose="020B0604020202020204" pitchFamily="34" charset="0"/>
              <a:buChar char="•"/>
            </a:pPr>
            <a:r>
              <a:rPr lang="en-US" sz="1600">
                <a:solidFill>
                  <a:schemeClr val="tx1">
                    <a:lumMod val="75000"/>
                    <a:lumOff val="25000"/>
                  </a:schemeClr>
                </a:solidFill>
              </a:rPr>
              <a:t>Knight’s of Columbus</a:t>
            </a:r>
          </a:p>
          <a:p>
            <a:pPr marL="285750" indent="-285750">
              <a:buFont typeface="Arial" panose="020B0604020202020204" pitchFamily="34" charset="0"/>
              <a:buChar char="•"/>
            </a:pPr>
            <a:r>
              <a:rPr lang="en-US" sz="1600">
                <a:solidFill>
                  <a:schemeClr val="tx1">
                    <a:lumMod val="75000"/>
                    <a:lumOff val="25000"/>
                  </a:schemeClr>
                </a:solidFill>
              </a:rPr>
              <a:t>VFW Post 2695</a:t>
            </a:r>
          </a:p>
          <a:p>
            <a:pPr marL="285750" indent="-285750">
              <a:buFont typeface="Arial" panose="020B0604020202020204" pitchFamily="34" charset="0"/>
              <a:buChar char="•"/>
            </a:pPr>
            <a:r>
              <a:rPr lang="en-US" sz="1600">
                <a:solidFill>
                  <a:schemeClr val="tx1">
                    <a:lumMod val="75000"/>
                    <a:lumOff val="25000"/>
                  </a:schemeClr>
                </a:solidFill>
              </a:rPr>
              <a:t>Hana Sushi &amp; Ramen</a:t>
            </a:r>
          </a:p>
          <a:p>
            <a:pPr marL="285750" indent="-285750">
              <a:buFont typeface="Arial" panose="020B0604020202020204" pitchFamily="34" charset="0"/>
              <a:buChar char="•"/>
            </a:pPr>
            <a:r>
              <a:rPr lang="en-US" sz="1600">
                <a:solidFill>
                  <a:schemeClr val="tx1">
                    <a:lumMod val="75000"/>
                    <a:lumOff val="25000"/>
                  </a:schemeClr>
                </a:solidFill>
              </a:rPr>
              <a:t>Cholula’s</a:t>
            </a:r>
          </a:p>
          <a:p>
            <a:pPr marL="285750" indent="-285750">
              <a:buFont typeface="Arial" panose="020B0604020202020204" pitchFamily="34" charset="0"/>
              <a:buChar char="•"/>
            </a:pPr>
            <a:r>
              <a:rPr lang="en-US" sz="1600">
                <a:solidFill>
                  <a:schemeClr val="tx1">
                    <a:lumMod val="75000"/>
                    <a:lumOff val="25000"/>
                  </a:schemeClr>
                </a:solidFill>
              </a:rPr>
              <a:t>San Jose Mexican </a:t>
            </a:r>
          </a:p>
          <a:p>
            <a:pPr marL="285750" indent="-285750">
              <a:buFont typeface="Arial" panose="020B0604020202020204" pitchFamily="34" charset="0"/>
              <a:buChar char="•"/>
            </a:pPr>
            <a:r>
              <a:rPr lang="en-US" sz="1600">
                <a:solidFill>
                  <a:schemeClr val="tx1">
                    <a:lumMod val="75000"/>
                    <a:lumOff val="25000"/>
                  </a:schemeClr>
                </a:solidFill>
              </a:rPr>
              <a:t>Maya’s Mexican Grill</a:t>
            </a:r>
          </a:p>
          <a:p>
            <a:pPr marL="285750" indent="-285750">
              <a:buFont typeface="Arial" panose="020B0604020202020204" pitchFamily="34" charset="0"/>
              <a:buChar char="•"/>
            </a:pPr>
            <a:r>
              <a:rPr lang="en-US" sz="1600">
                <a:solidFill>
                  <a:schemeClr val="tx1">
                    <a:lumMod val="75000"/>
                    <a:lumOff val="25000"/>
                  </a:schemeClr>
                </a:solidFill>
              </a:rPr>
              <a:t>Wings Etc.</a:t>
            </a:r>
            <a:endParaRPr lang="en-US">
              <a:solidFill>
                <a:schemeClr val="tx1">
                  <a:lumMod val="75000"/>
                  <a:lumOff val="25000"/>
                </a:schemeClr>
              </a:solidFill>
            </a:endParaRPr>
          </a:p>
        </p:txBody>
      </p:sp>
      <p:sp>
        <p:nvSpPr>
          <p:cNvPr id="20" name="TextBox 19">
            <a:extLst>
              <a:ext uri="{FF2B5EF4-FFF2-40B4-BE49-F238E27FC236}">
                <a16:creationId xmlns:a16="http://schemas.microsoft.com/office/drawing/2014/main" id="{7BA5B290-B9CC-43DE-C796-3C347F463EE6}"/>
              </a:ext>
            </a:extLst>
          </p:cNvPr>
          <p:cNvSpPr txBox="1"/>
          <p:nvPr/>
        </p:nvSpPr>
        <p:spPr>
          <a:xfrm>
            <a:off x="3789076" y="1179362"/>
            <a:ext cx="2927326" cy="4431983"/>
          </a:xfrm>
          <a:prstGeom prst="rect">
            <a:avLst/>
          </a:prstGeom>
          <a:noFill/>
        </p:spPr>
        <p:txBody>
          <a:bodyPr wrap="square" rtlCol="0">
            <a:spAutoFit/>
          </a:bodyPr>
          <a:lstStyle/>
          <a:p>
            <a:r>
              <a:rPr lang="en-US" b="1">
                <a:solidFill>
                  <a:schemeClr val="tx1">
                    <a:lumMod val="75000"/>
                    <a:lumOff val="25000"/>
                  </a:schemeClr>
                </a:solidFill>
              </a:rPr>
              <a:t>Morristown, IN</a:t>
            </a:r>
          </a:p>
          <a:p>
            <a:pPr marL="285750" indent="-285750">
              <a:buFont typeface="Arial" panose="020B0604020202020204" pitchFamily="34" charset="0"/>
              <a:buChar char="•"/>
            </a:pPr>
            <a:r>
              <a:rPr lang="en-US" sz="1600" err="1">
                <a:solidFill>
                  <a:schemeClr val="tx1">
                    <a:lumMod val="75000"/>
                    <a:lumOff val="25000"/>
                  </a:schemeClr>
                </a:solidFill>
              </a:rPr>
              <a:t>Kopper</a:t>
            </a:r>
            <a:r>
              <a:rPr lang="en-US" sz="1600">
                <a:solidFill>
                  <a:schemeClr val="tx1">
                    <a:lumMod val="75000"/>
                    <a:lumOff val="25000"/>
                  </a:schemeClr>
                </a:solidFill>
              </a:rPr>
              <a:t> Kettle</a:t>
            </a:r>
          </a:p>
          <a:p>
            <a:pPr marL="285750" indent="-285750">
              <a:buFont typeface="Arial" panose="020B0604020202020204" pitchFamily="34" charset="0"/>
              <a:buChar char="•"/>
            </a:pPr>
            <a:r>
              <a:rPr lang="en-US" sz="1600">
                <a:solidFill>
                  <a:schemeClr val="tx1">
                    <a:lumMod val="75000"/>
                    <a:lumOff val="25000"/>
                  </a:schemeClr>
                </a:solidFill>
              </a:rPr>
              <a:t>American Legion</a:t>
            </a:r>
            <a:br>
              <a:rPr lang="en-US">
                <a:solidFill>
                  <a:schemeClr val="tx1">
                    <a:lumMod val="75000"/>
                    <a:lumOff val="25000"/>
                  </a:schemeClr>
                </a:solidFill>
              </a:rPr>
            </a:br>
            <a:endParaRPr lang="en-US">
              <a:solidFill>
                <a:schemeClr val="tx1">
                  <a:lumMod val="75000"/>
                  <a:lumOff val="25000"/>
                </a:schemeClr>
              </a:solidFill>
            </a:endParaRPr>
          </a:p>
          <a:p>
            <a:r>
              <a:rPr lang="en-US" b="1">
                <a:solidFill>
                  <a:schemeClr val="tx1">
                    <a:lumMod val="75000"/>
                    <a:lumOff val="25000"/>
                  </a:schemeClr>
                </a:solidFill>
              </a:rPr>
              <a:t>Shirley, IN</a:t>
            </a:r>
          </a:p>
          <a:p>
            <a:pPr marL="285750" indent="-285750">
              <a:buFont typeface="Arial" panose="020B0604020202020204" pitchFamily="34" charset="0"/>
              <a:buChar char="•"/>
            </a:pPr>
            <a:r>
              <a:rPr lang="en-US" sz="1600">
                <a:solidFill>
                  <a:schemeClr val="tx1">
                    <a:lumMod val="75000"/>
                    <a:lumOff val="25000"/>
                  </a:schemeClr>
                </a:solidFill>
              </a:rPr>
              <a:t>Bens Bar</a:t>
            </a:r>
            <a:br>
              <a:rPr lang="en-US">
                <a:solidFill>
                  <a:schemeClr val="tx1">
                    <a:lumMod val="75000"/>
                    <a:lumOff val="25000"/>
                  </a:schemeClr>
                </a:solidFill>
              </a:rPr>
            </a:br>
            <a:endParaRPr lang="en-US">
              <a:solidFill>
                <a:schemeClr val="tx1">
                  <a:lumMod val="75000"/>
                  <a:lumOff val="25000"/>
                </a:schemeClr>
              </a:solidFill>
            </a:endParaRPr>
          </a:p>
          <a:p>
            <a:r>
              <a:rPr lang="en-US" b="1">
                <a:solidFill>
                  <a:schemeClr val="tx1">
                    <a:lumMod val="75000"/>
                    <a:lumOff val="25000"/>
                  </a:schemeClr>
                </a:solidFill>
              </a:rPr>
              <a:t>Greenfield, IN</a:t>
            </a:r>
          </a:p>
          <a:p>
            <a:pPr marL="285750" indent="-285750">
              <a:buFont typeface="Arial" panose="020B0604020202020204" pitchFamily="34" charset="0"/>
              <a:buChar char="•"/>
            </a:pPr>
            <a:r>
              <a:rPr lang="en-US" sz="1600">
                <a:solidFill>
                  <a:schemeClr val="tx1">
                    <a:lumMod val="75000"/>
                    <a:lumOff val="25000"/>
                  </a:schemeClr>
                </a:solidFill>
              </a:rPr>
              <a:t>Hancock County Jail</a:t>
            </a:r>
          </a:p>
          <a:p>
            <a:pPr marL="285750" indent="-285750">
              <a:buFont typeface="Arial" panose="020B0604020202020204" pitchFamily="34" charset="0"/>
              <a:buChar char="•"/>
            </a:pPr>
            <a:r>
              <a:rPr lang="en-US" sz="1600">
                <a:solidFill>
                  <a:schemeClr val="tx1">
                    <a:lumMod val="75000"/>
                    <a:lumOff val="25000"/>
                  </a:schemeClr>
                </a:solidFill>
              </a:rPr>
              <a:t>Purdue Extension</a:t>
            </a:r>
          </a:p>
          <a:p>
            <a:pPr marL="285750" indent="-285750">
              <a:buFont typeface="Arial" panose="020B0604020202020204" pitchFamily="34" charset="0"/>
              <a:buChar char="•"/>
            </a:pPr>
            <a:r>
              <a:rPr lang="en-US" sz="1600">
                <a:solidFill>
                  <a:schemeClr val="tx1">
                    <a:lumMod val="75000"/>
                    <a:lumOff val="25000"/>
                  </a:schemeClr>
                </a:solidFill>
              </a:rPr>
              <a:t>Hancock County FOP</a:t>
            </a:r>
          </a:p>
          <a:p>
            <a:pPr marL="285750" indent="-285750">
              <a:buFont typeface="Arial" panose="020B0604020202020204" pitchFamily="34" charset="0"/>
              <a:buChar char="•"/>
            </a:pPr>
            <a:r>
              <a:rPr lang="en-US" sz="1600" err="1">
                <a:solidFill>
                  <a:schemeClr val="tx1">
                    <a:lumMod val="75000"/>
                    <a:lumOff val="25000"/>
                  </a:schemeClr>
                </a:solidFill>
              </a:rPr>
              <a:t>Mozzies</a:t>
            </a:r>
            <a:r>
              <a:rPr lang="en-US" sz="1600">
                <a:solidFill>
                  <a:schemeClr val="tx1">
                    <a:lumMod val="75000"/>
                    <a:lumOff val="25000"/>
                  </a:schemeClr>
                </a:solidFill>
              </a:rPr>
              <a:t> Pizza</a:t>
            </a:r>
          </a:p>
          <a:p>
            <a:pPr marL="285750" indent="-285750">
              <a:buFont typeface="Arial" panose="020B0604020202020204" pitchFamily="34" charset="0"/>
              <a:buChar char="•"/>
            </a:pPr>
            <a:r>
              <a:rPr lang="en-US" sz="1600">
                <a:solidFill>
                  <a:schemeClr val="tx1">
                    <a:lumMod val="75000"/>
                    <a:lumOff val="25000"/>
                  </a:schemeClr>
                </a:solidFill>
              </a:rPr>
              <a:t>Carnegies</a:t>
            </a:r>
          </a:p>
          <a:p>
            <a:pPr marL="285750" indent="-285750">
              <a:buFont typeface="Arial" panose="020B0604020202020204" pitchFamily="34" charset="0"/>
              <a:buChar char="•"/>
            </a:pPr>
            <a:r>
              <a:rPr lang="en-US" sz="1600" err="1">
                <a:solidFill>
                  <a:schemeClr val="tx1">
                    <a:lumMod val="75000"/>
                    <a:lumOff val="25000"/>
                  </a:schemeClr>
                </a:solidFill>
              </a:rPr>
              <a:t>Donrigo</a:t>
            </a:r>
            <a:r>
              <a:rPr lang="en-US" sz="1600">
                <a:solidFill>
                  <a:schemeClr val="tx1">
                    <a:lumMod val="75000"/>
                    <a:lumOff val="25000"/>
                  </a:schemeClr>
                </a:solidFill>
              </a:rPr>
              <a:t> Mexican</a:t>
            </a:r>
          </a:p>
          <a:p>
            <a:pPr marL="285750" indent="-285750">
              <a:buFont typeface="Arial" panose="020B0604020202020204" pitchFamily="34" charset="0"/>
              <a:buChar char="•"/>
            </a:pPr>
            <a:r>
              <a:rPr lang="en-US" sz="1600">
                <a:solidFill>
                  <a:schemeClr val="tx1">
                    <a:lumMod val="75000"/>
                    <a:lumOff val="25000"/>
                  </a:schemeClr>
                </a:solidFill>
              </a:rPr>
              <a:t>Wing’s Etc.</a:t>
            </a:r>
          </a:p>
          <a:p>
            <a:pPr marL="285750" indent="-285750">
              <a:buFont typeface="Arial" panose="020B0604020202020204" pitchFamily="34" charset="0"/>
              <a:buChar char="•"/>
            </a:pPr>
            <a:r>
              <a:rPr lang="en-US" sz="1600" err="1">
                <a:solidFill>
                  <a:schemeClr val="tx1">
                    <a:lumMod val="75000"/>
                    <a:lumOff val="25000"/>
                  </a:schemeClr>
                </a:solidFill>
              </a:rPr>
              <a:t>O’Charley’s</a:t>
            </a:r>
            <a:endParaRPr lang="en-US" sz="1600">
              <a:solidFill>
                <a:schemeClr val="tx1">
                  <a:lumMod val="75000"/>
                  <a:lumOff val="25000"/>
                </a:schemeClr>
              </a:solidFill>
            </a:endParaRPr>
          </a:p>
          <a:p>
            <a:pPr marL="285750" indent="-285750">
              <a:buFont typeface="Arial" panose="020B0604020202020204" pitchFamily="34" charset="0"/>
              <a:buChar char="•"/>
            </a:pPr>
            <a:r>
              <a:rPr lang="en-US" sz="1600">
                <a:solidFill>
                  <a:schemeClr val="tx1">
                    <a:lumMod val="75000"/>
                    <a:lumOff val="25000"/>
                  </a:schemeClr>
                </a:solidFill>
              </a:rPr>
              <a:t>Applebee’s</a:t>
            </a:r>
            <a:endParaRPr lang="en-US">
              <a:solidFill>
                <a:schemeClr val="tx1">
                  <a:lumMod val="75000"/>
                  <a:lumOff val="25000"/>
                </a:schemeClr>
              </a:solidFill>
            </a:endParaRPr>
          </a:p>
        </p:txBody>
      </p:sp>
      <p:cxnSp>
        <p:nvCxnSpPr>
          <p:cNvPr id="22" name="Straight Connector 21">
            <a:extLst>
              <a:ext uri="{FF2B5EF4-FFF2-40B4-BE49-F238E27FC236}">
                <a16:creationId xmlns:a16="http://schemas.microsoft.com/office/drawing/2014/main" id="{ED1D308E-7D78-62F2-8F6A-6DB2762999CC}"/>
              </a:ext>
            </a:extLst>
          </p:cNvPr>
          <p:cNvCxnSpPr>
            <a:cxnSpLocks/>
          </p:cNvCxnSpPr>
          <p:nvPr/>
        </p:nvCxnSpPr>
        <p:spPr>
          <a:xfrm>
            <a:off x="6879688" y="1077355"/>
            <a:ext cx="0" cy="453102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45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752DD4-114E-F318-6D0E-8DAB92A1649B}"/>
              </a:ext>
            </a:extLst>
          </p:cNvPr>
          <p:cNvPicPr>
            <a:picLocks noChangeAspect="1" noChangeArrowheads="1"/>
          </p:cNvPicPr>
          <p:nvPr/>
        </p:nvPicPr>
        <p:blipFill>
          <a:blip r:embed="rId2">
            <a:alphaModFix amt="29000"/>
            <a:extLst>
              <a:ext uri="{28A0092B-C50C-407E-A947-70E740481C1C}">
                <a14:useLocalDpi xmlns:a14="http://schemas.microsoft.com/office/drawing/2010/main" val="0"/>
              </a:ext>
            </a:extLst>
          </a:blip>
          <a:srcRect/>
          <a:stretch>
            <a:fillRect/>
          </a:stretch>
        </p:blipFill>
        <p:spPr bwMode="auto">
          <a:xfrm>
            <a:off x="0" y="0"/>
            <a:ext cx="12192000" cy="61034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DE070F3-A20C-DA58-9212-6670D5417125}"/>
              </a:ext>
            </a:extLst>
          </p:cNvPr>
          <p:cNvSpPr>
            <a:spLocks noGrp="1"/>
          </p:cNvSpPr>
          <p:nvPr>
            <p:ph type="sldNum" sz="quarter" idx="4"/>
          </p:nvPr>
        </p:nvSpPr>
        <p:spPr/>
        <p:txBody>
          <a:bodyPr/>
          <a:lstStyle/>
          <a:p>
            <a:fld id="{EDDC4AA2-2287-DB4C-AE23-194195F7DD07}" type="slidenum">
              <a:rPr lang="en-US" smtClean="0"/>
              <a:pPr/>
              <a:t>12</a:t>
            </a:fld>
            <a:endParaRPr lang="en-US"/>
          </a:p>
        </p:txBody>
      </p:sp>
      <p:sp>
        <p:nvSpPr>
          <p:cNvPr id="2" name="Text Placeholder 1">
            <a:extLst>
              <a:ext uri="{FF2B5EF4-FFF2-40B4-BE49-F238E27FC236}">
                <a16:creationId xmlns:a16="http://schemas.microsoft.com/office/drawing/2014/main" id="{001B2C16-032C-C80C-B65A-E722D65BD096}"/>
              </a:ext>
            </a:extLst>
          </p:cNvPr>
          <p:cNvSpPr>
            <a:spLocks noGrp="1"/>
          </p:cNvSpPr>
          <p:nvPr>
            <p:ph type="body" sz="quarter" idx="17"/>
          </p:nvPr>
        </p:nvSpPr>
        <p:spPr>
          <a:xfrm>
            <a:off x="128638" y="136525"/>
            <a:ext cx="11010900" cy="442912"/>
          </a:xfrm>
        </p:spPr>
        <p:txBody>
          <a:bodyPr vert="horz" lIns="91440" tIns="45720" rIns="91440" bIns="45720" rtlCol="0" anchor="t">
            <a:noAutofit/>
          </a:bodyPr>
          <a:lstStyle/>
          <a:p>
            <a:r>
              <a:rPr lang="en-US"/>
              <a:t>SMALL STEPS – BIG IMPACT</a:t>
            </a:r>
          </a:p>
        </p:txBody>
      </p:sp>
      <p:pic>
        <p:nvPicPr>
          <p:cNvPr id="6" name="Picture 5" descr="A bin full of empty bottles&#10;&#10;Description automatically generated">
            <a:extLst>
              <a:ext uri="{FF2B5EF4-FFF2-40B4-BE49-F238E27FC236}">
                <a16:creationId xmlns:a16="http://schemas.microsoft.com/office/drawing/2014/main" id="{D1ADF380-54CC-9458-3FC8-C0941D062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3914" y="122221"/>
            <a:ext cx="1732421" cy="2309894"/>
          </a:xfrm>
          <a:prstGeom prst="rect">
            <a:avLst/>
          </a:prstGeom>
        </p:spPr>
      </p:pic>
      <p:pic>
        <p:nvPicPr>
          <p:cNvPr id="8" name="Picture 7" descr="A black trash cans on a street&#10;&#10;Description automatically generated">
            <a:extLst>
              <a:ext uri="{FF2B5EF4-FFF2-40B4-BE49-F238E27FC236}">
                <a16:creationId xmlns:a16="http://schemas.microsoft.com/office/drawing/2014/main" id="{25659FD2-40AB-6C77-52E5-2F570297B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3412" y="1530929"/>
            <a:ext cx="1974719" cy="2632959"/>
          </a:xfrm>
          <a:prstGeom prst="rect">
            <a:avLst/>
          </a:prstGeom>
        </p:spPr>
      </p:pic>
      <p:pic>
        <p:nvPicPr>
          <p:cNvPr id="10" name="Picture 9" descr="A white and green garbage container&#10;&#10;Description automatically generated">
            <a:extLst>
              <a:ext uri="{FF2B5EF4-FFF2-40B4-BE49-F238E27FC236}">
                <a16:creationId xmlns:a16="http://schemas.microsoft.com/office/drawing/2014/main" id="{0A1F3BB0-7C67-5DB1-3A27-F47A01ACF2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137" y="975855"/>
            <a:ext cx="3531909" cy="2648932"/>
          </a:xfrm>
          <a:prstGeom prst="rect">
            <a:avLst/>
          </a:prstGeom>
        </p:spPr>
      </p:pic>
      <p:pic>
        <p:nvPicPr>
          <p:cNvPr id="12" name="Picture 11" descr="A group of trash cans outside of a building&#10;&#10;Description automatically generated">
            <a:extLst>
              <a:ext uri="{FF2B5EF4-FFF2-40B4-BE49-F238E27FC236}">
                <a16:creationId xmlns:a16="http://schemas.microsoft.com/office/drawing/2014/main" id="{6EB7FD5D-0D59-B9CE-5F38-2F7FD20D7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9416" y="2618968"/>
            <a:ext cx="3739299" cy="2804474"/>
          </a:xfrm>
          <a:prstGeom prst="rect">
            <a:avLst/>
          </a:prstGeom>
        </p:spPr>
      </p:pic>
      <p:pic>
        <p:nvPicPr>
          <p:cNvPr id="14" name="Picture 13" descr="A container full of bottles&#10;&#10;Description automatically generated">
            <a:extLst>
              <a:ext uri="{FF2B5EF4-FFF2-40B4-BE49-F238E27FC236}">
                <a16:creationId xmlns:a16="http://schemas.microsoft.com/office/drawing/2014/main" id="{B31CF475-4018-D395-9D7C-36A0B51A7D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8994" y="3144056"/>
            <a:ext cx="2103356" cy="2804475"/>
          </a:xfrm>
          <a:prstGeom prst="rect">
            <a:avLst/>
          </a:prstGeom>
        </p:spPr>
      </p:pic>
    </p:spTree>
    <p:extLst>
      <p:ext uri="{BB962C8B-B14F-4D97-AF65-F5344CB8AC3E}">
        <p14:creationId xmlns:p14="http://schemas.microsoft.com/office/powerpoint/2010/main" val="2505015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1FE231-1021-3344-ACDD-58F09365AD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7434" y="5560036"/>
            <a:ext cx="1919939" cy="691365"/>
          </a:xfrm>
          <a:prstGeom prst="rect">
            <a:avLst/>
          </a:prstGeom>
        </p:spPr>
      </p:pic>
    </p:spTree>
    <p:extLst>
      <p:ext uri="{BB962C8B-B14F-4D97-AF65-F5344CB8AC3E}">
        <p14:creationId xmlns:p14="http://schemas.microsoft.com/office/powerpoint/2010/main" val="239300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64BCE2-137B-B84D-B8C1-AB6D8E1C2B3A}"/>
              </a:ext>
            </a:extLst>
          </p:cNvPr>
          <p:cNvSpPr>
            <a:spLocks noGrp="1"/>
          </p:cNvSpPr>
          <p:nvPr>
            <p:ph type="body" sz="quarter" idx="10"/>
          </p:nvPr>
        </p:nvSpPr>
        <p:spPr/>
        <p:txBody>
          <a:bodyPr/>
          <a:lstStyle/>
          <a:p>
            <a:r>
              <a:rPr lang="en-US"/>
              <a:t>WHO WE ARE</a:t>
            </a:r>
          </a:p>
        </p:txBody>
      </p:sp>
      <p:sp>
        <p:nvSpPr>
          <p:cNvPr id="2" name="Slide Number Placeholder 1">
            <a:extLst>
              <a:ext uri="{FF2B5EF4-FFF2-40B4-BE49-F238E27FC236}">
                <a16:creationId xmlns:a16="http://schemas.microsoft.com/office/drawing/2014/main" id="{D68763FB-E9AC-B546-ADC0-82A31C9794F6}"/>
              </a:ext>
            </a:extLst>
          </p:cNvPr>
          <p:cNvSpPr>
            <a:spLocks noGrp="1"/>
          </p:cNvSpPr>
          <p:nvPr>
            <p:ph type="sldNum" sz="quarter" idx="4"/>
          </p:nvPr>
        </p:nvSpPr>
        <p:spPr/>
        <p:txBody>
          <a:bodyPr/>
          <a:lstStyle/>
          <a:p>
            <a:fld id="{EDDC4AA2-2287-DB4C-AE23-194195F7DD07}" type="slidenum">
              <a:rPr lang="en-US" smtClean="0"/>
              <a:pPr/>
              <a:t>2</a:t>
            </a:fld>
            <a:endParaRPr lang="en-US"/>
          </a:p>
        </p:txBody>
      </p:sp>
    </p:spTree>
    <p:extLst>
      <p:ext uri="{BB962C8B-B14F-4D97-AF65-F5344CB8AC3E}">
        <p14:creationId xmlns:p14="http://schemas.microsoft.com/office/powerpoint/2010/main" val="10213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intage photo of a group of people posing for the camera&#10;&#10;Description automatically generated">
            <a:extLst>
              <a:ext uri="{FF2B5EF4-FFF2-40B4-BE49-F238E27FC236}">
                <a16:creationId xmlns:a16="http://schemas.microsoft.com/office/drawing/2014/main" id="{9D9515C9-14C9-9949-9FE4-43F0806DF2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111757"/>
          </a:xfrm>
          <a:prstGeom prst="rect">
            <a:avLst/>
          </a:prstGeom>
        </p:spPr>
      </p:pic>
      <p:sp>
        <p:nvSpPr>
          <p:cNvPr id="10" name="Rectangle 9">
            <a:extLst>
              <a:ext uri="{FF2B5EF4-FFF2-40B4-BE49-F238E27FC236}">
                <a16:creationId xmlns:a16="http://schemas.microsoft.com/office/drawing/2014/main" id="{0FF549FA-07C9-2246-B9DD-464C98A5E4A9}"/>
              </a:ext>
            </a:extLst>
          </p:cNvPr>
          <p:cNvSpPr/>
          <p:nvPr/>
        </p:nvSpPr>
        <p:spPr>
          <a:xfrm>
            <a:off x="0" y="0"/>
            <a:ext cx="12192000" cy="6111756"/>
          </a:xfrm>
          <a:prstGeom prst="rect">
            <a:avLst/>
          </a:prstGeom>
          <a:gradFill flip="none" rotWithShape="1">
            <a:gsLst>
              <a:gs pos="100000">
                <a:schemeClr val="accent2">
                  <a:alpha val="25000"/>
                </a:schemeClr>
              </a:gs>
              <a:gs pos="25000">
                <a:schemeClr val="tx2">
                  <a:alpha val="25000"/>
                </a:schemeClr>
              </a:gs>
              <a:gs pos="76000">
                <a:schemeClr val="accent3">
                  <a:alpha val="25000"/>
                </a:schemeClr>
              </a:gs>
              <a:gs pos="48000">
                <a:schemeClr val="accent6">
                  <a:alpha val="25000"/>
                </a:schemeClr>
              </a:gs>
              <a:gs pos="0">
                <a:srgbClr val="0088CE">
                  <a:alpha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DFDAA84-9456-864D-BFB5-FF5B03B958DD}"/>
              </a:ext>
            </a:extLst>
          </p:cNvPr>
          <p:cNvSpPr>
            <a:spLocks noGrp="1"/>
          </p:cNvSpPr>
          <p:nvPr>
            <p:ph type="body" sz="quarter" idx="17"/>
          </p:nvPr>
        </p:nvSpPr>
        <p:spPr/>
        <p:txBody>
          <a:bodyPr/>
          <a:lstStyle/>
          <a:p>
            <a:r>
              <a:rPr lang="en-US"/>
              <a:t>A FAMILY-OWNED COMPANY</a:t>
            </a:r>
          </a:p>
        </p:txBody>
      </p:sp>
      <p:sp>
        <p:nvSpPr>
          <p:cNvPr id="2" name="Slide Number Placeholder 1">
            <a:extLst>
              <a:ext uri="{FF2B5EF4-FFF2-40B4-BE49-F238E27FC236}">
                <a16:creationId xmlns:a16="http://schemas.microsoft.com/office/drawing/2014/main" id="{8ADE3544-36D1-DB47-AB01-06907E3534D3}"/>
              </a:ext>
            </a:extLst>
          </p:cNvPr>
          <p:cNvSpPr>
            <a:spLocks noGrp="1"/>
          </p:cNvSpPr>
          <p:nvPr>
            <p:ph type="sldNum" sz="quarter" idx="4"/>
          </p:nvPr>
        </p:nvSpPr>
        <p:spPr/>
        <p:txBody>
          <a:bodyPr/>
          <a:lstStyle/>
          <a:p>
            <a:fld id="{DFC476F5-9433-A242-8013-401444A33D50}" type="slidenum">
              <a:rPr lang="en-US" smtClean="0"/>
              <a:pPr/>
              <a:t>3</a:t>
            </a:fld>
            <a:endParaRPr lang="en-US"/>
          </a:p>
        </p:txBody>
      </p:sp>
      <p:sp>
        <p:nvSpPr>
          <p:cNvPr id="5" name="Oval 4">
            <a:extLst>
              <a:ext uri="{FF2B5EF4-FFF2-40B4-BE49-F238E27FC236}">
                <a16:creationId xmlns:a16="http://schemas.microsoft.com/office/drawing/2014/main" id="{0BCE2AC0-2208-D347-A872-B0B3CEEA90BE}"/>
              </a:ext>
            </a:extLst>
          </p:cNvPr>
          <p:cNvSpPr/>
          <p:nvPr/>
        </p:nvSpPr>
        <p:spPr>
          <a:xfrm>
            <a:off x="773520" y="2513788"/>
            <a:ext cx="2546048" cy="2546048"/>
          </a:xfrm>
          <a:prstGeom prst="ellipse">
            <a:avLst/>
          </a:prstGeom>
          <a:solidFill>
            <a:schemeClr val="bg1">
              <a:alpha val="80000"/>
            </a:schemeClr>
          </a:solidFill>
          <a:ln w="28575">
            <a:gradFill flip="none" rotWithShape="1">
              <a:gsLst>
                <a:gs pos="0">
                  <a:srgbClr val="0088CE"/>
                </a:gs>
                <a:gs pos="99000">
                  <a:schemeClr val="accent2"/>
                </a:gs>
                <a:gs pos="66000">
                  <a:schemeClr val="accent3"/>
                </a:gs>
                <a:gs pos="43000">
                  <a:schemeClr val="accent6"/>
                </a:gs>
                <a:gs pos="19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en-US" sz="1400">
                <a:solidFill>
                  <a:schemeClr val="tx1">
                    <a:lumMod val="95000"/>
                    <a:lumOff val="5000"/>
                  </a:schemeClr>
                </a:solidFill>
              </a:rPr>
              <a:t>The Knauf Group, founded by two brothers in 1932, remains </a:t>
            </a:r>
            <a:r>
              <a:rPr lang="en-US" sz="1900" b="1" spc="-20">
                <a:solidFill>
                  <a:schemeClr val="tx2"/>
                </a:solidFill>
              </a:rPr>
              <a:t>independently</a:t>
            </a:r>
          </a:p>
          <a:p>
            <a:pPr algn="ctr">
              <a:lnSpc>
                <a:spcPts val="2220"/>
              </a:lnSpc>
            </a:pPr>
            <a:r>
              <a:rPr lang="en-US" sz="2100" b="1">
                <a:solidFill>
                  <a:schemeClr val="tx2"/>
                </a:solidFill>
              </a:rPr>
              <a:t>owned.</a:t>
            </a:r>
          </a:p>
        </p:txBody>
      </p:sp>
      <p:sp>
        <p:nvSpPr>
          <p:cNvPr id="14" name="Oval 13">
            <a:extLst>
              <a:ext uri="{FF2B5EF4-FFF2-40B4-BE49-F238E27FC236}">
                <a16:creationId xmlns:a16="http://schemas.microsoft.com/office/drawing/2014/main" id="{FE6393CF-DA40-F34A-A25D-229E2A87DCAF}"/>
              </a:ext>
            </a:extLst>
          </p:cNvPr>
          <p:cNvSpPr/>
          <p:nvPr/>
        </p:nvSpPr>
        <p:spPr>
          <a:xfrm>
            <a:off x="3552689" y="2513787"/>
            <a:ext cx="2546048" cy="2546048"/>
          </a:xfrm>
          <a:prstGeom prst="ellipse">
            <a:avLst/>
          </a:prstGeom>
          <a:solidFill>
            <a:schemeClr val="bg1">
              <a:alpha val="80000"/>
            </a:schemeClr>
          </a:solidFill>
          <a:ln w="28575">
            <a:gradFill flip="none" rotWithShape="1">
              <a:gsLst>
                <a:gs pos="0">
                  <a:srgbClr val="0088CE"/>
                </a:gs>
                <a:gs pos="99000">
                  <a:schemeClr val="accent2"/>
                </a:gs>
                <a:gs pos="66000">
                  <a:schemeClr val="accent3"/>
                </a:gs>
                <a:gs pos="43000">
                  <a:schemeClr val="accent6"/>
                </a:gs>
                <a:gs pos="19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2"/>
                </a:solidFill>
              </a:rPr>
              <a:t>+85 years </a:t>
            </a:r>
            <a:br>
              <a:rPr lang="en-US">
                <a:solidFill>
                  <a:schemeClr val="tx1">
                    <a:lumMod val="95000"/>
                    <a:lumOff val="5000"/>
                  </a:schemeClr>
                </a:solidFill>
              </a:rPr>
            </a:br>
            <a:r>
              <a:rPr lang="en-US" sz="1400">
                <a:solidFill>
                  <a:schemeClr val="tx1">
                    <a:lumMod val="95000"/>
                    <a:lumOff val="5000"/>
                  </a:schemeClr>
                </a:solidFill>
              </a:rPr>
              <a:t>of experience as a </a:t>
            </a:r>
            <a:br>
              <a:rPr lang="en-US" sz="1400">
                <a:solidFill>
                  <a:schemeClr val="tx1">
                    <a:lumMod val="95000"/>
                    <a:lumOff val="5000"/>
                  </a:schemeClr>
                </a:solidFill>
              </a:rPr>
            </a:br>
            <a:r>
              <a:rPr lang="en-US" sz="1400">
                <a:solidFill>
                  <a:schemeClr val="tx1">
                    <a:lumMod val="95000"/>
                    <a:lumOff val="5000"/>
                  </a:schemeClr>
                </a:solidFill>
              </a:rPr>
              <a:t>manufacturer of building materials and construction systems</a:t>
            </a:r>
          </a:p>
        </p:txBody>
      </p:sp>
      <p:sp>
        <p:nvSpPr>
          <p:cNvPr id="18" name="Oval 17">
            <a:extLst>
              <a:ext uri="{FF2B5EF4-FFF2-40B4-BE49-F238E27FC236}">
                <a16:creationId xmlns:a16="http://schemas.microsoft.com/office/drawing/2014/main" id="{1282F17C-1516-9645-A245-6773EBFA2DB2}"/>
              </a:ext>
            </a:extLst>
          </p:cNvPr>
          <p:cNvSpPr/>
          <p:nvPr/>
        </p:nvSpPr>
        <p:spPr>
          <a:xfrm>
            <a:off x="6331859" y="2513788"/>
            <a:ext cx="2546048" cy="2546048"/>
          </a:xfrm>
          <a:prstGeom prst="ellipse">
            <a:avLst/>
          </a:prstGeom>
          <a:solidFill>
            <a:schemeClr val="bg1">
              <a:alpha val="80000"/>
            </a:schemeClr>
          </a:solidFill>
          <a:ln w="28575">
            <a:gradFill flip="none" rotWithShape="1">
              <a:gsLst>
                <a:gs pos="0">
                  <a:srgbClr val="0088CE"/>
                </a:gs>
                <a:gs pos="99000">
                  <a:schemeClr val="accent2"/>
                </a:gs>
                <a:gs pos="66000">
                  <a:schemeClr val="accent3"/>
                </a:gs>
                <a:gs pos="43000">
                  <a:schemeClr val="accent6"/>
                </a:gs>
                <a:gs pos="19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2"/>
                </a:solidFill>
              </a:rPr>
              <a:t>+40,000</a:t>
            </a:r>
            <a:br>
              <a:rPr lang="en-US" sz="1400">
                <a:solidFill>
                  <a:schemeClr val="tx1">
                    <a:lumMod val="95000"/>
                    <a:lumOff val="5000"/>
                  </a:schemeClr>
                </a:solidFill>
              </a:rPr>
            </a:br>
            <a:r>
              <a:rPr lang="en-US" sz="1400">
                <a:solidFill>
                  <a:schemeClr val="tx1">
                    <a:lumMod val="95000"/>
                    <a:lumOff val="5000"/>
                  </a:schemeClr>
                </a:solidFill>
              </a:rPr>
              <a:t>employees </a:t>
            </a:r>
            <a:br>
              <a:rPr lang="en-US" sz="1400">
                <a:solidFill>
                  <a:schemeClr val="tx1">
                    <a:lumMod val="95000"/>
                    <a:lumOff val="5000"/>
                  </a:schemeClr>
                </a:solidFill>
              </a:rPr>
            </a:br>
            <a:r>
              <a:rPr lang="en-US" sz="1400">
                <a:solidFill>
                  <a:schemeClr val="tx1">
                    <a:lumMod val="95000"/>
                    <a:lumOff val="5000"/>
                  </a:schemeClr>
                </a:solidFill>
              </a:rPr>
              <a:t>worldwide</a:t>
            </a:r>
          </a:p>
        </p:txBody>
      </p:sp>
      <p:sp>
        <p:nvSpPr>
          <p:cNvPr id="19" name="Oval 18">
            <a:extLst>
              <a:ext uri="{FF2B5EF4-FFF2-40B4-BE49-F238E27FC236}">
                <a16:creationId xmlns:a16="http://schemas.microsoft.com/office/drawing/2014/main" id="{828ED3C2-120B-9C4F-AB55-EFB0C60C3BB3}"/>
              </a:ext>
            </a:extLst>
          </p:cNvPr>
          <p:cNvSpPr/>
          <p:nvPr/>
        </p:nvSpPr>
        <p:spPr>
          <a:xfrm>
            <a:off x="9111028" y="2513787"/>
            <a:ext cx="2546048" cy="2546048"/>
          </a:xfrm>
          <a:prstGeom prst="ellipse">
            <a:avLst/>
          </a:prstGeom>
          <a:solidFill>
            <a:schemeClr val="bg1">
              <a:alpha val="80000"/>
            </a:schemeClr>
          </a:solidFill>
          <a:ln w="28575">
            <a:gradFill flip="none" rotWithShape="1">
              <a:gsLst>
                <a:gs pos="0">
                  <a:srgbClr val="0088CE"/>
                </a:gs>
                <a:gs pos="99000">
                  <a:schemeClr val="accent2"/>
                </a:gs>
                <a:gs pos="66000">
                  <a:schemeClr val="accent3"/>
                </a:gs>
                <a:gs pos="43000">
                  <a:schemeClr val="accent6"/>
                </a:gs>
                <a:gs pos="19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2"/>
                </a:solidFill>
              </a:rPr>
              <a:t>+250</a:t>
            </a:r>
            <a:br>
              <a:rPr lang="en-US" sz="2400">
                <a:solidFill>
                  <a:schemeClr val="tx1">
                    <a:lumMod val="95000"/>
                    <a:lumOff val="5000"/>
                  </a:schemeClr>
                </a:solidFill>
              </a:rPr>
            </a:br>
            <a:r>
              <a:rPr lang="en-US" sz="1400">
                <a:solidFill>
                  <a:schemeClr val="tx1">
                    <a:lumMod val="95000"/>
                    <a:lumOff val="5000"/>
                  </a:schemeClr>
                </a:solidFill>
              </a:rPr>
              <a:t>factories in more </a:t>
            </a:r>
            <a:br>
              <a:rPr lang="en-US" sz="1400">
                <a:solidFill>
                  <a:schemeClr val="tx1">
                    <a:lumMod val="95000"/>
                    <a:lumOff val="5000"/>
                  </a:schemeClr>
                </a:solidFill>
              </a:rPr>
            </a:br>
            <a:r>
              <a:rPr lang="en-US" sz="1400">
                <a:solidFill>
                  <a:schemeClr val="tx1">
                    <a:lumMod val="95000"/>
                    <a:lumOff val="5000"/>
                  </a:schemeClr>
                </a:solidFill>
              </a:rPr>
              <a:t>than </a:t>
            </a:r>
            <a:r>
              <a:rPr lang="en-US" sz="1400" b="1">
                <a:solidFill>
                  <a:schemeClr val="tx1">
                    <a:lumMod val="95000"/>
                    <a:lumOff val="5000"/>
                  </a:schemeClr>
                </a:solidFill>
              </a:rPr>
              <a:t>80 countries</a:t>
            </a:r>
          </a:p>
        </p:txBody>
      </p:sp>
    </p:spTree>
    <p:extLst>
      <p:ext uri="{BB962C8B-B14F-4D97-AF65-F5344CB8AC3E}">
        <p14:creationId xmlns:p14="http://schemas.microsoft.com/office/powerpoint/2010/main" val="3368642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36FA0F91-4FAD-4B48-A35A-B0FCC498D8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3783" y="0"/>
            <a:ext cx="7782276" cy="5510258"/>
          </a:xfrm>
          <a:prstGeom prst="rect">
            <a:avLst/>
          </a:prstGeom>
        </p:spPr>
      </p:pic>
      <p:sp>
        <p:nvSpPr>
          <p:cNvPr id="3" name="Text Placeholder 2">
            <a:extLst>
              <a:ext uri="{FF2B5EF4-FFF2-40B4-BE49-F238E27FC236}">
                <a16:creationId xmlns:a16="http://schemas.microsoft.com/office/drawing/2014/main" id="{13A09BFB-521C-AA44-984F-32D0C8845FF6}"/>
              </a:ext>
            </a:extLst>
          </p:cNvPr>
          <p:cNvSpPr>
            <a:spLocks noGrp="1"/>
          </p:cNvSpPr>
          <p:nvPr>
            <p:ph type="body" sz="quarter" idx="17"/>
          </p:nvPr>
        </p:nvSpPr>
        <p:spPr/>
        <p:txBody>
          <a:bodyPr/>
          <a:lstStyle/>
          <a:p>
            <a:r>
              <a:rPr lang="en-US"/>
              <a:t>THE COMMUNITIES WE CALL HOME</a:t>
            </a:r>
          </a:p>
        </p:txBody>
      </p:sp>
      <p:sp>
        <p:nvSpPr>
          <p:cNvPr id="2" name="Slide Number Placeholder 1">
            <a:extLst>
              <a:ext uri="{FF2B5EF4-FFF2-40B4-BE49-F238E27FC236}">
                <a16:creationId xmlns:a16="http://schemas.microsoft.com/office/drawing/2014/main" id="{1AA4D315-B839-1F42-AF69-DDAB2A1BF72C}"/>
              </a:ext>
            </a:extLst>
          </p:cNvPr>
          <p:cNvSpPr>
            <a:spLocks noGrp="1"/>
          </p:cNvSpPr>
          <p:nvPr>
            <p:ph type="sldNum" sz="quarter" idx="4"/>
          </p:nvPr>
        </p:nvSpPr>
        <p:spPr/>
        <p:txBody>
          <a:bodyPr/>
          <a:lstStyle/>
          <a:p>
            <a:fld id="{DFC476F5-9433-A242-8013-401444A33D50}" type="slidenum">
              <a:rPr lang="en-US" smtClean="0"/>
              <a:pPr/>
              <a:t>4</a:t>
            </a:fld>
            <a:endParaRPr lang="en-US"/>
          </a:p>
        </p:txBody>
      </p:sp>
      <p:grpSp>
        <p:nvGrpSpPr>
          <p:cNvPr id="61" name="Group 60">
            <a:extLst>
              <a:ext uri="{FF2B5EF4-FFF2-40B4-BE49-F238E27FC236}">
                <a16:creationId xmlns:a16="http://schemas.microsoft.com/office/drawing/2014/main" id="{8B334EC4-5909-2044-B886-4CC92DC4C3CC}"/>
              </a:ext>
            </a:extLst>
          </p:cNvPr>
          <p:cNvGrpSpPr/>
          <p:nvPr/>
        </p:nvGrpSpPr>
        <p:grpSpPr>
          <a:xfrm>
            <a:off x="1556332" y="2521301"/>
            <a:ext cx="1632088" cy="261430"/>
            <a:chOff x="1556332" y="2715686"/>
            <a:chExt cx="1632088" cy="261430"/>
          </a:xfrm>
        </p:grpSpPr>
        <p:grpSp>
          <p:nvGrpSpPr>
            <p:cNvPr id="17" name="Group 16">
              <a:extLst>
                <a:ext uri="{FF2B5EF4-FFF2-40B4-BE49-F238E27FC236}">
                  <a16:creationId xmlns:a16="http://schemas.microsoft.com/office/drawing/2014/main" id="{FF004B10-F5F8-984E-954C-FE3BD3F4D272}"/>
                </a:ext>
              </a:extLst>
            </p:cNvPr>
            <p:cNvGrpSpPr/>
            <p:nvPr/>
          </p:nvGrpSpPr>
          <p:grpSpPr>
            <a:xfrm>
              <a:off x="1643605" y="2892056"/>
              <a:ext cx="1544815" cy="85060"/>
              <a:chOff x="1643605" y="2892056"/>
              <a:chExt cx="1544815" cy="85060"/>
            </a:xfrm>
          </p:grpSpPr>
          <p:sp>
            <p:nvSpPr>
              <p:cNvPr id="14" name="Oval 13">
                <a:extLst>
                  <a:ext uri="{FF2B5EF4-FFF2-40B4-BE49-F238E27FC236}">
                    <a16:creationId xmlns:a16="http://schemas.microsoft.com/office/drawing/2014/main" id="{0A4AB16F-B232-A742-B41B-2519DDB69D97}"/>
                  </a:ext>
                </a:extLst>
              </p:cNvPr>
              <p:cNvSpPr/>
              <p:nvPr/>
            </p:nvSpPr>
            <p:spPr>
              <a:xfrm>
                <a:off x="3103360" y="2892056"/>
                <a:ext cx="85060" cy="85060"/>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6" name="Straight Connector 15">
                <a:extLst>
                  <a:ext uri="{FF2B5EF4-FFF2-40B4-BE49-F238E27FC236}">
                    <a16:creationId xmlns:a16="http://schemas.microsoft.com/office/drawing/2014/main" id="{E6B78D29-23D2-3240-8D23-FE86DF291225}"/>
                  </a:ext>
                </a:extLst>
              </p:cNvPr>
              <p:cNvCxnSpPr>
                <a:cxnSpLocks/>
              </p:cNvCxnSpPr>
              <p:nvPr/>
            </p:nvCxnSpPr>
            <p:spPr>
              <a:xfrm>
                <a:off x="1643605" y="2934586"/>
                <a:ext cx="14597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5B73AF2C-AE68-B74F-B58C-A5851992C514}"/>
                </a:ext>
              </a:extLst>
            </p:cNvPr>
            <p:cNvSpPr txBox="1"/>
            <p:nvPr/>
          </p:nvSpPr>
          <p:spPr>
            <a:xfrm>
              <a:off x="1556332" y="2715686"/>
              <a:ext cx="1184940" cy="246221"/>
            </a:xfrm>
            <a:prstGeom prst="rect">
              <a:avLst/>
            </a:prstGeom>
            <a:noFill/>
            <a:ln>
              <a:noFill/>
            </a:ln>
          </p:spPr>
          <p:txBody>
            <a:bodyPr wrap="none" rtlCol="0">
              <a:spAutoFit/>
            </a:bodyPr>
            <a:lstStyle/>
            <a:p>
              <a:r>
                <a:rPr lang="en-US" sz="1000" b="1">
                  <a:solidFill>
                    <a:schemeClr val="bg1"/>
                  </a:solidFill>
                </a:rPr>
                <a:t>Shasta Lake, CA</a:t>
              </a:r>
            </a:p>
          </p:txBody>
        </p:sp>
      </p:grpSp>
      <p:grpSp>
        <p:nvGrpSpPr>
          <p:cNvPr id="55" name="Group 54">
            <a:extLst>
              <a:ext uri="{FF2B5EF4-FFF2-40B4-BE49-F238E27FC236}">
                <a16:creationId xmlns:a16="http://schemas.microsoft.com/office/drawing/2014/main" id="{1C3F388A-CB7F-2A4C-AD73-9F1CFCA0695C}"/>
              </a:ext>
            </a:extLst>
          </p:cNvPr>
          <p:cNvGrpSpPr/>
          <p:nvPr/>
        </p:nvGrpSpPr>
        <p:grpSpPr>
          <a:xfrm>
            <a:off x="7535457" y="2365041"/>
            <a:ext cx="2371171" cy="261432"/>
            <a:chOff x="7535457" y="2559426"/>
            <a:chExt cx="2371171" cy="261432"/>
          </a:xfrm>
        </p:grpSpPr>
        <p:grpSp>
          <p:nvGrpSpPr>
            <p:cNvPr id="22" name="Group 21">
              <a:extLst>
                <a:ext uri="{FF2B5EF4-FFF2-40B4-BE49-F238E27FC236}">
                  <a16:creationId xmlns:a16="http://schemas.microsoft.com/office/drawing/2014/main" id="{B3EC508A-3014-A444-90E3-C1C96F12F1EC}"/>
                </a:ext>
              </a:extLst>
            </p:cNvPr>
            <p:cNvGrpSpPr/>
            <p:nvPr/>
          </p:nvGrpSpPr>
          <p:grpSpPr>
            <a:xfrm rot="10800000">
              <a:off x="7535457" y="2735798"/>
              <a:ext cx="2284839" cy="85060"/>
              <a:chOff x="903581" y="2892056"/>
              <a:chExt cx="2284839" cy="85060"/>
            </a:xfrm>
          </p:grpSpPr>
          <p:sp>
            <p:nvSpPr>
              <p:cNvPr id="23" name="Oval 22">
                <a:extLst>
                  <a:ext uri="{FF2B5EF4-FFF2-40B4-BE49-F238E27FC236}">
                    <a16:creationId xmlns:a16="http://schemas.microsoft.com/office/drawing/2014/main" id="{191C0B6F-BAB8-574F-BF9B-84536380F487}"/>
                  </a:ext>
                </a:extLst>
              </p:cNvPr>
              <p:cNvSpPr/>
              <p:nvPr/>
            </p:nvSpPr>
            <p:spPr>
              <a:xfrm>
                <a:off x="3103360" y="2892056"/>
                <a:ext cx="85060" cy="85060"/>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4" name="Straight Connector 23">
                <a:extLst>
                  <a:ext uri="{FF2B5EF4-FFF2-40B4-BE49-F238E27FC236}">
                    <a16:creationId xmlns:a16="http://schemas.microsoft.com/office/drawing/2014/main" id="{3475E6BB-D8DC-D94C-B06F-BE02B4CBC499}"/>
                  </a:ext>
                </a:extLst>
              </p:cNvPr>
              <p:cNvCxnSpPr>
                <a:cxnSpLocks/>
              </p:cNvCxnSpPr>
              <p:nvPr/>
            </p:nvCxnSpPr>
            <p:spPr>
              <a:xfrm rot="10800000" flipH="1">
                <a:off x="903581" y="2934586"/>
                <a:ext cx="21997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DB5809F5-9755-6F4D-BC0B-B38BC7AE215B}"/>
                </a:ext>
              </a:extLst>
            </p:cNvPr>
            <p:cNvSpPr txBox="1"/>
            <p:nvPr/>
          </p:nvSpPr>
          <p:spPr>
            <a:xfrm>
              <a:off x="9109615" y="2559426"/>
              <a:ext cx="797013" cy="246221"/>
            </a:xfrm>
            <a:prstGeom prst="rect">
              <a:avLst/>
            </a:prstGeom>
            <a:noFill/>
            <a:ln>
              <a:noFill/>
            </a:ln>
          </p:spPr>
          <p:txBody>
            <a:bodyPr wrap="none" rtlCol="0">
              <a:spAutoFit/>
            </a:bodyPr>
            <a:lstStyle/>
            <a:p>
              <a:r>
                <a:rPr lang="en-US" sz="1000" b="1">
                  <a:solidFill>
                    <a:schemeClr val="bg1"/>
                  </a:solidFill>
                </a:rPr>
                <a:t>Albion, MI</a:t>
              </a:r>
            </a:p>
          </p:txBody>
        </p:sp>
      </p:grpSp>
      <p:grpSp>
        <p:nvGrpSpPr>
          <p:cNvPr id="57" name="Group 56">
            <a:extLst>
              <a:ext uri="{FF2B5EF4-FFF2-40B4-BE49-F238E27FC236}">
                <a16:creationId xmlns:a16="http://schemas.microsoft.com/office/drawing/2014/main" id="{9103B5FD-815C-6D46-AFC5-70C015821A6C}"/>
              </a:ext>
            </a:extLst>
          </p:cNvPr>
          <p:cNvGrpSpPr/>
          <p:nvPr/>
        </p:nvGrpSpPr>
        <p:grpSpPr>
          <a:xfrm>
            <a:off x="8420164" y="2557675"/>
            <a:ext cx="2363237" cy="254103"/>
            <a:chOff x="8420164" y="2752060"/>
            <a:chExt cx="2363237" cy="254103"/>
          </a:xfrm>
        </p:grpSpPr>
        <p:grpSp>
          <p:nvGrpSpPr>
            <p:cNvPr id="29" name="Group 28">
              <a:extLst>
                <a:ext uri="{FF2B5EF4-FFF2-40B4-BE49-F238E27FC236}">
                  <a16:creationId xmlns:a16="http://schemas.microsoft.com/office/drawing/2014/main" id="{0661736B-7452-FF49-9E9D-0914FFE294D1}"/>
                </a:ext>
              </a:extLst>
            </p:cNvPr>
            <p:cNvGrpSpPr/>
            <p:nvPr/>
          </p:nvGrpSpPr>
          <p:grpSpPr>
            <a:xfrm rot="10800000">
              <a:off x="8420164" y="2921103"/>
              <a:ext cx="2277183" cy="85060"/>
              <a:chOff x="911237" y="2892056"/>
              <a:chExt cx="2277183" cy="85060"/>
            </a:xfrm>
          </p:grpSpPr>
          <p:sp>
            <p:nvSpPr>
              <p:cNvPr id="30" name="Oval 29">
                <a:extLst>
                  <a:ext uri="{FF2B5EF4-FFF2-40B4-BE49-F238E27FC236}">
                    <a16:creationId xmlns:a16="http://schemas.microsoft.com/office/drawing/2014/main" id="{26AC706F-A917-5B46-A6CE-53714F1A11D2}"/>
                  </a:ext>
                </a:extLst>
              </p:cNvPr>
              <p:cNvSpPr/>
              <p:nvPr/>
            </p:nvSpPr>
            <p:spPr>
              <a:xfrm>
                <a:off x="3103360" y="2892056"/>
                <a:ext cx="85060" cy="85060"/>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31" name="Straight Connector 30">
                <a:extLst>
                  <a:ext uri="{FF2B5EF4-FFF2-40B4-BE49-F238E27FC236}">
                    <a16:creationId xmlns:a16="http://schemas.microsoft.com/office/drawing/2014/main" id="{D711242C-EBCA-B641-B0E4-4E21432EBE66}"/>
                  </a:ext>
                </a:extLst>
              </p:cNvPr>
              <p:cNvCxnSpPr>
                <a:cxnSpLocks/>
              </p:cNvCxnSpPr>
              <p:nvPr/>
            </p:nvCxnSpPr>
            <p:spPr>
              <a:xfrm rot="10800000" flipH="1">
                <a:off x="911237" y="2934586"/>
                <a:ext cx="21921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1D53A521-5D82-E542-BA6C-8ABED5308543}"/>
                </a:ext>
              </a:extLst>
            </p:cNvPr>
            <p:cNvSpPr txBox="1"/>
            <p:nvPr/>
          </p:nvSpPr>
          <p:spPr>
            <a:xfrm>
              <a:off x="9872574" y="2752060"/>
              <a:ext cx="910827" cy="246221"/>
            </a:xfrm>
            <a:prstGeom prst="rect">
              <a:avLst/>
            </a:prstGeom>
            <a:noFill/>
            <a:ln>
              <a:noFill/>
            </a:ln>
          </p:spPr>
          <p:txBody>
            <a:bodyPr wrap="none" rtlCol="0">
              <a:spAutoFit/>
            </a:bodyPr>
            <a:lstStyle/>
            <a:p>
              <a:r>
                <a:rPr lang="en-US" sz="1000" b="1">
                  <a:solidFill>
                    <a:schemeClr val="bg1"/>
                  </a:solidFill>
                </a:rPr>
                <a:t>Inwood, WV</a:t>
              </a:r>
            </a:p>
          </p:txBody>
        </p:sp>
      </p:grpSp>
      <p:grpSp>
        <p:nvGrpSpPr>
          <p:cNvPr id="58" name="Group 57">
            <a:extLst>
              <a:ext uri="{FF2B5EF4-FFF2-40B4-BE49-F238E27FC236}">
                <a16:creationId xmlns:a16="http://schemas.microsoft.com/office/drawing/2014/main" id="{E1A784E9-838A-5141-84C0-38DE4ABCEF05}"/>
              </a:ext>
            </a:extLst>
          </p:cNvPr>
          <p:cNvGrpSpPr/>
          <p:nvPr/>
        </p:nvGrpSpPr>
        <p:grpSpPr>
          <a:xfrm>
            <a:off x="7516817" y="2811778"/>
            <a:ext cx="2751067" cy="264126"/>
            <a:chOff x="7513739" y="3005992"/>
            <a:chExt cx="2751067" cy="264126"/>
          </a:xfrm>
        </p:grpSpPr>
        <p:grpSp>
          <p:nvGrpSpPr>
            <p:cNvPr id="26" name="Group 25">
              <a:extLst>
                <a:ext uri="{FF2B5EF4-FFF2-40B4-BE49-F238E27FC236}">
                  <a16:creationId xmlns:a16="http://schemas.microsoft.com/office/drawing/2014/main" id="{052FAB3E-3543-5E41-8B77-DE68B93E2DFA}"/>
                </a:ext>
              </a:extLst>
            </p:cNvPr>
            <p:cNvGrpSpPr/>
            <p:nvPr/>
          </p:nvGrpSpPr>
          <p:grpSpPr>
            <a:xfrm rot="10800000">
              <a:off x="7513739" y="3185058"/>
              <a:ext cx="2648833" cy="85060"/>
              <a:chOff x="539587" y="2892056"/>
              <a:chExt cx="2648833" cy="85060"/>
            </a:xfrm>
          </p:grpSpPr>
          <p:sp>
            <p:nvSpPr>
              <p:cNvPr id="27" name="Oval 26">
                <a:extLst>
                  <a:ext uri="{FF2B5EF4-FFF2-40B4-BE49-F238E27FC236}">
                    <a16:creationId xmlns:a16="http://schemas.microsoft.com/office/drawing/2014/main" id="{CB2260B0-6FA0-D145-821C-98FFA5318071}"/>
                  </a:ext>
                </a:extLst>
              </p:cNvPr>
              <p:cNvSpPr/>
              <p:nvPr/>
            </p:nvSpPr>
            <p:spPr>
              <a:xfrm>
                <a:off x="3103360" y="2892056"/>
                <a:ext cx="85060" cy="85060"/>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8" name="Straight Connector 27">
                <a:extLst>
                  <a:ext uri="{FF2B5EF4-FFF2-40B4-BE49-F238E27FC236}">
                    <a16:creationId xmlns:a16="http://schemas.microsoft.com/office/drawing/2014/main" id="{79A97AE6-5EC8-8F45-923A-DAF57767076F}"/>
                  </a:ext>
                </a:extLst>
              </p:cNvPr>
              <p:cNvCxnSpPr>
                <a:cxnSpLocks/>
              </p:cNvCxnSpPr>
              <p:nvPr/>
            </p:nvCxnSpPr>
            <p:spPr>
              <a:xfrm rot="10800000" flipH="1">
                <a:off x="539587" y="2934586"/>
                <a:ext cx="25637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429A80D1-D54F-6C47-830C-4AE913D72230}"/>
                </a:ext>
              </a:extLst>
            </p:cNvPr>
            <p:cNvSpPr txBox="1"/>
            <p:nvPr/>
          </p:nvSpPr>
          <p:spPr>
            <a:xfrm>
              <a:off x="9216121" y="3005992"/>
              <a:ext cx="1048685" cy="246221"/>
            </a:xfrm>
            <a:prstGeom prst="rect">
              <a:avLst/>
            </a:prstGeom>
            <a:noFill/>
            <a:ln>
              <a:noFill/>
            </a:ln>
          </p:spPr>
          <p:txBody>
            <a:bodyPr wrap="none" rtlCol="0">
              <a:spAutoFit/>
            </a:bodyPr>
            <a:lstStyle/>
            <a:p>
              <a:r>
                <a:rPr lang="en-US" sz="1000" b="1">
                  <a:solidFill>
                    <a:schemeClr val="bg1"/>
                  </a:solidFill>
                </a:rPr>
                <a:t>Shelbyville, IN</a:t>
              </a:r>
            </a:p>
          </p:txBody>
        </p:sp>
      </p:grpSp>
      <p:grpSp>
        <p:nvGrpSpPr>
          <p:cNvPr id="60" name="Group 59">
            <a:extLst>
              <a:ext uri="{FF2B5EF4-FFF2-40B4-BE49-F238E27FC236}">
                <a16:creationId xmlns:a16="http://schemas.microsoft.com/office/drawing/2014/main" id="{4D2FECD8-EE91-E24D-B8DD-B430065806EC}"/>
              </a:ext>
            </a:extLst>
          </p:cNvPr>
          <p:cNvGrpSpPr/>
          <p:nvPr/>
        </p:nvGrpSpPr>
        <p:grpSpPr>
          <a:xfrm>
            <a:off x="7755376" y="3928612"/>
            <a:ext cx="1985087" cy="260444"/>
            <a:chOff x="7755376" y="4122997"/>
            <a:chExt cx="1985087" cy="260444"/>
          </a:xfrm>
        </p:grpSpPr>
        <p:grpSp>
          <p:nvGrpSpPr>
            <p:cNvPr id="32" name="Group 31">
              <a:extLst>
                <a:ext uri="{FF2B5EF4-FFF2-40B4-BE49-F238E27FC236}">
                  <a16:creationId xmlns:a16="http://schemas.microsoft.com/office/drawing/2014/main" id="{18D19F84-413E-3945-AB46-712E9DE88F4D}"/>
                </a:ext>
              </a:extLst>
            </p:cNvPr>
            <p:cNvGrpSpPr/>
            <p:nvPr/>
          </p:nvGrpSpPr>
          <p:grpSpPr>
            <a:xfrm rot="10800000">
              <a:off x="7755376" y="4298381"/>
              <a:ext cx="1897910" cy="85060"/>
              <a:chOff x="1290510" y="2892056"/>
              <a:chExt cx="1897910" cy="85060"/>
            </a:xfrm>
          </p:grpSpPr>
          <p:sp>
            <p:nvSpPr>
              <p:cNvPr id="33" name="Oval 32">
                <a:extLst>
                  <a:ext uri="{FF2B5EF4-FFF2-40B4-BE49-F238E27FC236}">
                    <a16:creationId xmlns:a16="http://schemas.microsoft.com/office/drawing/2014/main" id="{B60963A6-C305-2F44-97FD-57D041946B2B}"/>
                  </a:ext>
                </a:extLst>
              </p:cNvPr>
              <p:cNvSpPr/>
              <p:nvPr/>
            </p:nvSpPr>
            <p:spPr>
              <a:xfrm>
                <a:off x="3103360" y="2892056"/>
                <a:ext cx="85060" cy="85060"/>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34" name="Straight Connector 33">
                <a:extLst>
                  <a:ext uri="{FF2B5EF4-FFF2-40B4-BE49-F238E27FC236}">
                    <a16:creationId xmlns:a16="http://schemas.microsoft.com/office/drawing/2014/main" id="{41ADF24E-EB6A-6C41-A994-BE35332C35D3}"/>
                  </a:ext>
                </a:extLst>
              </p:cNvPr>
              <p:cNvCxnSpPr>
                <a:cxnSpLocks/>
              </p:cNvCxnSpPr>
              <p:nvPr/>
            </p:nvCxnSpPr>
            <p:spPr>
              <a:xfrm rot="10800000" flipH="1">
                <a:off x="1290510" y="2934586"/>
                <a:ext cx="18128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F6EF27D6-9AE0-8A4A-A978-15456F594285}"/>
                </a:ext>
              </a:extLst>
            </p:cNvPr>
            <p:cNvSpPr txBox="1"/>
            <p:nvPr/>
          </p:nvSpPr>
          <p:spPr>
            <a:xfrm>
              <a:off x="8929022" y="4122997"/>
              <a:ext cx="811441" cy="246221"/>
            </a:xfrm>
            <a:prstGeom prst="rect">
              <a:avLst/>
            </a:prstGeom>
            <a:noFill/>
            <a:ln>
              <a:noFill/>
            </a:ln>
          </p:spPr>
          <p:txBody>
            <a:bodyPr wrap="none" rtlCol="0">
              <a:spAutoFit/>
            </a:bodyPr>
            <a:lstStyle/>
            <a:p>
              <a:r>
                <a:rPr lang="en-US" sz="1000" b="1">
                  <a:solidFill>
                    <a:schemeClr val="bg1"/>
                  </a:solidFill>
                </a:rPr>
                <a:t>Lanett, AL</a:t>
              </a:r>
            </a:p>
          </p:txBody>
        </p:sp>
      </p:grpSp>
      <p:grpSp>
        <p:nvGrpSpPr>
          <p:cNvPr id="42" name="Group 41">
            <a:extLst>
              <a:ext uri="{FF2B5EF4-FFF2-40B4-BE49-F238E27FC236}">
                <a16:creationId xmlns:a16="http://schemas.microsoft.com/office/drawing/2014/main" id="{921A9488-E865-B845-B1C1-95288793E144}"/>
              </a:ext>
            </a:extLst>
          </p:cNvPr>
          <p:cNvGrpSpPr/>
          <p:nvPr/>
        </p:nvGrpSpPr>
        <p:grpSpPr>
          <a:xfrm>
            <a:off x="684739" y="4739700"/>
            <a:ext cx="2333561" cy="572227"/>
            <a:chOff x="684739" y="4505016"/>
            <a:chExt cx="2333561" cy="572227"/>
          </a:xfrm>
        </p:grpSpPr>
        <p:sp>
          <p:nvSpPr>
            <p:cNvPr id="43" name="Rectangle 42">
              <a:extLst>
                <a:ext uri="{FF2B5EF4-FFF2-40B4-BE49-F238E27FC236}">
                  <a16:creationId xmlns:a16="http://schemas.microsoft.com/office/drawing/2014/main" id="{51BC2C9B-DB26-B24D-8674-11CE14EE0973}"/>
                </a:ext>
              </a:extLst>
            </p:cNvPr>
            <p:cNvSpPr/>
            <p:nvPr/>
          </p:nvSpPr>
          <p:spPr>
            <a:xfrm>
              <a:off x="684739" y="4505016"/>
              <a:ext cx="2333561" cy="572227"/>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2D4847A-927D-4549-A165-2A68C6BFA45C}"/>
                </a:ext>
              </a:extLst>
            </p:cNvPr>
            <p:cNvSpPr/>
            <p:nvPr/>
          </p:nvSpPr>
          <p:spPr>
            <a:xfrm>
              <a:off x="894621" y="4672739"/>
              <a:ext cx="255722" cy="22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6271F93C-D119-AD4C-9854-9FBEAFF35447}"/>
                </a:ext>
              </a:extLst>
            </p:cNvPr>
            <p:cNvSpPr txBox="1"/>
            <p:nvPr/>
          </p:nvSpPr>
          <p:spPr>
            <a:xfrm>
              <a:off x="1165841" y="4663543"/>
              <a:ext cx="1754006" cy="276999"/>
            </a:xfrm>
            <a:prstGeom prst="rect">
              <a:avLst/>
            </a:prstGeom>
            <a:noFill/>
          </p:spPr>
          <p:txBody>
            <a:bodyPr wrap="square" rtlCol="0">
              <a:spAutoFit/>
            </a:bodyPr>
            <a:lstStyle/>
            <a:p>
              <a:r>
                <a:rPr lang="en-US" sz="1200">
                  <a:solidFill>
                    <a:schemeClr val="bg1"/>
                  </a:solidFill>
                </a:rPr>
                <a:t>Knauf Insulation Plants</a:t>
              </a:r>
            </a:p>
          </p:txBody>
        </p:sp>
      </p:grpSp>
      <p:cxnSp>
        <p:nvCxnSpPr>
          <p:cNvPr id="5" name="Straight Connector 4">
            <a:extLst>
              <a:ext uri="{FF2B5EF4-FFF2-40B4-BE49-F238E27FC236}">
                <a16:creationId xmlns:a16="http://schemas.microsoft.com/office/drawing/2014/main" id="{95789D56-CD67-0D01-5CA9-9BE154153DF2}"/>
              </a:ext>
            </a:extLst>
          </p:cNvPr>
          <p:cNvCxnSpPr/>
          <p:nvPr/>
        </p:nvCxnSpPr>
        <p:spPr>
          <a:xfrm>
            <a:off x="6249019" y="5311927"/>
            <a:ext cx="17634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FC529B9-3FDA-3B1E-38A9-5B39F6ED9943}"/>
              </a:ext>
            </a:extLst>
          </p:cNvPr>
          <p:cNvSpPr txBox="1"/>
          <p:nvPr/>
        </p:nvSpPr>
        <p:spPr>
          <a:xfrm>
            <a:off x="6991072" y="5065706"/>
            <a:ext cx="1023037" cy="246221"/>
          </a:xfrm>
          <a:prstGeom prst="rect">
            <a:avLst/>
          </a:prstGeom>
          <a:noFill/>
          <a:ln>
            <a:noFill/>
          </a:ln>
        </p:spPr>
        <p:txBody>
          <a:bodyPr wrap="none" rtlCol="0">
            <a:spAutoFit/>
          </a:bodyPr>
          <a:lstStyle/>
          <a:p>
            <a:r>
              <a:rPr lang="en-US" sz="1000" b="1">
                <a:solidFill>
                  <a:schemeClr val="bg1"/>
                </a:solidFill>
              </a:rPr>
              <a:t>McGregor, TX</a:t>
            </a:r>
          </a:p>
        </p:txBody>
      </p:sp>
      <p:sp>
        <p:nvSpPr>
          <p:cNvPr id="8" name="TextBox 7">
            <a:extLst>
              <a:ext uri="{FF2B5EF4-FFF2-40B4-BE49-F238E27FC236}">
                <a16:creationId xmlns:a16="http://schemas.microsoft.com/office/drawing/2014/main" id="{B9B8B265-0860-71B1-4F1B-A1C18578CBFE}"/>
              </a:ext>
            </a:extLst>
          </p:cNvPr>
          <p:cNvSpPr txBox="1"/>
          <p:nvPr/>
        </p:nvSpPr>
        <p:spPr>
          <a:xfrm>
            <a:off x="6991072" y="5356689"/>
            <a:ext cx="1021433" cy="246221"/>
          </a:xfrm>
          <a:prstGeom prst="rect">
            <a:avLst/>
          </a:prstGeom>
          <a:noFill/>
          <a:ln>
            <a:noFill/>
          </a:ln>
        </p:spPr>
        <p:txBody>
          <a:bodyPr wrap="none" rtlCol="0">
            <a:spAutoFit/>
          </a:bodyPr>
          <a:lstStyle/>
          <a:p>
            <a:r>
              <a:rPr lang="en-US" sz="1000" b="1">
                <a:solidFill>
                  <a:schemeClr val="bg1"/>
                </a:solidFill>
              </a:rPr>
              <a:t>Opening 2024</a:t>
            </a:r>
          </a:p>
        </p:txBody>
      </p:sp>
    </p:spTree>
    <p:extLst>
      <p:ext uri="{BB962C8B-B14F-4D97-AF65-F5344CB8AC3E}">
        <p14:creationId xmlns:p14="http://schemas.microsoft.com/office/powerpoint/2010/main" val="580320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A1C6AA-5974-CB4C-9458-B1896744764D}"/>
              </a:ext>
            </a:extLst>
          </p:cNvPr>
          <p:cNvSpPr/>
          <p:nvPr/>
        </p:nvSpPr>
        <p:spPr>
          <a:xfrm>
            <a:off x="0" y="0"/>
            <a:ext cx="12192000" cy="6111756"/>
          </a:xfrm>
          <a:prstGeom prst="rect">
            <a:avLst/>
          </a:prstGeom>
          <a:gradFill flip="none" rotWithShape="1">
            <a:gsLst>
              <a:gs pos="100000">
                <a:schemeClr val="accent2">
                  <a:alpha val="25000"/>
                </a:schemeClr>
              </a:gs>
              <a:gs pos="33000">
                <a:schemeClr val="tx2">
                  <a:alpha val="25000"/>
                </a:schemeClr>
              </a:gs>
              <a:gs pos="73000">
                <a:schemeClr val="accent3">
                  <a:alpha val="25000"/>
                </a:schemeClr>
              </a:gs>
              <a:gs pos="50000">
                <a:schemeClr val="accent6">
                  <a:alpha val="25000"/>
                </a:schemeClr>
              </a:gs>
              <a:gs pos="17000">
                <a:srgbClr val="0088CE">
                  <a:alpha val="25000"/>
                </a:srgbClr>
              </a:gs>
              <a:gs pos="0">
                <a:schemeClr val="accent4">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looking at the camera&#10;&#10;Description automatically generated">
            <a:extLst>
              <a:ext uri="{FF2B5EF4-FFF2-40B4-BE49-F238E27FC236}">
                <a16:creationId xmlns:a16="http://schemas.microsoft.com/office/drawing/2014/main" id="{913EA122-E654-5B41-9966-72EEC925F6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0210" y="-1"/>
            <a:ext cx="5648266" cy="6116794"/>
          </a:xfrm>
          <a:prstGeom prst="rect">
            <a:avLst/>
          </a:prstGeom>
        </p:spPr>
      </p:pic>
      <p:sp>
        <p:nvSpPr>
          <p:cNvPr id="4" name="Slide Number Placeholder 3">
            <a:extLst>
              <a:ext uri="{FF2B5EF4-FFF2-40B4-BE49-F238E27FC236}">
                <a16:creationId xmlns:a16="http://schemas.microsoft.com/office/drawing/2014/main" id="{12642EEC-4E61-B941-99CD-A381E7E95D00}"/>
              </a:ext>
            </a:extLst>
          </p:cNvPr>
          <p:cNvSpPr>
            <a:spLocks noGrp="1"/>
          </p:cNvSpPr>
          <p:nvPr>
            <p:ph type="sldNum" sz="quarter" idx="4"/>
          </p:nvPr>
        </p:nvSpPr>
        <p:spPr/>
        <p:txBody>
          <a:bodyPr/>
          <a:lstStyle/>
          <a:p>
            <a:fld id="{EDDC4AA2-2287-DB4C-AE23-194195F7DD07}" type="slidenum">
              <a:rPr lang="en-US" smtClean="0"/>
              <a:pPr/>
              <a:t>5</a:t>
            </a:fld>
            <a:endParaRPr lang="en-US"/>
          </a:p>
        </p:txBody>
      </p:sp>
      <p:sp>
        <p:nvSpPr>
          <p:cNvPr id="16" name="Rectangle 15">
            <a:extLst>
              <a:ext uri="{FF2B5EF4-FFF2-40B4-BE49-F238E27FC236}">
                <a16:creationId xmlns:a16="http://schemas.microsoft.com/office/drawing/2014/main" id="{DBC7452D-0664-C44E-BB4B-9E4E92D3DEE1}"/>
              </a:ext>
            </a:extLst>
          </p:cNvPr>
          <p:cNvSpPr/>
          <p:nvPr/>
        </p:nvSpPr>
        <p:spPr>
          <a:xfrm>
            <a:off x="5690234" y="384547"/>
            <a:ext cx="5629066" cy="4339521"/>
          </a:xfrm>
          <a:prstGeom prst="rect">
            <a:avLst/>
          </a:prstGeom>
        </p:spPr>
        <p:txBody>
          <a:bodyPr wrap="square" lIns="91440" tIns="45720" rIns="91440" bIns="45720" anchor="t">
            <a:spAutoFit/>
          </a:bodyPr>
          <a:lstStyle/>
          <a:p>
            <a:r>
              <a:rPr lang="en-US" sz="3200" b="1">
                <a:solidFill>
                  <a:schemeClr val="bg1"/>
                </a:solidFill>
              </a:rPr>
              <a:t>INNOVATING FOR TODAY—AND TOMORROW</a:t>
            </a:r>
          </a:p>
          <a:p>
            <a:pPr hangingPunct="0">
              <a:lnSpc>
                <a:spcPts val="2440"/>
              </a:lnSpc>
            </a:pPr>
            <a:endParaRPr lang="en-US" sz="2200">
              <a:solidFill>
                <a:schemeClr val="bg1"/>
              </a:solidFill>
              <a:ea typeface="Arial"/>
              <a:cs typeface="Arial"/>
              <a:sym typeface="Arial"/>
            </a:endParaRPr>
          </a:p>
          <a:p>
            <a:pPr hangingPunct="0">
              <a:lnSpc>
                <a:spcPts val="2440"/>
              </a:lnSpc>
            </a:pPr>
            <a:r>
              <a:rPr lang="en-US" sz="2200">
                <a:solidFill>
                  <a:schemeClr val="bg1"/>
                </a:solidFill>
                <a:ea typeface="Arial"/>
                <a:cs typeface="Arial"/>
                <a:sym typeface="Arial"/>
              </a:rPr>
              <a:t>Our rapidly changing world guides our decisions. We are committed to:</a:t>
            </a:r>
            <a:endParaRPr lang="en-US" sz="2200">
              <a:solidFill>
                <a:schemeClr val="bg1"/>
              </a:solidFill>
              <a:ea typeface="Arial"/>
              <a:cs typeface="Arial"/>
            </a:endParaRPr>
          </a:p>
          <a:p>
            <a:pPr marL="228600" indent="-137160">
              <a:lnSpc>
                <a:spcPts val="2060"/>
              </a:lnSpc>
              <a:spcBef>
                <a:spcPts val="800"/>
              </a:spcBef>
              <a:buClr>
                <a:schemeClr val="bg1"/>
              </a:buClr>
              <a:buFont typeface="Arial" panose="020B0604020202020204" pitchFamily="34" charset="0"/>
              <a:buChar char="•"/>
            </a:pPr>
            <a:r>
              <a:rPr lang="nl-BE" sz="1600" b="1" err="1">
                <a:solidFill>
                  <a:schemeClr val="bg1"/>
                </a:solidFill>
              </a:rPr>
              <a:t>Increased</a:t>
            </a:r>
            <a:r>
              <a:rPr lang="nl-BE" sz="1600" b="1">
                <a:solidFill>
                  <a:schemeClr val="bg1"/>
                </a:solidFill>
              </a:rPr>
              <a:t> </a:t>
            </a:r>
            <a:r>
              <a:rPr lang="nl-BE" sz="1600" b="1" err="1">
                <a:solidFill>
                  <a:schemeClr val="bg1"/>
                </a:solidFill>
              </a:rPr>
              <a:t>sustainability</a:t>
            </a:r>
            <a:r>
              <a:rPr lang="nl-BE" sz="1600" b="1">
                <a:solidFill>
                  <a:schemeClr val="bg1"/>
                </a:solidFill>
              </a:rPr>
              <a:t> </a:t>
            </a:r>
            <a:r>
              <a:rPr lang="nl-BE" sz="1600" err="1">
                <a:solidFill>
                  <a:schemeClr val="bg1"/>
                </a:solidFill>
              </a:rPr>
              <a:t>and</a:t>
            </a:r>
            <a:r>
              <a:rPr lang="nl-BE" sz="1600">
                <a:solidFill>
                  <a:schemeClr val="bg1"/>
                </a:solidFill>
              </a:rPr>
              <a:t> resource efficiency in </a:t>
            </a:r>
            <a:r>
              <a:rPr lang="nl-BE" sz="1600" err="1">
                <a:solidFill>
                  <a:schemeClr val="bg1"/>
                </a:solidFill>
              </a:rPr>
              <a:t>the</a:t>
            </a:r>
            <a:r>
              <a:rPr lang="nl-BE" sz="1600">
                <a:solidFill>
                  <a:schemeClr val="bg1"/>
                </a:solidFill>
              </a:rPr>
              <a:t> face of </a:t>
            </a:r>
            <a:r>
              <a:rPr lang="nl-BE" sz="1600" err="1">
                <a:solidFill>
                  <a:schemeClr val="bg1"/>
                </a:solidFill>
              </a:rPr>
              <a:t>climate</a:t>
            </a:r>
            <a:r>
              <a:rPr lang="nl-BE" sz="1600">
                <a:solidFill>
                  <a:schemeClr val="bg1"/>
                </a:solidFill>
              </a:rPr>
              <a:t> change</a:t>
            </a:r>
            <a:endParaRPr lang="nl-BE" sz="1600">
              <a:solidFill>
                <a:schemeClr val="bg1"/>
              </a:solidFill>
              <a:cs typeface="Arial"/>
            </a:endParaRPr>
          </a:p>
          <a:p>
            <a:pPr marL="228600" indent="-137160">
              <a:lnSpc>
                <a:spcPts val="2060"/>
              </a:lnSpc>
              <a:spcBef>
                <a:spcPts val="200"/>
              </a:spcBef>
              <a:buClr>
                <a:schemeClr val="bg1"/>
              </a:buClr>
              <a:buFont typeface="Arial" panose="020B0604020202020204" pitchFamily="34" charset="0"/>
              <a:buChar char="•"/>
            </a:pPr>
            <a:endParaRPr lang="nl-BE" sz="1600" b="1">
              <a:solidFill>
                <a:schemeClr val="bg1"/>
              </a:solidFill>
            </a:endParaRPr>
          </a:p>
          <a:p>
            <a:pPr marL="228600" indent="-137160">
              <a:lnSpc>
                <a:spcPts val="2060"/>
              </a:lnSpc>
              <a:spcBef>
                <a:spcPts val="200"/>
              </a:spcBef>
              <a:buClr>
                <a:schemeClr val="bg1"/>
              </a:buClr>
              <a:buFont typeface="Arial" panose="020B0604020202020204" pitchFamily="34" charset="0"/>
              <a:buChar char="•"/>
            </a:pPr>
            <a:r>
              <a:rPr lang="nl-BE" sz="1600" b="1" err="1">
                <a:solidFill>
                  <a:schemeClr val="bg1"/>
                </a:solidFill>
              </a:rPr>
              <a:t>Driving</a:t>
            </a:r>
            <a:r>
              <a:rPr lang="nl-BE" sz="1600" b="1">
                <a:solidFill>
                  <a:schemeClr val="bg1"/>
                </a:solidFill>
              </a:rPr>
              <a:t> </a:t>
            </a:r>
            <a:r>
              <a:rPr lang="nl-BE" sz="1600" b="1" err="1">
                <a:solidFill>
                  <a:schemeClr val="bg1"/>
                </a:solidFill>
              </a:rPr>
              <a:t>innovation</a:t>
            </a:r>
            <a:r>
              <a:rPr lang="nl-BE" sz="1600" b="1">
                <a:solidFill>
                  <a:schemeClr val="bg1"/>
                </a:solidFill>
              </a:rPr>
              <a:t> </a:t>
            </a:r>
            <a:r>
              <a:rPr lang="nl-BE" sz="1600" err="1">
                <a:solidFill>
                  <a:schemeClr val="bg1"/>
                </a:solidFill>
              </a:rPr>
              <a:t>across</a:t>
            </a:r>
            <a:r>
              <a:rPr lang="nl-BE" sz="1600">
                <a:solidFill>
                  <a:schemeClr val="bg1"/>
                </a:solidFill>
              </a:rPr>
              <a:t> </a:t>
            </a:r>
            <a:r>
              <a:rPr lang="nl-BE" sz="1600" err="1">
                <a:solidFill>
                  <a:schemeClr val="bg1"/>
                </a:solidFill>
              </a:rPr>
              <a:t>every</a:t>
            </a:r>
            <a:r>
              <a:rPr lang="nl-BE" sz="1600">
                <a:solidFill>
                  <a:schemeClr val="bg1"/>
                </a:solidFill>
              </a:rPr>
              <a:t> aspect of </a:t>
            </a:r>
            <a:r>
              <a:rPr lang="nl-BE" sz="1600" err="1">
                <a:solidFill>
                  <a:schemeClr val="bg1"/>
                </a:solidFill>
              </a:rPr>
              <a:t>our</a:t>
            </a:r>
            <a:r>
              <a:rPr lang="nl-BE" sz="1600">
                <a:solidFill>
                  <a:schemeClr val="bg1"/>
                </a:solidFill>
              </a:rPr>
              <a:t> business </a:t>
            </a:r>
            <a:r>
              <a:rPr lang="nl-BE" sz="1600" err="1">
                <a:solidFill>
                  <a:schemeClr val="bg1"/>
                </a:solidFill>
              </a:rPr>
              <a:t>through</a:t>
            </a:r>
            <a:r>
              <a:rPr lang="nl-BE" sz="1600">
                <a:solidFill>
                  <a:schemeClr val="bg1"/>
                </a:solidFill>
              </a:rPr>
              <a:t> </a:t>
            </a:r>
            <a:r>
              <a:rPr lang="nl-BE" sz="1600" err="1">
                <a:solidFill>
                  <a:schemeClr val="bg1"/>
                </a:solidFill>
              </a:rPr>
              <a:t>technological</a:t>
            </a:r>
            <a:r>
              <a:rPr lang="nl-BE" sz="1600">
                <a:solidFill>
                  <a:schemeClr val="bg1"/>
                </a:solidFill>
              </a:rPr>
              <a:t> </a:t>
            </a:r>
            <a:r>
              <a:rPr lang="nl-BE" sz="1600" err="1">
                <a:solidFill>
                  <a:schemeClr val="bg1"/>
                </a:solidFill>
              </a:rPr>
              <a:t>advancements</a:t>
            </a:r>
            <a:r>
              <a:rPr lang="nl-BE" sz="1600">
                <a:solidFill>
                  <a:schemeClr val="bg1"/>
                </a:solidFill>
              </a:rPr>
              <a:t> </a:t>
            </a:r>
            <a:r>
              <a:rPr lang="nl-BE" sz="1600" err="1">
                <a:solidFill>
                  <a:schemeClr val="bg1"/>
                </a:solidFill>
              </a:rPr>
              <a:t>and</a:t>
            </a:r>
            <a:r>
              <a:rPr lang="nl-BE" sz="1600">
                <a:solidFill>
                  <a:schemeClr val="bg1"/>
                </a:solidFill>
              </a:rPr>
              <a:t> </a:t>
            </a:r>
            <a:r>
              <a:rPr lang="nl-BE" sz="1600" err="1">
                <a:solidFill>
                  <a:schemeClr val="bg1"/>
                </a:solidFill>
              </a:rPr>
              <a:t>digitalization</a:t>
            </a:r>
            <a:endParaRPr lang="nl-BE" sz="1600" err="1">
              <a:solidFill>
                <a:schemeClr val="bg1"/>
              </a:solidFill>
              <a:cs typeface="Arial"/>
            </a:endParaRPr>
          </a:p>
          <a:p>
            <a:pPr marL="228600" indent="-137160">
              <a:lnSpc>
                <a:spcPts val="2060"/>
              </a:lnSpc>
              <a:spcBef>
                <a:spcPts val="200"/>
              </a:spcBef>
              <a:buClr>
                <a:schemeClr val="bg1"/>
              </a:buClr>
              <a:buFont typeface="Arial" panose="020B0604020202020204" pitchFamily="34" charset="0"/>
              <a:buChar char="•"/>
            </a:pPr>
            <a:endParaRPr lang="nl-BE" sz="1600" b="1">
              <a:solidFill>
                <a:schemeClr val="bg1"/>
              </a:solidFill>
            </a:endParaRPr>
          </a:p>
          <a:p>
            <a:pPr marL="228600" indent="-137160">
              <a:lnSpc>
                <a:spcPts val="2060"/>
              </a:lnSpc>
              <a:spcBef>
                <a:spcPts val="200"/>
              </a:spcBef>
              <a:buClr>
                <a:schemeClr val="bg1"/>
              </a:buClr>
              <a:buFont typeface="Arial" panose="020B0604020202020204" pitchFamily="34" charset="0"/>
              <a:buChar char="•"/>
            </a:pPr>
            <a:r>
              <a:rPr lang="nl-BE" sz="1600" b="1">
                <a:solidFill>
                  <a:schemeClr val="bg1"/>
                </a:solidFill>
              </a:rPr>
              <a:t>Meeting </a:t>
            </a:r>
            <a:r>
              <a:rPr lang="nl-BE" sz="1600" b="1" err="1">
                <a:solidFill>
                  <a:schemeClr val="bg1"/>
                </a:solidFill>
              </a:rPr>
              <a:t>consumer</a:t>
            </a:r>
            <a:r>
              <a:rPr lang="nl-BE" sz="1600" b="1">
                <a:solidFill>
                  <a:schemeClr val="bg1"/>
                </a:solidFill>
              </a:rPr>
              <a:t> </a:t>
            </a:r>
            <a:r>
              <a:rPr lang="nl-BE" sz="1600" b="1" err="1">
                <a:solidFill>
                  <a:schemeClr val="bg1"/>
                </a:solidFill>
              </a:rPr>
              <a:t>demand</a:t>
            </a:r>
            <a:r>
              <a:rPr lang="nl-BE" sz="1600" b="1">
                <a:solidFill>
                  <a:schemeClr val="bg1"/>
                </a:solidFill>
              </a:rPr>
              <a:t> </a:t>
            </a:r>
            <a:r>
              <a:rPr lang="nl-BE" sz="1600" err="1">
                <a:solidFill>
                  <a:schemeClr val="bg1"/>
                </a:solidFill>
              </a:rPr>
              <a:t>for</a:t>
            </a:r>
            <a:r>
              <a:rPr lang="nl-BE" sz="1600">
                <a:solidFill>
                  <a:schemeClr val="bg1"/>
                </a:solidFill>
              </a:rPr>
              <a:t> </a:t>
            </a:r>
            <a:r>
              <a:rPr lang="nl-BE" sz="1600" err="1">
                <a:solidFill>
                  <a:schemeClr val="bg1"/>
                </a:solidFill>
              </a:rPr>
              <a:t>greater</a:t>
            </a:r>
            <a:r>
              <a:rPr lang="nl-BE" sz="1600">
                <a:solidFill>
                  <a:schemeClr val="bg1"/>
                </a:solidFill>
              </a:rPr>
              <a:t> comfort, convenience </a:t>
            </a:r>
            <a:r>
              <a:rPr lang="nl-BE" sz="1600" err="1">
                <a:solidFill>
                  <a:schemeClr val="bg1"/>
                </a:solidFill>
              </a:rPr>
              <a:t>and</a:t>
            </a:r>
            <a:r>
              <a:rPr lang="nl-BE" sz="1600">
                <a:solidFill>
                  <a:schemeClr val="bg1"/>
                </a:solidFill>
              </a:rPr>
              <a:t> service</a:t>
            </a:r>
            <a:endParaRPr lang="nl-BE">
              <a:solidFill>
                <a:schemeClr val="bg1"/>
              </a:solidFill>
            </a:endParaRPr>
          </a:p>
        </p:txBody>
      </p:sp>
      <p:pic>
        <p:nvPicPr>
          <p:cNvPr id="7" name="Picture 6" descr="A sign on the side of a mountain&#10;&#10;Description automatically generated">
            <a:extLst>
              <a:ext uri="{FF2B5EF4-FFF2-40B4-BE49-F238E27FC236}">
                <a16:creationId xmlns:a16="http://schemas.microsoft.com/office/drawing/2014/main" id="{02D95975-D4E0-9747-8E70-A5B45DF0D1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9237" y="1991912"/>
            <a:ext cx="2826272" cy="4462535"/>
          </a:xfrm>
          <a:prstGeom prst="rect">
            <a:avLst/>
          </a:prstGeom>
          <a:effectLst>
            <a:outerShdw blurRad="165100" dist="38100" dir="10800000" algn="r" rotWithShape="0">
              <a:prstClr val="black">
                <a:alpha val="18000"/>
              </a:prstClr>
            </a:outerShdw>
          </a:effectLst>
        </p:spPr>
      </p:pic>
    </p:spTree>
    <p:extLst>
      <p:ext uri="{BB962C8B-B14F-4D97-AF65-F5344CB8AC3E}">
        <p14:creationId xmlns:p14="http://schemas.microsoft.com/office/powerpoint/2010/main" val="813342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The inside of a building&#10;&#10;Description automatically generated">
            <a:extLst>
              <a:ext uri="{FF2B5EF4-FFF2-40B4-BE49-F238E27FC236}">
                <a16:creationId xmlns:a16="http://schemas.microsoft.com/office/drawing/2014/main" id="{25C8E994-28C3-8E43-B5A6-EB735ABDDF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111631"/>
          </a:xfrm>
          <a:prstGeom prst="rect">
            <a:avLst/>
          </a:prstGeom>
        </p:spPr>
      </p:pic>
      <p:sp>
        <p:nvSpPr>
          <p:cNvPr id="54" name="Rectangle 53">
            <a:extLst>
              <a:ext uri="{FF2B5EF4-FFF2-40B4-BE49-F238E27FC236}">
                <a16:creationId xmlns:a16="http://schemas.microsoft.com/office/drawing/2014/main" id="{978267C0-D023-5949-9952-C7FAC507D9FE}"/>
              </a:ext>
            </a:extLst>
          </p:cNvPr>
          <p:cNvSpPr/>
          <p:nvPr/>
        </p:nvSpPr>
        <p:spPr>
          <a:xfrm>
            <a:off x="0" y="0"/>
            <a:ext cx="12192000" cy="6111631"/>
          </a:xfrm>
          <a:prstGeom prst="rect">
            <a:avLst/>
          </a:prstGeom>
          <a:gradFill>
            <a:gsLst>
              <a:gs pos="0">
                <a:schemeClr val="tx1">
                  <a:lumMod val="85000"/>
                  <a:lumOff val="15000"/>
                  <a:alpha val="74000"/>
                </a:schemeClr>
              </a:gs>
              <a:gs pos="100000">
                <a:schemeClr val="tx1">
                  <a:lumMod val="75000"/>
                  <a:lumOff val="25000"/>
                  <a:alpha val="7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E21D614-3D32-3E46-BDE0-127544276BAB}"/>
              </a:ext>
            </a:extLst>
          </p:cNvPr>
          <p:cNvSpPr/>
          <p:nvPr/>
        </p:nvSpPr>
        <p:spPr>
          <a:xfrm>
            <a:off x="4645485" y="2217285"/>
            <a:ext cx="2423429" cy="2423429"/>
          </a:xfrm>
          <a:prstGeom prst="ellipse">
            <a:avLst/>
          </a:prstGeom>
          <a:solidFill>
            <a:schemeClr val="bg1"/>
          </a:solidFill>
          <a:ln w="34925">
            <a:gradFill flip="none" rotWithShape="1">
              <a:gsLst>
                <a:gs pos="100000">
                  <a:schemeClr val="accent3"/>
                </a:gs>
                <a:gs pos="0">
                  <a:schemeClr val="tx2">
                    <a:lumMod val="40000"/>
                    <a:lumOff val="6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02AEBFD-7FC5-FD46-93B7-EAA2BF9AA38D}"/>
              </a:ext>
            </a:extLst>
          </p:cNvPr>
          <p:cNvSpPr/>
          <p:nvPr/>
        </p:nvSpPr>
        <p:spPr>
          <a:xfrm>
            <a:off x="8085037" y="2222796"/>
            <a:ext cx="2423431" cy="2423429"/>
          </a:xfrm>
          <a:prstGeom prst="ellipse">
            <a:avLst/>
          </a:prstGeom>
          <a:solidFill>
            <a:schemeClr val="bg1"/>
          </a:solidFill>
          <a:ln w="34925">
            <a:gradFill flip="none" rotWithShape="1">
              <a:gsLst>
                <a:gs pos="99000">
                  <a:schemeClr val="accent2"/>
                </a:gs>
                <a:gs pos="45000">
                  <a:srgbClr val="A2AF27"/>
                </a:gs>
                <a:gs pos="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2B94146-8100-6541-B7E1-571D0A9D59A2}"/>
              </a:ext>
            </a:extLst>
          </p:cNvPr>
          <p:cNvSpPr/>
          <p:nvPr/>
        </p:nvSpPr>
        <p:spPr>
          <a:xfrm>
            <a:off x="1174101" y="2222796"/>
            <a:ext cx="2423429" cy="2423429"/>
          </a:xfrm>
          <a:prstGeom prst="ellipse">
            <a:avLst/>
          </a:prstGeom>
          <a:solidFill>
            <a:schemeClr val="bg1"/>
          </a:solidFill>
          <a:ln w="34925">
            <a:gradFill flip="none" rotWithShape="1">
              <a:gsLst>
                <a:gs pos="0">
                  <a:schemeClr val="accent1"/>
                </a:gs>
                <a:gs pos="98000">
                  <a:schemeClr val="tx2">
                    <a:lumMod val="40000"/>
                    <a:lumOff val="60000"/>
                  </a:schemeClr>
                </a:gs>
                <a:gs pos="70000">
                  <a:schemeClr val="tx2">
                    <a:lumMod val="60000"/>
                    <a:lumOff val="4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F8922D68-41B2-5148-A028-DA694358AE37}"/>
              </a:ext>
            </a:extLst>
          </p:cNvPr>
          <p:cNvSpPr>
            <a:spLocks noGrp="1"/>
          </p:cNvSpPr>
          <p:nvPr>
            <p:ph type="body" sz="quarter" idx="17"/>
          </p:nvPr>
        </p:nvSpPr>
        <p:spPr>
          <a:xfrm>
            <a:off x="571500" y="360060"/>
            <a:ext cx="7118604" cy="827056"/>
          </a:xfrm>
        </p:spPr>
        <p:txBody>
          <a:bodyPr/>
          <a:lstStyle/>
          <a:p>
            <a:r>
              <a:rPr lang="en-US">
                <a:solidFill>
                  <a:schemeClr val="bg1"/>
                </a:solidFill>
              </a:rPr>
              <a:t>A FULL RANGE OF FIBERGLASS INSULATION SOLUTIONS</a:t>
            </a:r>
          </a:p>
        </p:txBody>
      </p:sp>
      <p:sp>
        <p:nvSpPr>
          <p:cNvPr id="4" name="Slide Number Placeholder 3">
            <a:extLst>
              <a:ext uri="{FF2B5EF4-FFF2-40B4-BE49-F238E27FC236}">
                <a16:creationId xmlns:a16="http://schemas.microsoft.com/office/drawing/2014/main" id="{69DC5F72-1FD4-0A4D-98FE-9871207B6355}"/>
              </a:ext>
            </a:extLst>
          </p:cNvPr>
          <p:cNvSpPr>
            <a:spLocks noGrp="1"/>
          </p:cNvSpPr>
          <p:nvPr>
            <p:ph type="sldNum" sz="quarter" idx="4"/>
          </p:nvPr>
        </p:nvSpPr>
        <p:spPr/>
        <p:txBody>
          <a:bodyPr/>
          <a:lstStyle/>
          <a:p>
            <a:fld id="{EDDC4AA2-2287-DB4C-AE23-194195F7DD07}" type="slidenum">
              <a:rPr lang="en-US" smtClean="0"/>
              <a:pPr/>
              <a:t>6</a:t>
            </a:fld>
            <a:endParaRPr lang="en-US"/>
          </a:p>
        </p:txBody>
      </p:sp>
      <p:grpSp>
        <p:nvGrpSpPr>
          <p:cNvPr id="3" name="Group 2">
            <a:extLst>
              <a:ext uri="{FF2B5EF4-FFF2-40B4-BE49-F238E27FC236}">
                <a16:creationId xmlns:a16="http://schemas.microsoft.com/office/drawing/2014/main" id="{722E1A58-929C-2049-9DE2-EFE1169462A5}"/>
              </a:ext>
            </a:extLst>
          </p:cNvPr>
          <p:cNvGrpSpPr/>
          <p:nvPr/>
        </p:nvGrpSpPr>
        <p:grpSpPr>
          <a:xfrm>
            <a:off x="4745530" y="2167812"/>
            <a:ext cx="2299399" cy="2324677"/>
            <a:chOff x="5162629" y="2414088"/>
            <a:chExt cx="2299399" cy="2324677"/>
          </a:xfrm>
        </p:grpSpPr>
        <p:pic>
          <p:nvPicPr>
            <p:cNvPr id="6" name="Picture 5" descr="A picture containing sitting, black, dark, bottle&#10;&#10;Description automatically generated">
              <a:extLst>
                <a:ext uri="{FF2B5EF4-FFF2-40B4-BE49-F238E27FC236}">
                  <a16:creationId xmlns:a16="http://schemas.microsoft.com/office/drawing/2014/main" id="{F0C9F041-50D2-2D45-A292-BDF8F50F7E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62629" y="2414088"/>
              <a:ext cx="821615" cy="2251821"/>
            </a:xfrm>
            <a:prstGeom prst="rect">
              <a:avLst/>
            </a:prstGeom>
          </p:spPr>
        </p:pic>
        <p:pic>
          <p:nvPicPr>
            <p:cNvPr id="8" name="Picture 7" descr="A picture containing sitting, monitor, photo, front&#10;&#10;Description automatically generated">
              <a:extLst>
                <a:ext uri="{FF2B5EF4-FFF2-40B4-BE49-F238E27FC236}">
                  <a16:creationId xmlns:a16="http://schemas.microsoft.com/office/drawing/2014/main" id="{6FA68A15-4EBD-7C4C-A098-EC80E115E56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73436" y="2486944"/>
              <a:ext cx="1888592" cy="2070588"/>
            </a:xfrm>
            <a:prstGeom prst="rect">
              <a:avLst/>
            </a:prstGeom>
          </p:spPr>
        </p:pic>
        <p:pic>
          <p:nvPicPr>
            <p:cNvPr id="14" name="Picture 13" descr="A picture containing cup, sitting, table, coffee&#10;&#10;Description automatically generated">
              <a:extLst>
                <a:ext uri="{FF2B5EF4-FFF2-40B4-BE49-F238E27FC236}">
                  <a16:creationId xmlns:a16="http://schemas.microsoft.com/office/drawing/2014/main" id="{EA5A354E-E2EA-0D40-AD4E-1A24786E706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06223" y="3056927"/>
              <a:ext cx="1186249" cy="1337867"/>
            </a:xfrm>
            <a:prstGeom prst="rect">
              <a:avLst/>
            </a:prstGeom>
          </p:spPr>
        </p:pic>
        <p:pic>
          <p:nvPicPr>
            <p:cNvPr id="10" name="Picture 9" descr="A picture containing indoor, sitting, table, television&#10;&#10;Description automatically generated">
              <a:extLst>
                <a:ext uri="{FF2B5EF4-FFF2-40B4-BE49-F238E27FC236}">
                  <a16:creationId xmlns:a16="http://schemas.microsoft.com/office/drawing/2014/main" id="{13D4AE22-C07C-D742-9BA7-515DD29BB2A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19204" y="3612854"/>
              <a:ext cx="1186249" cy="1112108"/>
            </a:xfrm>
            <a:prstGeom prst="rect">
              <a:avLst/>
            </a:prstGeom>
          </p:spPr>
        </p:pic>
        <p:pic>
          <p:nvPicPr>
            <p:cNvPr id="12" name="Picture 11" descr="A picture containing white, sitting, photo, light&#10;&#10;Description automatically generated">
              <a:extLst>
                <a:ext uri="{FF2B5EF4-FFF2-40B4-BE49-F238E27FC236}">
                  <a16:creationId xmlns:a16="http://schemas.microsoft.com/office/drawing/2014/main" id="{685488CD-A25B-6046-A1AC-95F4F44A9B5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40413" y="2486944"/>
              <a:ext cx="821615" cy="2251821"/>
            </a:xfrm>
            <a:prstGeom prst="rect">
              <a:avLst/>
            </a:prstGeom>
          </p:spPr>
        </p:pic>
      </p:grpSp>
      <p:grpSp>
        <p:nvGrpSpPr>
          <p:cNvPr id="27" name="Group 26">
            <a:extLst>
              <a:ext uri="{FF2B5EF4-FFF2-40B4-BE49-F238E27FC236}">
                <a16:creationId xmlns:a16="http://schemas.microsoft.com/office/drawing/2014/main" id="{3C0F3CAA-F53F-C74F-9F0D-39F12920CC9E}"/>
              </a:ext>
            </a:extLst>
          </p:cNvPr>
          <p:cNvGrpSpPr/>
          <p:nvPr/>
        </p:nvGrpSpPr>
        <p:grpSpPr>
          <a:xfrm>
            <a:off x="785429" y="2744913"/>
            <a:ext cx="2857497" cy="1714526"/>
            <a:chOff x="1019825" y="3429337"/>
            <a:chExt cx="3516608" cy="2109999"/>
          </a:xfrm>
        </p:grpSpPr>
        <p:pic>
          <p:nvPicPr>
            <p:cNvPr id="24" name="Picture 23" descr="A picture containing cup, coffee, table, bottle&#10;&#10;Description automatically generated">
              <a:extLst>
                <a:ext uri="{FF2B5EF4-FFF2-40B4-BE49-F238E27FC236}">
                  <a16:creationId xmlns:a16="http://schemas.microsoft.com/office/drawing/2014/main" id="{4447E6E5-1647-1F41-A958-6C6802177F45}"/>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6000"/>
                      </a14:imgEffect>
                    </a14:imgLayer>
                  </a14:imgProps>
                </a:ext>
                <a:ext uri="{28A0092B-C50C-407E-A947-70E740481C1C}">
                  <a14:useLocalDpi xmlns:a14="http://schemas.microsoft.com/office/drawing/2010/main"/>
                </a:ext>
              </a:extLst>
            </a:blip>
            <a:srcRect/>
            <a:stretch/>
          </p:blipFill>
          <p:spPr>
            <a:xfrm>
              <a:off x="2989357" y="3429337"/>
              <a:ext cx="1148149" cy="1352960"/>
            </a:xfrm>
            <a:prstGeom prst="rect">
              <a:avLst/>
            </a:prstGeom>
          </p:spPr>
        </p:pic>
        <p:pic>
          <p:nvPicPr>
            <p:cNvPr id="22" name="Picture 21" descr="A picture containing food&#10;&#10;Description automatically generated">
              <a:extLst>
                <a:ext uri="{FF2B5EF4-FFF2-40B4-BE49-F238E27FC236}">
                  <a16:creationId xmlns:a16="http://schemas.microsoft.com/office/drawing/2014/main" id="{84C99D62-8960-A444-8069-6369639E897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19825" y="3441864"/>
              <a:ext cx="2210519" cy="1428786"/>
            </a:xfrm>
            <a:prstGeom prst="rect">
              <a:avLst/>
            </a:prstGeom>
          </p:spPr>
        </p:pic>
        <p:pic>
          <p:nvPicPr>
            <p:cNvPr id="20" name="Picture 19" descr="A picture containing table, building, sitting, wooden&#10;&#10;Description automatically generated">
              <a:extLst>
                <a:ext uri="{FF2B5EF4-FFF2-40B4-BE49-F238E27FC236}">
                  <a16:creationId xmlns:a16="http://schemas.microsoft.com/office/drawing/2014/main" id="{758B70D1-A7B1-9148-8DBE-F7053847C54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flipH="1">
              <a:off x="1097325" y="4359194"/>
              <a:ext cx="1758632" cy="1071949"/>
            </a:xfrm>
            <a:prstGeom prst="rect">
              <a:avLst/>
            </a:prstGeom>
          </p:spPr>
        </p:pic>
        <p:pic>
          <p:nvPicPr>
            <p:cNvPr id="18" name="Picture 17" descr="A picture containing food&#10;&#10;Description automatically generated">
              <a:extLst>
                <a:ext uri="{FF2B5EF4-FFF2-40B4-BE49-F238E27FC236}">
                  <a16:creationId xmlns:a16="http://schemas.microsoft.com/office/drawing/2014/main" id="{F4427B11-3EFA-3F4A-A8FB-92CDFDA3875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rot="21354683">
              <a:off x="1906326" y="4189378"/>
              <a:ext cx="2630107" cy="1349958"/>
            </a:xfrm>
            <a:prstGeom prst="rect">
              <a:avLst/>
            </a:prstGeom>
          </p:spPr>
        </p:pic>
      </p:grpSp>
      <p:sp>
        <p:nvSpPr>
          <p:cNvPr id="42" name="Rectangle 41">
            <a:extLst>
              <a:ext uri="{FF2B5EF4-FFF2-40B4-BE49-F238E27FC236}">
                <a16:creationId xmlns:a16="http://schemas.microsoft.com/office/drawing/2014/main" id="{59B0B7E7-6973-EB42-B9E6-A356DC695624}"/>
              </a:ext>
            </a:extLst>
          </p:cNvPr>
          <p:cNvSpPr/>
          <p:nvPr/>
        </p:nvSpPr>
        <p:spPr>
          <a:xfrm>
            <a:off x="1746056" y="4790479"/>
            <a:ext cx="1279517" cy="338554"/>
          </a:xfrm>
          <a:prstGeom prst="rect">
            <a:avLst/>
          </a:prstGeom>
        </p:spPr>
        <p:txBody>
          <a:bodyPr wrap="none">
            <a:spAutoFit/>
          </a:bodyPr>
          <a:lstStyle/>
          <a:p>
            <a:pPr algn="ctr"/>
            <a:r>
              <a:rPr lang="en-US" sz="1600" b="1">
                <a:solidFill>
                  <a:schemeClr val="bg1"/>
                </a:solidFill>
              </a:rPr>
              <a:t>Residential</a:t>
            </a:r>
          </a:p>
        </p:txBody>
      </p:sp>
      <p:sp>
        <p:nvSpPr>
          <p:cNvPr id="48" name="Rectangle 47">
            <a:extLst>
              <a:ext uri="{FF2B5EF4-FFF2-40B4-BE49-F238E27FC236}">
                <a16:creationId xmlns:a16="http://schemas.microsoft.com/office/drawing/2014/main" id="{E5A5C546-8B1C-0B44-AFEB-8AE5F6451BB4}"/>
              </a:ext>
            </a:extLst>
          </p:cNvPr>
          <p:cNvSpPr/>
          <p:nvPr/>
        </p:nvSpPr>
        <p:spPr>
          <a:xfrm>
            <a:off x="4583456" y="4799906"/>
            <a:ext cx="2547492" cy="338554"/>
          </a:xfrm>
          <a:prstGeom prst="rect">
            <a:avLst/>
          </a:prstGeom>
        </p:spPr>
        <p:txBody>
          <a:bodyPr wrap="none">
            <a:spAutoFit/>
          </a:bodyPr>
          <a:lstStyle/>
          <a:p>
            <a:pPr algn="ctr"/>
            <a:r>
              <a:rPr lang="en-US" sz="1600" b="1">
                <a:solidFill>
                  <a:schemeClr val="bg1"/>
                </a:solidFill>
              </a:rPr>
              <a:t>Commercial &amp; Industrial</a:t>
            </a:r>
          </a:p>
        </p:txBody>
      </p:sp>
      <p:sp>
        <p:nvSpPr>
          <p:cNvPr id="49" name="Rectangle 48">
            <a:extLst>
              <a:ext uri="{FF2B5EF4-FFF2-40B4-BE49-F238E27FC236}">
                <a16:creationId xmlns:a16="http://schemas.microsoft.com/office/drawing/2014/main" id="{1544328B-E885-874B-88F3-CE5F05ABFDAD}"/>
              </a:ext>
            </a:extLst>
          </p:cNvPr>
          <p:cNvSpPr/>
          <p:nvPr/>
        </p:nvSpPr>
        <p:spPr>
          <a:xfrm>
            <a:off x="8970380" y="4809332"/>
            <a:ext cx="652743" cy="338554"/>
          </a:xfrm>
          <a:prstGeom prst="rect">
            <a:avLst/>
          </a:prstGeom>
        </p:spPr>
        <p:txBody>
          <a:bodyPr wrap="none">
            <a:spAutoFit/>
          </a:bodyPr>
          <a:lstStyle/>
          <a:p>
            <a:pPr algn="ctr"/>
            <a:r>
              <a:rPr lang="en-US" sz="1600" b="1">
                <a:solidFill>
                  <a:schemeClr val="bg1"/>
                </a:solidFill>
              </a:rPr>
              <a:t>OEM</a:t>
            </a:r>
          </a:p>
        </p:txBody>
      </p:sp>
      <p:grpSp>
        <p:nvGrpSpPr>
          <p:cNvPr id="29" name="Group 28">
            <a:extLst>
              <a:ext uri="{FF2B5EF4-FFF2-40B4-BE49-F238E27FC236}">
                <a16:creationId xmlns:a16="http://schemas.microsoft.com/office/drawing/2014/main" id="{58023E5F-8A17-C941-A322-C75BDF8C0778}"/>
              </a:ext>
            </a:extLst>
          </p:cNvPr>
          <p:cNvGrpSpPr/>
          <p:nvPr/>
        </p:nvGrpSpPr>
        <p:grpSpPr>
          <a:xfrm>
            <a:off x="7400720" y="1799866"/>
            <a:ext cx="4099866" cy="3359436"/>
            <a:chOff x="7969833" y="1922584"/>
            <a:chExt cx="4099866" cy="3359436"/>
          </a:xfrm>
        </p:grpSpPr>
        <p:pic>
          <p:nvPicPr>
            <p:cNvPr id="30" name="Picture 29" descr="A wooden bench&#10;&#10;Description automatically generated">
              <a:extLst>
                <a:ext uri="{FF2B5EF4-FFF2-40B4-BE49-F238E27FC236}">
                  <a16:creationId xmlns:a16="http://schemas.microsoft.com/office/drawing/2014/main" id="{D1166D11-0C7E-5045-8449-D52C9EFC8D9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03615" y="2637965"/>
              <a:ext cx="3966084" cy="2644055"/>
            </a:xfrm>
            <a:prstGeom prst="rect">
              <a:avLst/>
            </a:prstGeom>
          </p:spPr>
        </p:pic>
        <p:pic>
          <p:nvPicPr>
            <p:cNvPr id="31" name="Picture 30" descr="A picture containing building, sitting, table, stone&#10;&#10;Description automatically generated">
              <a:extLst>
                <a:ext uri="{FF2B5EF4-FFF2-40B4-BE49-F238E27FC236}">
                  <a16:creationId xmlns:a16="http://schemas.microsoft.com/office/drawing/2014/main" id="{955EB37E-A29C-0D49-87A6-D6BA3F21580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043553">
              <a:off x="8181562" y="3408864"/>
              <a:ext cx="810014" cy="1233471"/>
            </a:xfrm>
            <a:prstGeom prst="rect">
              <a:avLst/>
            </a:prstGeom>
          </p:spPr>
        </p:pic>
        <p:pic>
          <p:nvPicPr>
            <p:cNvPr id="34" name="Picture 33" descr="A picture containing indoor, monitor, sitting, television&#10;&#10;Description automatically generated">
              <a:extLst>
                <a:ext uri="{FF2B5EF4-FFF2-40B4-BE49-F238E27FC236}">
                  <a16:creationId xmlns:a16="http://schemas.microsoft.com/office/drawing/2014/main" id="{2FE925DB-B0D0-1148-98AD-33149166C9E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510064" y="1922584"/>
              <a:ext cx="2132874" cy="3199307"/>
            </a:xfrm>
            <a:prstGeom prst="rect">
              <a:avLst/>
            </a:prstGeom>
          </p:spPr>
        </p:pic>
      </p:grpSp>
    </p:spTree>
    <p:extLst>
      <p:ext uri="{BB962C8B-B14F-4D97-AF65-F5344CB8AC3E}">
        <p14:creationId xmlns:p14="http://schemas.microsoft.com/office/powerpoint/2010/main" val="2423370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0517" y="3546020"/>
            <a:ext cx="3290887" cy="2452687"/>
          </a:xfrm>
        </p:spPr>
        <p:txBody>
          <a:bodyPr vert="horz" lIns="91440" tIns="45720" rIns="91440" bIns="45720" rtlCol="0" anchor="ctr">
            <a:normAutofit/>
          </a:bodyPr>
          <a:lstStyle/>
          <a:p>
            <a:pPr>
              <a:defRPr/>
            </a:pPr>
            <a:r>
              <a:rPr lang="en-US" sz="3600">
                <a:solidFill>
                  <a:srgbClr val="0070C0"/>
                </a:solidFill>
              </a:rPr>
              <a:t>BENEFITS OF INSULATION</a:t>
            </a:r>
          </a:p>
        </p:txBody>
      </p:sp>
      <p:pic>
        <p:nvPicPr>
          <p:cNvPr id="1026" name="Picture 2" descr="Homes 14">
            <a:extLst>
              <a:ext uri="{FF2B5EF4-FFF2-40B4-BE49-F238E27FC236}">
                <a16:creationId xmlns:a16="http://schemas.microsoft.com/office/drawing/2014/main" id="{46F85DE1-7B26-A02A-C968-FF4C0A6B1A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774"/>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type="body" sz="quarter" idx="17"/>
          </p:nvPr>
        </p:nvSpPr>
        <p:spPr>
          <a:xfrm>
            <a:off x="3728357" y="3752849"/>
            <a:ext cx="4196120" cy="2452687"/>
          </a:xfrm>
        </p:spPr>
        <p:txBody>
          <a:bodyPr vert="horz" lIns="91440" tIns="45720" rIns="91440" bIns="45720" rtlCol="0" anchor="t">
            <a:normAutofit fontScale="92500"/>
          </a:bodyPr>
          <a:lstStyle/>
          <a:p>
            <a:pPr marL="342900" indent="-228600">
              <a:buSzPct val="125000"/>
              <a:buFont typeface="Arial" panose="020B0604020202020204" pitchFamily="34" charset="0"/>
              <a:buChar char="•"/>
              <a:defRPr/>
            </a:pPr>
            <a:r>
              <a:rPr lang="en-US" sz="1500" b="1">
                <a:solidFill>
                  <a:schemeClr val="tx1"/>
                </a:solidFill>
              </a:rPr>
              <a:t>Thermal properties</a:t>
            </a:r>
          </a:p>
          <a:p>
            <a:pPr lvl="1">
              <a:buSzPct val="125000"/>
              <a:buFont typeface="Arial" panose="020B0604020202020204" pitchFamily="34" charset="0"/>
              <a:buChar char="•"/>
              <a:defRPr/>
            </a:pPr>
            <a:r>
              <a:rPr lang="en-US" sz="1400">
                <a:solidFill>
                  <a:schemeClr val="tx1"/>
                </a:solidFill>
              </a:rPr>
              <a:t>Controls heat flow best through conduction</a:t>
            </a:r>
          </a:p>
          <a:p>
            <a:pPr lvl="1">
              <a:buSzPct val="125000"/>
              <a:buFont typeface="Arial" panose="020B0604020202020204" pitchFamily="34" charset="0"/>
              <a:buChar char="•"/>
              <a:defRPr/>
            </a:pPr>
            <a:r>
              <a:rPr lang="en-US" sz="1400">
                <a:solidFill>
                  <a:schemeClr val="tx1"/>
                </a:solidFill>
              </a:rPr>
              <a:t>Reduces energy costs</a:t>
            </a:r>
          </a:p>
          <a:p>
            <a:pPr marL="342900" indent="-228600">
              <a:buSzPct val="125000"/>
              <a:buFont typeface="Arial" panose="020B0604020202020204" pitchFamily="34" charset="0"/>
              <a:buChar char="•"/>
              <a:defRPr/>
            </a:pPr>
            <a:r>
              <a:rPr lang="en-US" sz="1500" b="1">
                <a:solidFill>
                  <a:schemeClr val="tx1"/>
                </a:solidFill>
              </a:rPr>
              <a:t>Controls moisture/condensation</a:t>
            </a:r>
          </a:p>
          <a:p>
            <a:pPr lvl="1">
              <a:buSzPct val="125000"/>
              <a:buFont typeface="Arial" panose="020B0604020202020204" pitchFamily="34" charset="0"/>
              <a:buChar char="•"/>
              <a:defRPr/>
            </a:pPr>
            <a:r>
              <a:rPr lang="en-US" sz="1400">
                <a:solidFill>
                  <a:schemeClr val="tx1"/>
                </a:solidFill>
              </a:rPr>
              <a:t>Helps to maintain a comfortable environment</a:t>
            </a:r>
          </a:p>
          <a:p>
            <a:pPr marL="342900" indent="-228600">
              <a:buSzPct val="125000"/>
              <a:buFont typeface="Arial" panose="020B0604020202020204" pitchFamily="34" charset="0"/>
              <a:buChar char="•"/>
              <a:defRPr/>
            </a:pPr>
            <a:r>
              <a:rPr lang="en-US" sz="1500" b="1">
                <a:solidFill>
                  <a:schemeClr val="tx1"/>
                </a:solidFill>
              </a:rPr>
              <a:t>Acoustical characteristics</a:t>
            </a:r>
          </a:p>
          <a:p>
            <a:pPr lvl="1">
              <a:buSzPct val="125000"/>
              <a:buFont typeface="Arial" panose="020B0604020202020204" pitchFamily="34" charset="0"/>
              <a:buChar char="•"/>
              <a:defRPr/>
            </a:pPr>
            <a:r>
              <a:rPr lang="en-US" sz="1400">
                <a:solidFill>
                  <a:schemeClr val="tx1"/>
                </a:solidFill>
              </a:rPr>
              <a:t>Significantly reduces transmission of sound </a:t>
            </a:r>
            <a:br>
              <a:rPr lang="en-US" sz="1400">
                <a:solidFill>
                  <a:schemeClr val="tx1"/>
                </a:solidFill>
              </a:rPr>
            </a:br>
            <a:r>
              <a:rPr lang="en-US" sz="1400">
                <a:solidFill>
                  <a:schemeClr val="tx1"/>
                </a:solidFill>
              </a:rPr>
              <a:t>from other rooms or from the outside.</a:t>
            </a:r>
            <a:endParaRPr lang="en-US" sz="1400" b="1">
              <a:solidFill>
                <a:schemeClr val="tx1"/>
              </a:solidFill>
            </a:endParaRPr>
          </a:p>
        </p:txBody>
      </p:sp>
      <p:sp>
        <p:nvSpPr>
          <p:cNvPr id="5" name="Content Placeholder 2">
            <a:extLst>
              <a:ext uri="{FF2B5EF4-FFF2-40B4-BE49-F238E27FC236}">
                <a16:creationId xmlns:a16="http://schemas.microsoft.com/office/drawing/2014/main" id="{67AA9435-BCC5-3928-69CF-E0C8D6B6F315}"/>
              </a:ext>
            </a:extLst>
          </p:cNvPr>
          <p:cNvSpPr txBox="1">
            <a:spLocks/>
          </p:cNvSpPr>
          <p:nvPr/>
        </p:nvSpPr>
        <p:spPr>
          <a:xfrm>
            <a:off x="7995880" y="3752849"/>
            <a:ext cx="4098149" cy="245268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tx2"/>
              </a:buClr>
              <a:buFont typeface="Wingdings" charset="2"/>
              <a:buNone/>
              <a:defRPr sz="3200" b="1"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Wingdings" charset="2"/>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charset="2"/>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buClr>
              <a:buFont typeface="Wingdings" charset="2"/>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5"/>
              </a:buClr>
              <a:buFont typeface="Wingdings" charset="2"/>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228600">
              <a:buSzPct val="125000"/>
              <a:buFont typeface="Arial" panose="020B0604020202020204" pitchFamily="34" charset="0"/>
              <a:buChar char="•"/>
              <a:defRPr/>
            </a:pPr>
            <a:r>
              <a:rPr lang="en-US" sz="1400">
                <a:solidFill>
                  <a:schemeClr val="tx1"/>
                </a:solidFill>
              </a:rPr>
              <a:t>Fire resistant properties</a:t>
            </a:r>
          </a:p>
          <a:p>
            <a:pPr lvl="1">
              <a:buSzPct val="125000"/>
              <a:buFont typeface="Arial" panose="020B0604020202020204" pitchFamily="34" charset="0"/>
              <a:buChar char="•"/>
              <a:defRPr/>
            </a:pPr>
            <a:r>
              <a:rPr lang="en-US" sz="1300">
                <a:solidFill>
                  <a:schemeClr val="tx1"/>
                </a:solidFill>
              </a:rPr>
              <a:t>Will not contribute to the spread of fire and has extremely low smoke toxicity.</a:t>
            </a:r>
            <a:endParaRPr lang="en-US" sz="1300" b="1">
              <a:solidFill>
                <a:schemeClr val="tx1"/>
              </a:solidFill>
            </a:endParaRPr>
          </a:p>
          <a:p>
            <a:pPr marL="342900" indent="-228600">
              <a:buSzPct val="125000"/>
              <a:buFont typeface="Arial" panose="020B0604020202020204" pitchFamily="34" charset="0"/>
              <a:buChar char="•"/>
              <a:defRPr/>
            </a:pPr>
            <a:r>
              <a:rPr lang="en-US" sz="1400">
                <a:solidFill>
                  <a:schemeClr val="tx1"/>
                </a:solidFill>
              </a:rPr>
              <a:t>Moisture/mold resistance</a:t>
            </a:r>
          </a:p>
          <a:p>
            <a:pPr lvl="1">
              <a:buSzPct val="125000"/>
              <a:buFont typeface="Arial" panose="020B0604020202020204" pitchFamily="34" charset="0"/>
              <a:buChar char="•"/>
              <a:defRPr/>
            </a:pPr>
            <a:r>
              <a:rPr lang="en-US" sz="1300">
                <a:solidFill>
                  <a:schemeClr val="tx1"/>
                </a:solidFill>
              </a:rPr>
              <a:t>Does not support microbial growth and is not a good food source for mold. </a:t>
            </a:r>
          </a:p>
          <a:p>
            <a:pPr marL="342900" indent="-228600">
              <a:buSzPct val="125000"/>
              <a:buFont typeface="Arial" panose="020B0604020202020204" pitchFamily="34" charset="0"/>
              <a:buChar char="•"/>
              <a:defRPr/>
            </a:pPr>
            <a:r>
              <a:rPr lang="en-US" sz="1400">
                <a:solidFill>
                  <a:schemeClr val="tx1"/>
                </a:solidFill>
              </a:rPr>
              <a:t>Personnel protection</a:t>
            </a:r>
          </a:p>
        </p:txBody>
      </p:sp>
    </p:spTree>
    <p:custDataLst>
      <p:tags r:id="rId1"/>
    </p:custDataLst>
    <p:extLst>
      <p:ext uri="{BB962C8B-B14F-4D97-AF65-F5344CB8AC3E}">
        <p14:creationId xmlns:p14="http://schemas.microsoft.com/office/powerpoint/2010/main" val="3227563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64BCE2-137B-B84D-B8C1-AB6D8E1C2B3A}"/>
              </a:ext>
            </a:extLst>
          </p:cNvPr>
          <p:cNvSpPr>
            <a:spLocks noGrp="1"/>
          </p:cNvSpPr>
          <p:nvPr>
            <p:ph type="body" sz="quarter" idx="10"/>
          </p:nvPr>
        </p:nvSpPr>
        <p:spPr/>
        <p:txBody>
          <a:bodyPr lIns="91440" tIns="45720" rIns="91440" bIns="45720" anchor="ctr" anchorCtr="0"/>
          <a:lstStyle/>
          <a:p>
            <a:r>
              <a:rPr lang="en-US"/>
              <a:t>GLASS  REQUIREMENTS AND LOCAL COLLECTION</a:t>
            </a:r>
          </a:p>
        </p:txBody>
      </p:sp>
      <p:sp>
        <p:nvSpPr>
          <p:cNvPr id="2" name="Slide Number Placeholder 1">
            <a:extLst>
              <a:ext uri="{FF2B5EF4-FFF2-40B4-BE49-F238E27FC236}">
                <a16:creationId xmlns:a16="http://schemas.microsoft.com/office/drawing/2014/main" id="{D68763FB-E9AC-B546-ADC0-82A31C9794F6}"/>
              </a:ext>
            </a:extLst>
          </p:cNvPr>
          <p:cNvSpPr>
            <a:spLocks noGrp="1"/>
          </p:cNvSpPr>
          <p:nvPr>
            <p:ph type="sldNum" sz="quarter" idx="4"/>
          </p:nvPr>
        </p:nvSpPr>
        <p:spPr/>
        <p:txBody>
          <a:bodyPr/>
          <a:lstStyle/>
          <a:p>
            <a:fld id="{EDDC4AA2-2287-DB4C-AE23-194195F7DD07}" type="slidenum">
              <a:rPr lang="en-US" smtClean="0"/>
              <a:pPr/>
              <a:t>8</a:t>
            </a:fld>
            <a:endParaRPr lang="en-US"/>
          </a:p>
        </p:txBody>
      </p:sp>
    </p:spTree>
    <p:extLst>
      <p:ext uri="{BB962C8B-B14F-4D97-AF65-F5344CB8AC3E}">
        <p14:creationId xmlns:p14="http://schemas.microsoft.com/office/powerpoint/2010/main" val="316719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15A4397-4537-A543-AEC4-03B3DB85C16A}"/>
              </a:ext>
            </a:extLst>
          </p:cNvPr>
          <p:cNvSpPr/>
          <p:nvPr/>
        </p:nvSpPr>
        <p:spPr>
          <a:xfrm>
            <a:off x="1677146" y="2048682"/>
            <a:ext cx="2443475" cy="2443475"/>
          </a:xfrm>
          <a:prstGeom prst="ellipse">
            <a:avLst/>
          </a:prstGeom>
          <a:noFill/>
          <a:ln w="34925">
            <a:gradFill flip="none" rotWithShape="1">
              <a:gsLst>
                <a:gs pos="0">
                  <a:schemeClr val="tx2"/>
                </a:gs>
                <a:gs pos="28000">
                  <a:schemeClr val="accent6"/>
                </a:gs>
                <a:gs pos="60000">
                  <a:schemeClr val="accent3"/>
                </a:gs>
                <a:gs pos="92000">
                  <a:schemeClr val="accent2"/>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61">
              <a:buSzPct val="75000"/>
            </a:pPr>
            <a:r>
              <a:rPr lang="nl-BE" sz="2000" b="1">
                <a:solidFill>
                  <a:schemeClr val="bg1"/>
                </a:solidFill>
              </a:rPr>
              <a:t>STABLE SUPPLY</a:t>
            </a:r>
          </a:p>
        </p:txBody>
      </p:sp>
      <p:sp>
        <p:nvSpPr>
          <p:cNvPr id="9" name="Oval 8">
            <a:extLst>
              <a:ext uri="{FF2B5EF4-FFF2-40B4-BE49-F238E27FC236}">
                <a16:creationId xmlns:a16="http://schemas.microsoft.com/office/drawing/2014/main" id="{A438ABCC-9A65-7049-A16A-67B19DB1A767}"/>
              </a:ext>
            </a:extLst>
          </p:cNvPr>
          <p:cNvSpPr/>
          <p:nvPr/>
        </p:nvSpPr>
        <p:spPr>
          <a:xfrm>
            <a:off x="4874262" y="2048682"/>
            <a:ext cx="2443475" cy="2443475"/>
          </a:xfrm>
          <a:prstGeom prst="ellipse">
            <a:avLst/>
          </a:prstGeom>
          <a:noFill/>
          <a:ln w="34925">
            <a:gradFill flip="none" rotWithShape="1">
              <a:gsLst>
                <a:gs pos="0">
                  <a:schemeClr val="tx2"/>
                </a:gs>
                <a:gs pos="28000">
                  <a:schemeClr val="accent6"/>
                </a:gs>
                <a:gs pos="60000">
                  <a:schemeClr val="accent3"/>
                </a:gs>
                <a:gs pos="92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61">
              <a:buSzPct val="75000"/>
            </a:pPr>
            <a:r>
              <a:rPr lang="nl-BE" sz="2000" b="1">
                <a:solidFill>
                  <a:schemeClr val="bg1"/>
                </a:solidFill>
              </a:rPr>
              <a:t>CLEAN SUPPLY</a:t>
            </a:r>
          </a:p>
        </p:txBody>
      </p:sp>
      <p:sp>
        <p:nvSpPr>
          <p:cNvPr id="13" name="Oval 12">
            <a:extLst>
              <a:ext uri="{FF2B5EF4-FFF2-40B4-BE49-F238E27FC236}">
                <a16:creationId xmlns:a16="http://schemas.microsoft.com/office/drawing/2014/main" id="{8560D7EB-FDB3-1D4B-9EFA-A52B3A2BE1DA}"/>
              </a:ext>
            </a:extLst>
          </p:cNvPr>
          <p:cNvSpPr/>
          <p:nvPr/>
        </p:nvSpPr>
        <p:spPr>
          <a:xfrm>
            <a:off x="8071378" y="2048682"/>
            <a:ext cx="2455108" cy="2443475"/>
          </a:xfrm>
          <a:prstGeom prst="ellipse">
            <a:avLst/>
          </a:prstGeom>
          <a:noFill/>
          <a:ln w="34925">
            <a:gradFill flip="none" rotWithShape="1">
              <a:gsLst>
                <a:gs pos="0">
                  <a:schemeClr val="tx2"/>
                </a:gs>
                <a:gs pos="28000">
                  <a:schemeClr val="accent6"/>
                </a:gs>
                <a:gs pos="60000">
                  <a:schemeClr val="accent3"/>
                </a:gs>
                <a:gs pos="92000">
                  <a:schemeClr val="accent2"/>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61">
              <a:buSzPct val="75000"/>
            </a:pPr>
            <a:r>
              <a:rPr lang="nl-BE" sz="2000" b="1">
                <a:solidFill>
                  <a:schemeClr val="bg1"/>
                </a:solidFill>
              </a:rPr>
              <a:t>FREE OF CERAMICS ORGANICS</a:t>
            </a:r>
          </a:p>
        </p:txBody>
      </p:sp>
      <p:sp>
        <p:nvSpPr>
          <p:cNvPr id="2" name="Text Placeholder 1">
            <a:extLst>
              <a:ext uri="{FF2B5EF4-FFF2-40B4-BE49-F238E27FC236}">
                <a16:creationId xmlns:a16="http://schemas.microsoft.com/office/drawing/2014/main" id="{067E6951-5E5E-1E45-85DA-76FFC72ABA61}"/>
              </a:ext>
            </a:extLst>
          </p:cNvPr>
          <p:cNvSpPr>
            <a:spLocks noGrp="1"/>
          </p:cNvSpPr>
          <p:nvPr>
            <p:ph type="body" sz="quarter" idx="17"/>
          </p:nvPr>
        </p:nvSpPr>
        <p:spPr/>
        <p:txBody>
          <a:bodyPr/>
          <a:lstStyle/>
          <a:p>
            <a:r>
              <a:rPr lang="en-US"/>
              <a:t>CULLET NEEDS</a:t>
            </a:r>
          </a:p>
        </p:txBody>
      </p:sp>
      <p:sp>
        <p:nvSpPr>
          <p:cNvPr id="4" name="Slide Number Placeholder 3">
            <a:extLst>
              <a:ext uri="{FF2B5EF4-FFF2-40B4-BE49-F238E27FC236}">
                <a16:creationId xmlns:a16="http://schemas.microsoft.com/office/drawing/2014/main" id="{74984560-9302-3846-A08A-C41BF08DB718}"/>
              </a:ext>
            </a:extLst>
          </p:cNvPr>
          <p:cNvSpPr>
            <a:spLocks noGrp="1"/>
          </p:cNvSpPr>
          <p:nvPr>
            <p:ph type="sldNum" sz="quarter" idx="4"/>
          </p:nvPr>
        </p:nvSpPr>
        <p:spPr/>
        <p:txBody>
          <a:bodyPr/>
          <a:lstStyle/>
          <a:p>
            <a:fld id="{EDDC4AA2-2287-DB4C-AE23-194195F7DD07}" type="slidenum">
              <a:rPr lang="en-US" smtClean="0"/>
              <a:pPr/>
              <a:t>9</a:t>
            </a:fld>
            <a:endParaRPr lang="en-US"/>
          </a:p>
        </p:txBody>
      </p:sp>
    </p:spTree>
    <p:extLst>
      <p:ext uri="{BB962C8B-B14F-4D97-AF65-F5344CB8AC3E}">
        <p14:creationId xmlns:p14="http://schemas.microsoft.com/office/powerpoint/2010/main" val="33867715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MPORT" val="C:\Documents and Settings\Administrator.LO-CALLEN1\Desktop\Knauf\KNAUF AUDIO\13.mp3"/>
  <p:tag name="AUDIO_ID" val="732"/>
  <p:tag name="ELAPSEDTIME" val="13.162"/>
</p:tagLst>
</file>

<file path=ppt/theme/theme1.xml><?xml version="1.0" encoding="utf-8"?>
<a:theme xmlns:a="http://schemas.openxmlformats.org/drawingml/2006/main" name="1_Cover">
  <a:themeElements>
    <a:clrScheme name="Knauf">
      <a:dk1>
        <a:srgbClr val="000000"/>
      </a:dk1>
      <a:lt1>
        <a:srgbClr val="FFFFFF"/>
      </a:lt1>
      <a:dk2>
        <a:srgbClr val="009FE3"/>
      </a:dk2>
      <a:lt2>
        <a:srgbClr val="E6E6E6"/>
      </a:lt2>
      <a:accent1>
        <a:srgbClr val="009FE3"/>
      </a:accent1>
      <a:accent2>
        <a:srgbClr val="F8A800"/>
      </a:accent2>
      <a:accent3>
        <a:srgbClr val="00BD71"/>
      </a:accent3>
      <a:accent4>
        <a:srgbClr val="1D4E60"/>
      </a:accent4>
      <a:accent5>
        <a:srgbClr val="A5ACAF"/>
      </a:accent5>
      <a:accent6>
        <a:srgbClr val="70C8E6"/>
      </a:accent6>
      <a:hlink>
        <a:srgbClr val="009FE3"/>
      </a:hlink>
      <a:folHlink>
        <a:srgbClr val="1D4E60"/>
      </a:folHlink>
    </a:clrScheme>
    <a:fontScheme name="Knau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KI_presentation_16x9.potx" id="{7535BC4A-2209-466D-89D9-C4EBD91A9D1B}" vid="{8D3221EE-862E-48D0-A0E1-3D48F6A1190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able of Contents">
  <a:themeElements>
    <a:clrScheme name="Knauf">
      <a:dk1>
        <a:srgbClr val="000000"/>
      </a:dk1>
      <a:lt1>
        <a:srgbClr val="FFFFFF"/>
      </a:lt1>
      <a:dk2>
        <a:srgbClr val="009FE3"/>
      </a:dk2>
      <a:lt2>
        <a:srgbClr val="E6E6E6"/>
      </a:lt2>
      <a:accent1>
        <a:srgbClr val="009FE3"/>
      </a:accent1>
      <a:accent2>
        <a:srgbClr val="F8A800"/>
      </a:accent2>
      <a:accent3>
        <a:srgbClr val="00BD71"/>
      </a:accent3>
      <a:accent4>
        <a:srgbClr val="1D4E60"/>
      </a:accent4>
      <a:accent5>
        <a:srgbClr val="A5ACAF"/>
      </a:accent5>
      <a:accent6>
        <a:srgbClr val="70C8E6"/>
      </a:accent6>
      <a:hlink>
        <a:srgbClr val="009FE3"/>
      </a:hlink>
      <a:folHlink>
        <a:srgbClr val="1D4E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_Blue">
  <a:themeElements>
    <a:clrScheme name="Knauf">
      <a:dk1>
        <a:srgbClr val="000000"/>
      </a:dk1>
      <a:lt1>
        <a:srgbClr val="FFFFFF"/>
      </a:lt1>
      <a:dk2>
        <a:srgbClr val="009FE3"/>
      </a:dk2>
      <a:lt2>
        <a:srgbClr val="E6E6E6"/>
      </a:lt2>
      <a:accent1>
        <a:srgbClr val="009FE3"/>
      </a:accent1>
      <a:accent2>
        <a:srgbClr val="F8A800"/>
      </a:accent2>
      <a:accent3>
        <a:srgbClr val="00BD71"/>
      </a:accent3>
      <a:accent4>
        <a:srgbClr val="1D4E60"/>
      </a:accent4>
      <a:accent5>
        <a:srgbClr val="A5ACAF"/>
      </a:accent5>
      <a:accent6>
        <a:srgbClr val="70C8E6"/>
      </a:accent6>
      <a:hlink>
        <a:srgbClr val="009FE3"/>
      </a:hlink>
      <a:folHlink>
        <a:srgbClr val="1D4E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_Blue">
  <a:themeElements>
    <a:clrScheme name="Knauf">
      <a:dk1>
        <a:srgbClr val="000000"/>
      </a:dk1>
      <a:lt1>
        <a:srgbClr val="FFFFFF"/>
      </a:lt1>
      <a:dk2>
        <a:srgbClr val="009FE3"/>
      </a:dk2>
      <a:lt2>
        <a:srgbClr val="E6E6E6"/>
      </a:lt2>
      <a:accent1>
        <a:srgbClr val="009FE3"/>
      </a:accent1>
      <a:accent2>
        <a:srgbClr val="F8A800"/>
      </a:accent2>
      <a:accent3>
        <a:srgbClr val="00BD71"/>
      </a:accent3>
      <a:accent4>
        <a:srgbClr val="1D4E60"/>
      </a:accent4>
      <a:accent5>
        <a:srgbClr val="A5ACAF"/>
      </a:accent5>
      <a:accent6>
        <a:srgbClr val="70C8E6"/>
      </a:accent6>
      <a:hlink>
        <a:srgbClr val="009FE3"/>
      </a:hlink>
      <a:folHlink>
        <a:srgbClr val="1D4E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ivider_Installer/external">
  <a:themeElements>
    <a:clrScheme name="Knauf">
      <a:dk1>
        <a:srgbClr val="000000"/>
      </a:dk1>
      <a:lt1>
        <a:srgbClr val="FFFFFF"/>
      </a:lt1>
      <a:dk2>
        <a:srgbClr val="009FE3"/>
      </a:dk2>
      <a:lt2>
        <a:srgbClr val="E6E6E6"/>
      </a:lt2>
      <a:accent1>
        <a:srgbClr val="009FE3"/>
      </a:accent1>
      <a:accent2>
        <a:srgbClr val="F8A800"/>
      </a:accent2>
      <a:accent3>
        <a:srgbClr val="00BD71"/>
      </a:accent3>
      <a:accent4>
        <a:srgbClr val="1D4E60"/>
      </a:accent4>
      <a:accent5>
        <a:srgbClr val="A5ACAF"/>
      </a:accent5>
      <a:accent6>
        <a:srgbClr val="70C8E6"/>
      </a:accent6>
      <a:hlink>
        <a:srgbClr val="009FE3"/>
      </a:hlink>
      <a:folHlink>
        <a:srgbClr val="1D4E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ivider_Internal/Plant">
  <a:themeElements>
    <a:clrScheme name="Knauf">
      <a:dk1>
        <a:srgbClr val="000000"/>
      </a:dk1>
      <a:lt1>
        <a:srgbClr val="FFFFFF"/>
      </a:lt1>
      <a:dk2>
        <a:srgbClr val="009FE3"/>
      </a:dk2>
      <a:lt2>
        <a:srgbClr val="E6E6E6"/>
      </a:lt2>
      <a:accent1>
        <a:srgbClr val="009FE3"/>
      </a:accent1>
      <a:accent2>
        <a:srgbClr val="F8A800"/>
      </a:accent2>
      <a:accent3>
        <a:srgbClr val="00BD71"/>
      </a:accent3>
      <a:accent4>
        <a:srgbClr val="1D4E60"/>
      </a:accent4>
      <a:accent5>
        <a:srgbClr val="A5ACAF"/>
      </a:accent5>
      <a:accent6>
        <a:srgbClr val="70C8E6"/>
      </a:accent6>
      <a:hlink>
        <a:srgbClr val="009FE3"/>
      </a:hlink>
      <a:folHlink>
        <a:srgbClr val="1D4E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ivider_Metaphorical/landscape">
  <a:themeElements>
    <a:clrScheme name="Knauf">
      <a:dk1>
        <a:srgbClr val="000000"/>
      </a:dk1>
      <a:lt1>
        <a:srgbClr val="FFFFFF"/>
      </a:lt1>
      <a:dk2>
        <a:srgbClr val="009FE3"/>
      </a:dk2>
      <a:lt2>
        <a:srgbClr val="E6E6E6"/>
      </a:lt2>
      <a:accent1>
        <a:srgbClr val="009FE3"/>
      </a:accent1>
      <a:accent2>
        <a:srgbClr val="F8A800"/>
      </a:accent2>
      <a:accent3>
        <a:srgbClr val="00BD71"/>
      </a:accent3>
      <a:accent4>
        <a:srgbClr val="1D4E60"/>
      </a:accent4>
      <a:accent5>
        <a:srgbClr val="A5ACAF"/>
      </a:accent5>
      <a:accent6>
        <a:srgbClr val="70C8E6"/>
      </a:accent6>
      <a:hlink>
        <a:srgbClr val="009FE3"/>
      </a:hlink>
      <a:folHlink>
        <a:srgbClr val="1D4E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clusion">
  <a:themeElements>
    <a:clrScheme name="Knauf">
      <a:dk1>
        <a:srgbClr val="000000"/>
      </a:dk1>
      <a:lt1>
        <a:srgbClr val="FFFFFF"/>
      </a:lt1>
      <a:dk2>
        <a:srgbClr val="009FE3"/>
      </a:dk2>
      <a:lt2>
        <a:srgbClr val="E6E6E6"/>
      </a:lt2>
      <a:accent1>
        <a:srgbClr val="009FE3"/>
      </a:accent1>
      <a:accent2>
        <a:srgbClr val="F8A800"/>
      </a:accent2>
      <a:accent3>
        <a:srgbClr val="00BD71"/>
      </a:accent3>
      <a:accent4>
        <a:srgbClr val="1D4E60"/>
      </a:accent4>
      <a:accent5>
        <a:srgbClr val="A5ACAF"/>
      </a:accent5>
      <a:accent6>
        <a:srgbClr val="70C8E6"/>
      </a:accent6>
      <a:hlink>
        <a:srgbClr val="009FE3"/>
      </a:hlink>
      <a:folHlink>
        <a:srgbClr val="1D4E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Knauf.CountryMulti.TaxHTField xmlns="urn:Knauf:SharePoint">
      <Terms xmlns="http://schemas.microsoft.com/office/infopath/2007/PartnerControls">
        <TermInfo xmlns="http://schemas.microsoft.com/office/infopath/2007/PartnerControls">
          <TermName xmlns="http://schemas.microsoft.com/office/infopath/2007/PartnerControls">Belgium</TermName>
          <TermId xmlns="http://schemas.microsoft.com/office/infopath/2007/PartnerControls">6919da25-35ea-4faa-b859-06e6da83da71</TermId>
        </TermInfo>
      </Terms>
    </Knauf.CountryMulti.TaxHTField>
    <TaxCatchAll xmlns="ab6faf17-31e9-482f-94ef-c2f72b472102">
      <Value>4</Value>
      <Value>3</Value>
      <Value>2</Value>
      <Value>1</Value>
    </TaxCatchAll>
    <Knauf.CompanyMulti.TaxHTField xmlns="urn:Knauf:SharePoint">
      <Terms xmlns="http://schemas.microsoft.com/office/infopath/2007/PartnerControls">
        <TermInfo xmlns="http://schemas.microsoft.com/office/infopath/2007/PartnerControls">
          <TermName xmlns="http://schemas.microsoft.com/office/infopath/2007/PartnerControls">Knauf Insulation SPRL</TermName>
          <TermId xmlns="http://schemas.microsoft.com/office/infopath/2007/PartnerControls">154b1a33-2f26-4fa0-9a97-7691e79b8df7</TermId>
        </TermInfo>
      </Terms>
    </Knauf.CompanyMulti.TaxHTField>
    <Knauf.RegionMulti.TaxHTField xmlns="urn:Knauf:SharePoint">
      <Terms xmlns="http://schemas.microsoft.com/office/infopath/2007/PartnerControls">
        <TermInfo xmlns="http://schemas.microsoft.com/office/infopath/2007/PartnerControls">
          <TermName xmlns="http://schemas.microsoft.com/office/infopath/2007/PartnerControls">Western Europe</TermName>
          <TermId xmlns="http://schemas.microsoft.com/office/infopath/2007/PartnerControls">c8eafac5-c72f-4794-8fce-90c769cffe20</TermId>
        </TermInfo>
      </Terms>
    </Knauf.RegionMulti.TaxHTField>
    <TaxKeywordTaxHTField xmlns="ab6faf17-31e9-482f-94ef-c2f72b472102">
      <Terms xmlns="http://schemas.microsoft.com/office/infopath/2007/PartnerControls"/>
    </TaxKeywordTaxHTField>
    <Knauf.LocationMulti.TaxHTField xmlns="urn:Knauf:SharePoint">
      <Terms xmlns="http://schemas.microsoft.com/office/infopath/2007/PartnerControls">
        <TermInfo xmlns="http://schemas.microsoft.com/office/infopath/2007/PartnerControls">
          <TermName xmlns="http://schemas.microsoft.com/office/infopath/2007/PartnerControls">Visé</TermName>
          <TermId xmlns="http://schemas.microsoft.com/office/infopath/2007/PartnerControls">c292cfdf-ef6f-4bfe-9bd5-80ee1f6c07e3</TermId>
        </TermInfo>
      </Terms>
    </Knauf.LocationMulti.TaxHTField>
    <Knauf.DepartmentMulti.TaxHTField xmlns="urn:Knauf:SharePoint">
      <Terms xmlns="http://schemas.microsoft.com/office/infopath/2007/PartnerControls"/>
    </Knauf.DepartmentMulti.TaxHTFiel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13518B915D3D9459F0F33C88D454F2F" ma:contentTypeVersion="13" ma:contentTypeDescription="Create a new document." ma:contentTypeScope="" ma:versionID="d1e4fc9378bd465c360362faec0c9d80">
  <xsd:schema xmlns:xsd="http://www.w3.org/2001/XMLSchema" xmlns:xs="http://www.w3.org/2001/XMLSchema" xmlns:p="http://schemas.microsoft.com/office/2006/metadata/properties" xmlns:ns2="ab6faf17-31e9-482f-94ef-c2f72b472102" xmlns:ns3="urn:Knauf:SharePoint" targetNamespace="http://schemas.microsoft.com/office/2006/metadata/properties" ma:root="true" ma:fieldsID="0bd93c5afb9b51e49ac7f85a396bf74c" ns2:_="" ns3:_="">
    <xsd:import namespace="ab6faf17-31e9-482f-94ef-c2f72b472102"/>
    <xsd:import namespace="urn:Knauf:SharePoint"/>
    <xsd:element name="properties">
      <xsd:complexType>
        <xsd:sequence>
          <xsd:element name="documentManagement">
            <xsd:complexType>
              <xsd:all>
                <xsd:element ref="ns2:TaxKeywordTaxHTField" minOccurs="0"/>
                <xsd:element ref="ns2:TaxCatchAll" minOccurs="0"/>
                <xsd:element ref="ns3:Knauf.CompanyMulti.TaxHTField" minOccurs="0"/>
                <xsd:element ref="ns3:Knauf.CountryMulti.TaxHTField" minOccurs="0"/>
                <xsd:element ref="ns3:Knauf.DepartmentMulti.TaxHTField" minOccurs="0"/>
                <xsd:element ref="ns3:Knauf.LocationMulti.TaxHTField" minOccurs="0"/>
                <xsd:element ref="ns3:Knauf.RegionMulti.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6faf17-31e9-482f-94ef-c2f72b472102"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f2ca994e-af34-4201-b48a-8ed6c6265478"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hidden="true" ma:list="{17e5192a-7010-4011-97c7-598d2b21587d}" ma:internalName="TaxCatchAll" ma:showField="CatchAllData" ma:web="ab6faf17-31e9-482f-94ef-c2f72b47210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urn:Knauf:SharePoint" elementFormDefault="qualified">
    <xsd:import namespace="http://schemas.microsoft.com/office/2006/documentManagement/types"/>
    <xsd:import namespace="http://schemas.microsoft.com/office/infopath/2007/PartnerControls"/>
    <xsd:element name="Knauf.CompanyMulti.TaxHTField" ma:index="12" nillable="true" ma:taxonomy="true" ma:internalName="knCompanyMultiTaxHTField" ma:taxonomyFieldName="knCompanyMulti" ma:displayName="Company" ma:fieldId="{51549ae3-83f2-4407-9b38-0056973c0dd0}" ma:taxonomyMulti="true" ma:sspId="f2ca994e-af34-4201-b48a-8ed6c6265478" ma:termSetId="7cc8d493-7f4e-4371-aeaa-45177294cd7c" ma:anchorId="00000000-0000-0000-0000-000000000000" ma:open="false" ma:isKeyword="false">
      <xsd:complexType>
        <xsd:sequence>
          <xsd:element ref="pc:Terms" minOccurs="0" maxOccurs="1"/>
        </xsd:sequence>
      </xsd:complexType>
    </xsd:element>
    <xsd:element name="Knauf.CountryMulti.TaxHTField" ma:index="14" nillable="true" ma:taxonomy="true" ma:internalName="knCountryMultiTaxHTField" ma:taxonomyFieldName="knCountryMulti" ma:displayName="Country" ma:fieldId="{97296cf0-f310-45c1-bbd7-7b93f99a9146}" ma:taxonomyMulti="true" ma:sspId="f2ca994e-af34-4201-b48a-8ed6c6265478" ma:termSetId="ca559cce-198a-40c2-96e1-840d5f1c9ada" ma:anchorId="00000000-0000-0000-0000-000000000000" ma:open="false" ma:isKeyword="false">
      <xsd:complexType>
        <xsd:sequence>
          <xsd:element ref="pc:Terms" minOccurs="0" maxOccurs="1"/>
        </xsd:sequence>
      </xsd:complexType>
    </xsd:element>
    <xsd:element name="Knauf.DepartmentMulti.TaxHTField" ma:index="16" nillable="true" ma:taxonomy="true" ma:internalName="knDepartmentMultiTaxHTField" ma:taxonomyFieldName="knDepartmentMulti" ma:displayName="Department" ma:fieldId="{03b6a289-0f23-476d-b92f-fe2ad907be73}" ma:taxonomyMulti="true" ma:sspId="f2ca994e-af34-4201-b48a-8ed6c6265478" ma:termSetId="21f8ccb5-3c74-4827-8616-35309b17aa30" ma:anchorId="00000000-0000-0000-0000-000000000000" ma:open="false" ma:isKeyword="false">
      <xsd:complexType>
        <xsd:sequence>
          <xsd:element ref="pc:Terms" minOccurs="0" maxOccurs="1"/>
        </xsd:sequence>
      </xsd:complexType>
    </xsd:element>
    <xsd:element name="Knauf.LocationMulti.TaxHTField" ma:index="18" nillable="true" ma:taxonomy="true" ma:internalName="knLocationMultiTaxHTField" ma:taxonomyFieldName="knLocationMulti" ma:displayName="Location" ma:fieldId="{ae9346f5-ef99-4e26-af31-06e8db55e8e6}" ma:taxonomyMulti="true" ma:sspId="f2ca994e-af34-4201-b48a-8ed6c6265478" ma:termSetId="725dbfc8-dd29-4c2d-b817-6854c5178cfa" ma:anchorId="00000000-0000-0000-0000-000000000000" ma:open="false" ma:isKeyword="false">
      <xsd:complexType>
        <xsd:sequence>
          <xsd:element ref="pc:Terms" minOccurs="0" maxOccurs="1"/>
        </xsd:sequence>
      </xsd:complexType>
    </xsd:element>
    <xsd:element name="Knauf.RegionMulti.TaxHTField" ma:index="20" nillable="true" ma:taxonomy="true" ma:internalName="knRegionMultiTaxHTField" ma:taxonomyFieldName="knRegionMulti" ma:displayName="Region" ma:fieldId="{b671f407-eca4-4ecc-b463-966934f7a0d5}" ma:taxonomyMulti="true" ma:sspId="f2ca994e-af34-4201-b48a-8ed6c6265478" ma:termSetId="2346fd2d-d692-4cd0-8191-a5c51d2376cb"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E4A130-2BED-40E3-8CBD-9FF96D849EB1}">
  <ds:schemaRefs>
    <ds:schemaRef ds:uri="http://schemas.microsoft.com/sharepoint/v3/contenttype/forms"/>
  </ds:schemaRefs>
</ds:datastoreItem>
</file>

<file path=customXml/itemProps2.xml><?xml version="1.0" encoding="utf-8"?>
<ds:datastoreItem xmlns:ds="http://schemas.openxmlformats.org/officeDocument/2006/customXml" ds:itemID="{6044796D-6758-459C-B818-1F0E21C0B8E2}">
  <ds:schemaRefs>
    <ds:schemaRef ds:uri="ab6faf17-31e9-482f-94ef-c2f72b4721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urn:Knauf:SharePoint"/>
  </ds:schemaRefs>
</ds:datastoreItem>
</file>

<file path=customXml/itemProps3.xml><?xml version="1.0" encoding="utf-8"?>
<ds:datastoreItem xmlns:ds="http://schemas.openxmlformats.org/officeDocument/2006/customXml" ds:itemID="{33E55E16-7A55-4ADA-903E-F7E1F7D32C44}">
  <ds:schemaRefs>
    <ds:schemaRef ds:uri="ab6faf17-31e9-482f-94ef-c2f72b4721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 ds:uri="urn:Knauf:SharePoint"/>
  </ds:schemaRefs>
</ds:datastoreItem>
</file>

<file path=docProps/app.xml><?xml version="1.0" encoding="utf-8"?>
<Properties xmlns="http://schemas.openxmlformats.org/officeDocument/2006/extended-properties" xmlns:vt="http://schemas.openxmlformats.org/officeDocument/2006/docPropsVTypes">
  <Template>KI_NSM_template_16x9</Template>
  <Application>Microsoft Office PowerPoint</Application>
  <PresentationFormat>Widescreen</PresentationFormat>
  <Slides>13</Slides>
  <Notes>7</Notes>
  <HiddenSlides>0</HiddenSlides>
  <ScaleCrop>false</ScaleCrop>
  <HeadingPairs>
    <vt:vector size="4" baseType="variant">
      <vt:variant>
        <vt:lpstr>Theme</vt:lpstr>
      </vt:variant>
      <vt:variant>
        <vt:i4>8</vt:i4>
      </vt:variant>
      <vt:variant>
        <vt:lpstr>Slide Titles</vt:lpstr>
      </vt:variant>
      <vt:variant>
        <vt:i4>13</vt:i4>
      </vt:variant>
    </vt:vector>
  </HeadingPairs>
  <TitlesOfParts>
    <vt:vector size="21" baseType="lpstr">
      <vt:lpstr>1_Cover</vt:lpstr>
      <vt:lpstr>1_Table of Contents</vt:lpstr>
      <vt:lpstr>Content_Blue</vt:lpstr>
      <vt:lpstr>1_Content_Blue</vt:lpstr>
      <vt:lpstr>1_Divider_Installer/external</vt:lpstr>
      <vt:lpstr>1_Divider_Internal/Plant</vt:lpstr>
      <vt:lpstr>1_Divider_Metaphorical/landscape</vt:lpstr>
      <vt:lpstr>Conclusion</vt:lpstr>
      <vt:lpstr>KNAUF INSULATION  AND GLASS RECYCLING</vt:lpstr>
      <vt:lpstr>PowerPoint Presentation</vt:lpstr>
      <vt:lpstr>PowerPoint Presentation</vt:lpstr>
      <vt:lpstr>PowerPoint Presentation</vt:lpstr>
      <vt:lpstr>PowerPoint Presentation</vt:lpstr>
      <vt:lpstr>PowerPoint Presentation</vt:lpstr>
      <vt:lpstr>BENEFITS OF INSULATION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Brunner</dc:creator>
  <cp:revision>1</cp:revision>
  <dcterms:created xsi:type="dcterms:W3CDTF">2018-02-15T15:39:06Z</dcterms:created>
  <dcterms:modified xsi:type="dcterms:W3CDTF">2023-10-23T11:07:57Z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0x010100D13518B915D3D9459F0F33C88D454F2F</vt:lpwstr>
  </property>
  <property fmtid="{D5CDD505-2E9C-101B-9397-08002B2CF9AE}" pid="3" name="TaxKeyword">
    <vt:lpwstr/>
  </property>
  <property fmtid="{D5CDD505-2E9C-101B-9397-08002B2CF9AE}" pid="4" name="knCountryMulti">
    <vt:lpwstr>2;#Belgium|6919da25-35ea-4faa-b859-06e6da83da71</vt:lpwstr>
  </property>
  <property fmtid="{D5CDD505-2E9C-101B-9397-08002B2CF9AE}" pid="5" name="knLocationMulti">
    <vt:lpwstr>3;#Visé|c292cfdf-ef6f-4bfe-9bd5-80ee1f6c07e3</vt:lpwstr>
  </property>
  <property fmtid="{D5CDD505-2E9C-101B-9397-08002B2CF9AE}" pid="6" name="knCompanyMulti">
    <vt:lpwstr>1;#Knauf Insulation SPRL|154b1a33-2f26-4fa0-9a97-7691e79b8df7</vt:lpwstr>
  </property>
  <property fmtid="{D5CDD505-2E9C-101B-9397-08002B2CF9AE}" pid="7" name="knDepartmentMulti">
    <vt:lpwstr/>
  </property>
  <property fmtid="{D5CDD505-2E9C-101B-9397-08002B2CF9AE}" pid="8" name="knRegionMulti">
    <vt:lpwstr>4;#Western Europe|c8eafac5-c72f-4794-8fce-90c769cffe20</vt:lpwstr>
  </property>
</Properties>
</file>