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1C_EF3202B5.xml" ContentType="application/vnd.ms-powerpoint.comments+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5" r:id="rId2"/>
  </p:sldMasterIdLst>
  <p:notesMasterIdLst>
    <p:notesMasterId r:id="rId17"/>
  </p:notesMasterIdLst>
  <p:sldIdLst>
    <p:sldId id="286" r:id="rId3"/>
    <p:sldId id="259" r:id="rId4"/>
    <p:sldId id="260" r:id="rId5"/>
    <p:sldId id="280" r:id="rId6"/>
    <p:sldId id="270" r:id="rId7"/>
    <p:sldId id="272" r:id="rId8"/>
    <p:sldId id="298" r:id="rId9"/>
    <p:sldId id="284" r:id="rId10"/>
    <p:sldId id="273" r:id="rId11"/>
    <p:sldId id="300" r:id="rId12"/>
    <p:sldId id="307" r:id="rId13"/>
    <p:sldId id="296" r:id="rId14"/>
    <p:sldId id="297"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2E4000-C819-C4FD-3558-6700CC4D20CD}" name="Candace Rutherford" initials="CR" userId="S::candace.rutherford@brightmark.com::9da054c4-e5c7-4872-91af-4aeff3b63550" providerId="AD"/>
  <p188:author id="{BB7A5900-5791-B7B5-858C-0C4067EC3EDF}" name="Kendal Powell" initials="KP" userId="S::kendal.powell@brightmark.com::2c09d7e3-913d-4e46-b071-77f1c372cc61" providerId="AD"/>
  <p188:author id="{905FDA00-3EE2-C21A-C757-4F092088AF5C}" name="Guest User" initials="GU" userId="S::urn:spo:anon#f77099e14e899fb36edecadd1f726a4441d2f797580259a7f8f4d8c2726d0ddb::" providerId="AD"/>
  <p188:author id="{330E4C1F-A4CF-C67F-6168-F97BFEE09373}" name="Jamie Nolan" initials="JN" userId="S::jamie.nolan@brightmark.com::e61e41e8-47cf-4a25-9cb1-a4864deea9f2" providerId="AD"/>
  <p188:author id="{94A96C22-77DF-9D6B-B491-0B97963A8CB4}" name="Nate Kauffman" initials="NK" userId="S::NKauffman@dobil.com::c6d00aeb-ffac-4ffd-8b0a-e4d46fcbf594" providerId="AD"/>
  <p188:author id="{87C0C126-B493-698B-D169-4EFAA565D666}" name="Sam Mesquita" initials="SM" userId="S::sam.mesquita@brightmark.com::d37815c3-b22e-4bff-9766-60adccf9b917" providerId="AD"/>
  <p188:author id="{E9407D31-3109-DBF6-03B5-DB566A1DBF57}" name="Jamey Wyman" initials="JW" userId="S::jamey.wyman@brightmark.com::229fd6fc-61c2-4e62-91f8-95bd379f1b86" providerId="AD"/>
  <p188:author id="{9ACFF65B-4FC5-C6E8-9BBD-3223013DC364}" name="Guest User" initials="GU" userId="S::urn:spo:anon#2bc8aac020889ea5dd20784072eaa417f947696eda1ff395f9120a46357b8487::" providerId="AD"/>
  <p188:author id="{E22E7872-990C-862B-AA2E-0D1E1DF81998}" name="Schuyler Cornell" initials="SC" userId="S::schuyler.cornell@brightmark.com::b55a6c8e-6465-4d8e-8960-90c33aca4506" providerId="AD"/>
  <p188:author id="{BAE73E9A-291D-AAFA-C5C6-A020B0A82693}" name="Lizzi Bradley" initials="LB" userId="S::lizzi.bradley@brightmark.com::f52aba92-e6af-4bec-b843-b20daee965f0" providerId="AD"/>
  <p188:author id="{ED1C6FBC-D98D-1430-AB57-DAD287B0BAB1}" name="Chrystal Boone" initials="CB" userId="S::chrystal.boone@brightmark.com::7dab2c3a-1b06-4cc6-8953-e618401c0426" providerId="AD"/>
  <p188:author id="{D9A08FC6-43B1-7BE9-1EB5-187518C92214}" name="Grace Powell" initials="GP" userId="S::grace.powell@brightmark.com::868367ca-dcd4-472b-b636-016af2cfda11" providerId="AD"/>
  <p188:author id="{0E37B9CF-F4BB-4B2D-CDF1-1E60852974D0}" name="Candace Rutherford" initials="CR" userId="S::Candace.rutherford@brightmark.com::9da054c4-e5c7-4872-91af-4aeff3b6355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8AB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0"/>
  </p:normalViewPr>
  <p:slideViewPr>
    <p:cSldViewPr snapToGrid="0">
      <p:cViewPr varScale="1">
        <p:scale>
          <a:sx n="43" d="100"/>
          <a:sy n="43" d="100"/>
        </p:scale>
        <p:origin x="90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8/10/relationships/authors" Target="authors.xml"/></Relationships>
</file>

<file path=ppt/comments/modernComment_11C_EF3202B5.xml><?xml version="1.0" encoding="utf-8"?>
<p188:cmLst xmlns:a="http://schemas.openxmlformats.org/drawingml/2006/main" xmlns:r="http://schemas.openxmlformats.org/officeDocument/2006/relationships" xmlns:p188="http://schemas.microsoft.com/office/powerpoint/2018/8/main">
  <p188:cm id="{BB0914E1-36BD-4AB9-BA93-D9E410ED1A0A}" authorId="{BB7A5900-5791-B7B5-858C-0C4067EC3EDF}" status="resolved" created="2023-08-23T19:05:45.777" complete="100000">
    <pc:sldMkLst xmlns:pc="http://schemas.microsoft.com/office/powerpoint/2013/main/command">
      <pc:docMk/>
      <pc:sldMk cId="4013032117" sldId="284"/>
    </pc:sldMkLst>
    <p188:replyLst>
      <p188:reply id="{3B2FE1BF-42C7-43EB-A29A-F53D472D6948}" authorId="{BAE73E9A-291D-AAFA-C5C6-A020B0A82693}" created="2023-08-24T15:08:29.864">
        <p188:txBody>
          <a:bodyPr/>
          <a:lstStyle/>
          <a:p>
            <a:r>
              <a:rPr lang="en-US"/>
              <a:t>[@Kendal Powell] done!</a:t>
            </a:r>
          </a:p>
        </p188:txBody>
      </p188:reply>
    </p188:replyLst>
    <p188:txBody>
      <a:bodyPr/>
      <a:lstStyle/>
      <a:p>
        <a:r>
          <a:rPr lang="en-US"/>
          <a:t>[@Lizzi Bradley] can we change this video to a still? Since we are using a specific font rather than native fonts from Microsoft, we will need to download as a PDF. </a:t>
        </a:r>
      </a:p>
    </p188:txBody>
    <p188:extLst>
      <p:ext xmlns:p="http://schemas.openxmlformats.org/presentationml/2006/main" uri="{57CB4572-C831-44C2-8A1C-0ADB6CCDFE69}">
        <p223:reactions xmlns:p223="http://schemas.microsoft.com/office/powerpoint/2022/03/main">
          <p223:rxn type="👍">
            <p223:instance time="2023-08-24T15:09:17.099" authorId="{BAE73E9A-291D-AAFA-C5C6-A020B0A82693}"/>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ABD62-38E3-BE4C-AF60-C2A288235474}"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33320-2D5E-A342-87B2-08324A098D30}" type="slidenum">
              <a:rPr lang="en-US" smtClean="0"/>
              <a:t>‹#›</a:t>
            </a:fld>
            <a:endParaRPr lang="en-US"/>
          </a:p>
        </p:txBody>
      </p:sp>
    </p:spTree>
    <p:extLst>
      <p:ext uri="{BB962C8B-B14F-4D97-AF65-F5344CB8AC3E}">
        <p14:creationId xmlns:p14="http://schemas.microsoft.com/office/powerpoint/2010/main" val="1550765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Quote Source: </a:t>
            </a:r>
            <a:r>
              <a:rPr lang="en-US"/>
              <a:t>https://www.sciencedirect.com/science/article/abs/pii/S0921344922002087</a:t>
            </a:r>
            <a:endParaRPr lang="en-US">
              <a:cs typeface="Calibri"/>
            </a:endParaRPr>
          </a:p>
        </p:txBody>
      </p:sp>
      <p:sp>
        <p:nvSpPr>
          <p:cNvPr id="4" name="Slide Number Placeholder 3"/>
          <p:cNvSpPr>
            <a:spLocks noGrp="1"/>
          </p:cNvSpPr>
          <p:nvPr>
            <p:ph type="sldNum" sz="quarter" idx="5"/>
          </p:nvPr>
        </p:nvSpPr>
        <p:spPr/>
        <p:txBody>
          <a:bodyPr/>
          <a:lstStyle/>
          <a:p>
            <a:fld id="{7B933320-2D5E-A342-87B2-08324A098D30}" type="slidenum">
              <a:rPr lang="en-US" smtClean="0"/>
              <a:t>4</a:t>
            </a:fld>
            <a:endParaRPr lang="en-US"/>
          </a:p>
        </p:txBody>
      </p:sp>
    </p:spTree>
    <p:extLst>
      <p:ext uri="{BB962C8B-B14F-4D97-AF65-F5344CB8AC3E}">
        <p14:creationId xmlns:p14="http://schemas.microsoft.com/office/powerpoint/2010/main" val="368194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RecycleForce</a:t>
            </a:r>
            <a:r>
              <a:rPr lang="en-US"/>
              <a:t> aids in the reintegration of individuals recently released from incarceration, offering them a renewed opportunity to reenter the job market. In collaboration, we also recycle the plastic components accompanying electronic waste.</a:t>
            </a:r>
          </a:p>
          <a:p>
            <a:endParaRPr lang="en-US"/>
          </a:p>
          <a:p>
            <a:r>
              <a:rPr lang="en-US"/>
              <a:t>Develop a recycling program with the city of Fort Wayne summer lunch series centered around educating the general public around the impact of plastic and recycling</a:t>
            </a:r>
            <a:endParaRPr lang="en-US">
              <a:cs typeface="Calibri"/>
            </a:endParaRPr>
          </a:p>
          <a:p>
            <a:endParaRPr lang="en-US">
              <a:cs typeface="Calibri"/>
            </a:endParaRPr>
          </a:p>
          <a:p>
            <a:r>
              <a:rPr lang="en-US"/>
              <a:t>Develop a recycling initiative centered around educating elementary school students about the impact of recycling.</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B933320-2D5E-A342-87B2-08324A098D30}" type="slidenum">
              <a:rPr lang="en-US" smtClean="0"/>
              <a:t>12</a:t>
            </a:fld>
            <a:endParaRPr lang="en-US"/>
          </a:p>
        </p:txBody>
      </p:sp>
    </p:spTree>
    <p:extLst>
      <p:ext uri="{BB962C8B-B14F-4D97-AF65-F5344CB8AC3E}">
        <p14:creationId xmlns:p14="http://schemas.microsoft.com/office/powerpoint/2010/main" val="321449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73DC-97AF-FF4A-8FAB-9FA89D06FC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3AA170-A6E1-D0D5-5AAC-A4C2C9786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B8B526-E562-801D-3924-05F44E74AA51}"/>
              </a:ext>
            </a:extLst>
          </p:cNvPr>
          <p:cNvSpPr>
            <a:spLocks noGrp="1"/>
          </p:cNvSpPr>
          <p:nvPr>
            <p:ph type="dt" sz="half" idx="10"/>
          </p:nvPr>
        </p:nvSpPr>
        <p:spPr/>
        <p:txBody>
          <a:bodyPr/>
          <a:lstStyle/>
          <a:p>
            <a:fld id="{A6B1DADC-D3AA-4043-AF6F-3B13A7E49FBA}" type="datetime1">
              <a:rPr lang="en-US" smtClean="0"/>
              <a:t>10/24/2023</a:t>
            </a:fld>
            <a:endParaRPr lang="en-US"/>
          </a:p>
        </p:txBody>
      </p:sp>
      <p:sp>
        <p:nvSpPr>
          <p:cNvPr id="5" name="Footer Placeholder 4">
            <a:extLst>
              <a:ext uri="{FF2B5EF4-FFF2-40B4-BE49-F238E27FC236}">
                <a16:creationId xmlns:a16="http://schemas.microsoft.com/office/drawing/2014/main" id="{B5EF40B8-3B2A-8AF5-2711-D14E3CDA3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298FC-38D5-B370-55A6-3487B379D7EB}"/>
              </a:ext>
            </a:extLst>
          </p:cNvPr>
          <p:cNvSpPr>
            <a:spLocks noGrp="1"/>
          </p:cNvSpPr>
          <p:nvPr>
            <p:ph type="sldNum" sz="quarter" idx="12"/>
          </p:nvPr>
        </p:nvSpPr>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4127189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22E5C-C3AD-F67B-6CB5-CA4BD292D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686C43-FBEE-D64B-22BA-E28095339D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E7A6C-5FF7-2602-27D4-9C7A1D993694}"/>
              </a:ext>
            </a:extLst>
          </p:cNvPr>
          <p:cNvSpPr>
            <a:spLocks noGrp="1"/>
          </p:cNvSpPr>
          <p:nvPr>
            <p:ph type="dt" sz="half" idx="10"/>
          </p:nvPr>
        </p:nvSpPr>
        <p:spPr/>
        <p:txBody>
          <a:bodyPr/>
          <a:lstStyle/>
          <a:p>
            <a:fld id="{D180D263-DCA8-AE46-8289-2C2CAFA2234D}" type="datetime1">
              <a:rPr lang="en-US" smtClean="0"/>
              <a:t>10/24/2023</a:t>
            </a:fld>
            <a:endParaRPr lang="en-US"/>
          </a:p>
        </p:txBody>
      </p:sp>
      <p:sp>
        <p:nvSpPr>
          <p:cNvPr id="5" name="Footer Placeholder 4">
            <a:extLst>
              <a:ext uri="{FF2B5EF4-FFF2-40B4-BE49-F238E27FC236}">
                <a16:creationId xmlns:a16="http://schemas.microsoft.com/office/drawing/2014/main" id="{C512DD4B-3C66-3741-1AAD-70FC20476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05F2E-E660-B0DD-E097-3B8869CE84BD}"/>
              </a:ext>
            </a:extLst>
          </p:cNvPr>
          <p:cNvSpPr>
            <a:spLocks noGrp="1"/>
          </p:cNvSpPr>
          <p:nvPr>
            <p:ph type="sldNum" sz="quarter" idx="12"/>
          </p:nvPr>
        </p:nvSpPr>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911416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E1D7B-DE1A-2C84-3710-A24616BF5A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CE86AB-FE32-5CF6-BD73-BB66A0404D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2FB4A-F4E5-82E7-DED6-A0226EF590EF}"/>
              </a:ext>
            </a:extLst>
          </p:cNvPr>
          <p:cNvSpPr>
            <a:spLocks noGrp="1"/>
          </p:cNvSpPr>
          <p:nvPr>
            <p:ph type="dt" sz="half" idx="10"/>
          </p:nvPr>
        </p:nvSpPr>
        <p:spPr/>
        <p:txBody>
          <a:bodyPr/>
          <a:lstStyle/>
          <a:p>
            <a:fld id="{71D6E753-D423-0B4A-A31A-45CE47F40993}" type="datetime1">
              <a:rPr lang="en-US" smtClean="0"/>
              <a:t>10/24/2023</a:t>
            </a:fld>
            <a:endParaRPr lang="en-US"/>
          </a:p>
        </p:txBody>
      </p:sp>
      <p:sp>
        <p:nvSpPr>
          <p:cNvPr id="5" name="Footer Placeholder 4">
            <a:extLst>
              <a:ext uri="{FF2B5EF4-FFF2-40B4-BE49-F238E27FC236}">
                <a16:creationId xmlns:a16="http://schemas.microsoft.com/office/drawing/2014/main" id="{1448DB5F-541C-05D3-1B18-D0081064B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4E5BD-5DCC-3C19-3EF3-226095A9C933}"/>
              </a:ext>
            </a:extLst>
          </p:cNvPr>
          <p:cNvSpPr>
            <a:spLocks noGrp="1"/>
          </p:cNvSpPr>
          <p:nvPr>
            <p:ph type="sldNum" sz="quarter" idx="12"/>
          </p:nvPr>
        </p:nvSpPr>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2609003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py and Image +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EBEB-79F9-5048-8721-A2A89D3A1794}"/>
              </a:ext>
            </a:extLst>
          </p:cNvPr>
          <p:cNvSpPr>
            <a:spLocks noGrp="1"/>
          </p:cNvSpPr>
          <p:nvPr>
            <p:ph type="title" hasCustomPrompt="1"/>
          </p:nvPr>
        </p:nvSpPr>
        <p:spPr/>
        <p:txBody>
          <a:bodyPr/>
          <a:lstStyle/>
          <a:p>
            <a:r>
              <a:rPr lang="en-US"/>
              <a:t>Add Header Text</a:t>
            </a:r>
          </a:p>
        </p:txBody>
      </p:sp>
      <p:sp>
        <p:nvSpPr>
          <p:cNvPr id="8" name="Rectangle 7">
            <a:extLst>
              <a:ext uri="{FF2B5EF4-FFF2-40B4-BE49-F238E27FC236}">
                <a16:creationId xmlns:a16="http://schemas.microsoft.com/office/drawing/2014/main" id="{5559C0E0-12C7-9C49-BE74-5DE5A0823860}"/>
              </a:ext>
            </a:extLst>
          </p:cNvPr>
          <p:cNvSpPr/>
          <p:nvPr userDrawn="1"/>
        </p:nvSpPr>
        <p:spPr>
          <a:xfrm>
            <a:off x="404246" y="914400"/>
            <a:ext cx="1344706" cy="842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9" name="Picture 8" descr="A picture containing drawing&#10;&#10;Description automatically generated">
            <a:extLst>
              <a:ext uri="{FF2B5EF4-FFF2-40B4-BE49-F238E27FC236}">
                <a16:creationId xmlns:a16="http://schemas.microsoft.com/office/drawing/2014/main" id="{74980423-B2CD-544B-A458-D8D6AA5EC9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48785" y="6312309"/>
            <a:ext cx="322633" cy="372564"/>
          </a:xfrm>
          <a:prstGeom prst="rect">
            <a:avLst/>
          </a:prstGeom>
        </p:spPr>
      </p:pic>
      <p:sp>
        <p:nvSpPr>
          <p:cNvPr id="10" name="TextBox 9">
            <a:extLst>
              <a:ext uri="{FF2B5EF4-FFF2-40B4-BE49-F238E27FC236}">
                <a16:creationId xmlns:a16="http://schemas.microsoft.com/office/drawing/2014/main" id="{E31DCDFD-AA9F-8842-9F81-6171E8ADF463}"/>
              </a:ext>
            </a:extLst>
          </p:cNvPr>
          <p:cNvSpPr txBox="1"/>
          <p:nvPr userDrawn="1"/>
        </p:nvSpPr>
        <p:spPr>
          <a:xfrm>
            <a:off x="404246" y="6498591"/>
            <a:ext cx="5206180" cy="246221"/>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i="1" kern="1200">
                <a:solidFill>
                  <a:schemeClr val="bg1">
                    <a:lumMod val="75000"/>
                  </a:schemeClr>
                </a:solidFill>
                <a:effectLst/>
                <a:latin typeface="Acumin Pro" panose="020B0504020202020204" pitchFamily="34" charset="77"/>
                <a:ea typeface="Avenir Next" charset="0"/>
                <a:cs typeface="Avenir Next" charset="0"/>
              </a:rPr>
              <a:t>Highly Confidential; For Discussion Purposes Only</a:t>
            </a:r>
          </a:p>
        </p:txBody>
      </p:sp>
      <p:sp>
        <p:nvSpPr>
          <p:cNvPr id="7" name="Rectangle 6">
            <a:extLst>
              <a:ext uri="{FF2B5EF4-FFF2-40B4-BE49-F238E27FC236}">
                <a16:creationId xmlns:a16="http://schemas.microsoft.com/office/drawing/2014/main" id="{E311051E-22A1-2140-BFEB-C2716B4EE17F}"/>
              </a:ext>
            </a:extLst>
          </p:cNvPr>
          <p:cNvSpPr/>
          <p:nvPr userDrawn="1"/>
        </p:nvSpPr>
        <p:spPr>
          <a:xfrm>
            <a:off x="10114671" y="0"/>
            <a:ext cx="207732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3EB945-D566-514F-B722-E3B1ED0D7E29}"/>
              </a:ext>
            </a:extLst>
          </p:cNvPr>
          <p:cNvSpPr>
            <a:spLocks noGrp="1"/>
          </p:cNvSpPr>
          <p:nvPr>
            <p:ph idx="1" hasCustomPrompt="1"/>
          </p:nvPr>
        </p:nvSpPr>
        <p:spPr>
          <a:xfrm>
            <a:off x="404246" y="1342103"/>
            <a:ext cx="5428518" cy="4571999"/>
          </a:xfrm>
        </p:spPr>
        <p:txBody>
          <a:bodyPr lIns="0" tIns="0" rIns="0" bIns="0"/>
          <a:lstStyle>
            <a:lvl1pPr marL="0" indent="0">
              <a:buNone/>
              <a:defRPr sz="2500"/>
            </a:lvl1pPr>
            <a:lvl2pPr>
              <a:defRPr sz="2000"/>
            </a:lvl2pPr>
            <a:lvl3pPr>
              <a:defRPr sz="1800"/>
            </a:lvl3pPr>
            <a:lvl4pPr>
              <a:defRPr sz="1800"/>
            </a:lvl4pPr>
            <a:lvl5pPr>
              <a:defRPr sz="1600"/>
            </a:lvl5pPr>
          </a:lstStyle>
          <a:p>
            <a:pPr lvl="0"/>
            <a:r>
              <a:rPr lang="en-US"/>
              <a:t>Add Body Copy</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2ACD7D96-44DA-9144-996E-2515921FEE7D}"/>
              </a:ext>
            </a:extLst>
          </p:cNvPr>
          <p:cNvSpPr>
            <a:spLocks noGrp="1"/>
          </p:cNvSpPr>
          <p:nvPr>
            <p:ph type="pic" sz="quarter" idx="10" hasCustomPrompt="1"/>
          </p:nvPr>
        </p:nvSpPr>
        <p:spPr>
          <a:xfrm>
            <a:off x="6252729" y="1342102"/>
            <a:ext cx="5005388" cy="4571335"/>
          </a:xfrm>
        </p:spPr>
        <p:txBody>
          <a:bodyPr anchor="ctr"/>
          <a:lstStyle>
            <a:lvl1pPr marL="0" indent="0" algn="ctr">
              <a:buNone/>
              <a:defRPr/>
            </a:lvl1pPr>
          </a:lstStyle>
          <a:p>
            <a:r>
              <a:rPr lang="en-US"/>
              <a:t>Add picture</a:t>
            </a:r>
          </a:p>
        </p:txBody>
      </p:sp>
      <p:pic>
        <p:nvPicPr>
          <p:cNvPr id="12" name="Picture 11">
            <a:extLst>
              <a:ext uri="{FF2B5EF4-FFF2-40B4-BE49-F238E27FC236}">
                <a16:creationId xmlns:a16="http://schemas.microsoft.com/office/drawing/2014/main" id="{D165A8E3-CD25-4944-AA1C-730B41FD244D}"/>
              </a:ext>
            </a:extLst>
          </p:cNvPr>
          <p:cNvPicPr>
            <a:picLocks noChangeAspect="1"/>
          </p:cNvPicPr>
          <p:nvPr userDrawn="1"/>
        </p:nvPicPr>
        <p:blipFill>
          <a:blip r:embed="rId3"/>
          <a:stretch>
            <a:fillRect/>
          </a:stretch>
        </p:blipFill>
        <p:spPr>
          <a:xfrm>
            <a:off x="11650156" y="6312309"/>
            <a:ext cx="321262" cy="372459"/>
          </a:xfrm>
          <a:prstGeom prst="rect">
            <a:avLst/>
          </a:prstGeom>
        </p:spPr>
      </p:pic>
    </p:spTree>
    <p:extLst>
      <p:ext uri="{BB962C8B-B14F-4D97-AF65-F5344CB8AC3E}">
        <p14:creationId xmlns:p14="http://schemas.microsoft.com/office/powerpoint/2010/main" val="2189993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descr="A close up of a leaf&#10;&#10;Description automatically generated with low confidence">
            <a:extLst>
              <a:ext uri="{FF2B5EF4-FFF2-40B4-BE49-F238E27FC236}">
                <a16:creationId xmlns:a16="http://schemas.microsoft.com/office/drawing/2014/main" id="{B501B43A-7463-B527-1234-7812A78AA483}"/>
              </a:ext>
            </a:extLst>
          </p:cNvPr>
          <p:cNvPicPr>
            <a:picLocks noChangeAspect="1"/>
          </p:cNvPicPr>
          <p:nvPr userDrawn="1"/>
        </p:nvPicPr>
        <p:blipFill rotWithShape="1">
          <a:blip r:embed="rId2"/>
          <a:srcRect t="11097" b="4236"/>
          <a:stretch/>
        </p:blipFill>
        <p:spPr>
          <a:xfrm>
            <a:off x="1" y="0"/>
            <a:ext cx="12192000" cy="6878424"/>
          </a:xfrm>
          <a:prstGeom prst="rect">
            <a:avLst/>
          </a:prstGeom>
          <a:ln>
            <a:noFill/>
          </a:ln>
        </p:spPr>
      </p:pic>
      <p:sp>
        <p:nvSpPr>
          <p:cNvPr id="6" name="Slide Number Placeholder 5">
            <a:extLst>
              <a:ext uri="{FF2B5EF4-FFF2-40B4-BE49-F238E27FC236}">
                <a16:creationId xmlns:a16="http://schemas.microsoft.com/office/drawing/2014/main" id="{5D82D832-21DE-2927-D2A4-592E7D319DF2}"/>
              </a:ext>
            </a:extLst>
          </p:cNvPr>
          <p:cNvSpPr>
            <a:spLocks noGrp="1"/>
          </p:cNvSpPr>
          <p:nvPr>
            <p:ph type="sldNum" sz="quarter" idx="12"/>
          </p:nvPr>
        </p:nvSpPr>
        <p:spPr/>
        <p:txBody>
          <a:bodyPr/>
          <a:lstStyle>
            <a:lvl1pPr>
              <a:defRPr>
                <a:solidFill>
                  <a:schemeClr val="bg2"/>
                </a:solidFill>
              </a:defRPr>
            </a:lvl1pPr>
          </a:lstStyle>
          <a:p>
            <a:fld id="{DDECE8B6-BF58-C242-89D7-3586880C204B}" type="slidenum">
              <a:rPr lang="en-US" smtClean="0"/>
              <a:pPr/>
              <a:t>‹#›</a:t>
            </a:fld>
            <a:endParaRPr lang="en-US"/>
          </a:p>
        </p:txBody>
      </p:sp>
      <p:sp>
        <p:nvSpPr>
          <p:cNvPr id="2" name="Content Placeholder 19">
            <a:extLst>
              <a:ext uri="{FF2B5EF4-FFF2-40B4-BE49-F238E27FC236}">
                <a16:creationId xmlns:a16="http://schemas.microsoft.com/office/drawing/2014/main" id="{CA24FB57-E171-6F8A-A0E3-53BD35147666}"/>
              </a:ext>
            </a:extLst>
          </p:cNvPr>
          <p:cNvSpPr>
            <a:spLocks noGrp="1"/>
          </p:cNvSpPr>
          <p:nvPr>
            <p:ph sz="quarter" idx="13"/>
          </p:nvPr>
        </p:nvSpPr>
        <p:spPr>
          <a:xfrm>
            <a:off x="420908" y="2862688"/>
            <a:ext cx="5675092" cy="3127803"/>
          </a:xfrm>
        </p:spPr>
        <p:txBody>
          <a:bodyPr/>
          <a:lstStyle>
            <a:lvl1pPr algn="l">
              <a:defRPr sz="3400">
                <a:solidFill>
                  <a:schemeClr val="bg2"/>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205CEC5F-0F7D-A617-D0AC-08CA55D7C829}"/>
              </a:ext>
            </a:extLst>
          </p:cNvPr>
          <p:cNvPicPr>
            <a:picLocks noChangeAspect="1"/>
          </p:cNvPicPr>
          <p:nvPr userDrawn="1"/>
        </p:nvPicPr>
        <p:blipFill>
          <a:blip r:embed="rId3"/>
          <a:srcRect/>
          <a:stretch/>
        </p:blipFill>
        <p:spPr>
          <a:xfrm>
            <a:off x="11505064" y="6492259"/>
            <a:ext cx="277504" cy="277504"/>
          </a:xfrm>
          <a:prstGeom prst="rect">
            <a:avLst/>
          </a:prstGeom>
        </p:spPr>
      </p:pic>
    </p:spTree>
    <p:extLst>
      <p:ext uri="{BB962C8B-B14F-4D97-AF65-F5344CB8AC3E}">
        <p14:creationId xmlns:p14="http://schemas.microsoft.com/office/powerpoint/2010/main" val="2670593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D82D832-21DE-2927-D2A4-592E7D319DF2}"/>
              </a:ext>
            </a:extLst>
          </p:cNvPr>
          <p:cNvSpPr>
            <a:spLocks noGrp="1"/>
          </p:cNvSpPr>
          <p:nvPr>
            <p:ph type="sldNum" sz="quarter" idx="12"/>
          </p:nvPr>
        </p:nvSpPr>
        <p:spPr/>
        <p:txBody>
          <a:bodyPr/>
          <a:lstStyle>
            <a:lvl1pPr>
              <a:defRPr>
                <a:solidFill>
                  <a:schemeClr val="bg2"/>
                </a:solidFill>
              </a:defRPr>
            </a:lvl1pPr>
          </a:lstStyle>
          <a:p>
            <a:fld id="{DDECE8B6-BF58-C242-89D7-3586880C204B}" type="slidenum">
              <a:rPr lang="en-US" smtClean="0"/>
              <a:pPr/>
              <a:t>‹#›</a:t>
            </a:fld>
            <a:endParaRPr lang="en-US"/>
          </a:p>
        </p:txBody>
      </p:sp>
      <p:pic>
        <p:nvPicPr>
          <p:cNvPr id="9" name="Picture 8">
            <a:extLst>
              <a:ext uri="{FF2B5EF4-FFF2-40B4-BE49-F238E27FC236}">
                <a16:creationId xmlns:a16="http://schemas.microsoft.com/office/drawing/2014/main" id="{E166ED55-2DBA-9360-3823-0CF75D59621A}"/>
              </a:ext>
            </a:extLst>
          </p:cNvPr>
          <p:cNvPicPr>
            <a:picLocks noChangeAspect="1"/>
          </p:cNvPicPr>
          <p:nvPr userDrawn="1"/>
        </p:nvPicPr>
        <p:blipFill>
          <a:blip r:embed="rId2"/>
          <a:srcRect/>
          <a:stretch/>
        </p:blipFill>
        <p:spPr>
          <a:xfrm>
            <a:off x="11391332" y="6492259"/>
            <a:ext cx="277504" cy="277504"/>
          </a:xfrm>
          <a:prstGeom prst="rect">
            <a:avLst/>
          </a:prstGeom>
        </p:spPr>
      </p:pic>
      <p:pic>
        <p:nvPicPr>
          <p:cNvPr id="2" name="Picture 2">
            <a:extLst>
              <a:ext uri="{FF2B5EF4-FFF2-40B4-BE49-F238E27FC236}">
                <a16:creationId xmlns:a16="http://schemas.microsoft.com/office/drawing/2014/main" id="{753C92A5-C465-828D-8ED0-77584FBF3E8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0"/>
            <a:ext cx="12203310" cy="6851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a:extLst>
              <a:ext uri="{FF2B5EF4-FFF2-40B4-BE49-F238E27FC236}">
                <a16:creationId xmlns:a16="http://schemas.microsoft.com/office/drawing/2014/main" id="{F78E72E7-69D0-EAAC-157A-E2C670849E6E}"/>
              </a:ext>
            </a:extLst>
          </p:cNvPr>
          <p:cNvPicPr>
            <a:picLocks noChangeAspect="1"/>
          </p:cNvPicPr>
          <p:nvPr userDrawn="1"/>
        </p:nvPicPr>
        <p:blipFill>
          <a:blip r:embed="rId4"/>
          <a:srcRect/>
          <a:stretch/>
        </p:blipFill>
        <p:spPr>
          <a:xfrm>
            <a:off x="765818" y="5221350"/>
            <a:ext cx="3076970" cy="816726"/>
          </a:xfrm>
          <a:prstGeom prst="rect">
            <a:avLst/>
          </a:prstGeom>
        </p:spPr>
      </p:pic>
      <p:sp>
        <p:nvSpPr>
          <p:cNvPr id="13" name="Text Placeholder 12">
            <a:extLst>
              <a:ext uri="{FF2B5EF4-FFF2-40B4-BE49-F238E27FC236}">
                <a16:creationId xmlns:a16="http://schemas.microsoft.com/office/drawing/2014/main" id="{1FD6B5A2-E6B1-4977-F328-BD4243433165}"/>
              </a:ext>
            </a:extLst>
          </p:cNvPr>
          <p:cNvSpPr>
            <a:spLocks noGrp="1"/>
          </p:cNvSpPr>
          <p:nvPr>
            <p:ph type="body" sz="quarter" idx="15" hasCustomPrompt="1"/>
          </p:nvPr>
        </p:nvSpPr>
        <p:spPr>
          <a:xfrm>
            <a:off x="776975" y="3105150"/>
            <a:ext cx="7539121" cy="478309"/>
          </a:xfrm>
          <a:ln>
            <a:noFill/>
          </a:ln>
        </p:spPr>
        <p:txBody>
          <a:bodyPr>
            <a:normAutofit/>
          </a:bodyPr>
          <a:lstStyle>
            <a:lvl1pPr>
              <a:defRPr>
                <a:solidFill>
                  <a:schemeClr val="bg2"/>
                </a:solidFill>
              </a:defRPr>
            </a:lvl1pPr>
          </a:lstStyle>
          <a:p>
            <a:pPr lvl="0"/>
            <a:r>
              <a:rPr lang="en-US"/>
              <a:t>Subhead</a:t>
            </a:r>
          </a:p>
        </p:txBody>
      </p:sp>
      <p:sp>
        <p:nvSpPr>
          <p:cNvPr id="14" name="object 3">
            <a:extLst>
              <a:ext uri="{FF2B5EF4-FFF2-40B4-BE49-F238E27FC236}">
                <a16:creationId xmlns:a16="http://schemas.microsoft.com/office/drawing/2014/main" id="{E031DE78-1DCB-9408-A37B-BA298C85ED06}"/>
              </a:ext>
            </a:extLst>
          </p:cNvPr>
          <p:cNvSpPr txBox="1">
            <a:spLocks/>
          </p:cNvSpPr>
          <p:nvPr userDrawn="1"/>
        </p:nvSpPr>
        <p:spPr>
          <a:xfrm>
            <a:off x="8462075" y="5546220"/>
            <a:ext cx="2964107" cy="44922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810"/>
              </a:lnSpc>
              <a:spcBef>
                <a:spcPts val="235"/>
              </a:spcBef>
              <a:buNone/>
            </a:pPr>
            <a:r>
              <a:rPr lang="en-US" sz="1400" b="1" err="1">
                <a:solidFill>
                  <a:schemeClr val="bg2"/>
                </a:solidFill>
              </a:rPr>
              <a:t>BRIGHTMARK.COM</a:t>
            </a:r>
            <a:br>
              <a:rPr lang="en-US" sz="1400" b="1">
                <a:solidFill>
                  <a:schemeClr val="bg2"/>
                </a:solidFill>
                <a:cs typeface="Arial"/>
              </a:rPr>
            </a:br>
            <a:r>
              <a:rPr lang="en-US" sz="1400" b="1">
                <a:solidFill>
                  <a:schemeClr val="bg2"/>
                </a:solidFill>
                <a:cs typeface="Arial"/>
              </a:rPr>
              <a:t>@</a:t>
            </a:r>
            <a:r>
              <a:rPr lang="en-US" sz="1400" b="1" err="1">
                <a:solidFill>
                  <a:schemeClr val="bg2"/>
                </a:solidFill>
                <a:cs typeface="Arial"/>
              </a:rPr>
              <a:t>brightmark</a:t>
            </a:r>
            <a:endParaRPr lang="en-US" sz="1400" b="1">
              <a:solidFill>
                <a:schemeClr val="bg2"/>
              </a:solidFill>
            </a:endParaRPr>
          </a:p>
        </p:txBody>
      </p:sp>
      <p:sp>
        <p:nvSpPr>
          <p:cNvPr id="16" name="Text Placeholder 15">
            <a:extLst>
              <a:ext uri="{FF2B5EF4-FFF2-40B4-BE49-F238E27FC236}">
                <a16:creationId xmlns:a16="http://schemas.microsoft.com/office/drawing/2014/main" id="{52A17460-DD69-99C1-1F7A-B9BA7054AD6A}"/>
              </a:ext>
            </a:extLst>
          </p:cNvPr>
          <p:cNvSpPr>
            <a:spLocks noGrp="1"/>
          </p:cNvSpPr>
          <p:nvPr>
            <p:ph type="body" sz="quarter" idx="16" hasCustomPrompt="1"/>
          </p:nvPr>
        </p:nvSpPr>
        <p:spPr>
          <a:xfrm>
            <a:off x="765174" y="2242596"/>
            <a:ext cx="10626158" cy="775808"/>
          </a:xfrm>
        </p:spPr>
        <p:txBody>
          <a:bodyPr/>
          <a:lstStyle>
            <a:lvl1pPr>
              <a:defRPr sz="60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marL="1377950" indent="0">
              <a:buNone/>
              <a:defRPr/>
            </a:lvl5pPr>
          </a:lstStyle>
          <a:p>
            <a:pPr lvl="0"/>
            <a:r>
              <a:rPr lang="en-US"/>
              <a:t>Title of presentation</a:t>
            </a:r>
          </a:p>
        </p:txBody>
      </p:sp>
    </p:spTree>
    <p:extLst>
      <p:ext uri="{BB962C8B-B14F-4D97-AF65-F5344CB8AC3E}">
        <p14:creationId xmlns:p14="http://schemas.microsoft.com/office/powerpoint/2010/main" val="2338906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D82D832-21DE-2927-D2A4-592E7D319DF2}"/>
              </a:ext>
            </a:extLst>
          </p:cNvPr>
          <p:cNvSpPr>
            <a:spLocks noGrp="1"/>
          </p:cNvSpPr>
          <p:nvPr>
            <p:ph type="sldNum" sz="quarter" idx="12"/>
          </p:nvPr>
        </p:nvSpPr>
        <p:spPr/>
        <p:txBody>
          <a:bodyPr/>
          <a:lstStyle>
            <a:lvl1pPr>
              <a:defRPr>
                <a:solidFill>
                  <a:schemeClr val="bg2"/>
                </a:solidFill>
              </a:defRPr>
            </a:lvl1pPr>
          </a:lstStyle>
          <a:p>
            <a:fld id="{DDECE8B6-BF58-C242-89D7-3586880C204B}" type="slidenum">
              <a:rPr lang="en-US" smtClean="0"/>
              <a:pPr/>
              <a:t>‹#›</a:t>
            </a:fld>
            <a:endParaRPr lang="en-US"/>
          </a:p>
        </p:txBody>
      </p:sp>
      <p:sp>
        <p:nvSpPr>
          <p:cNvPr id="8" name="Rectangle 7">
            <a:extLst>
              <a:ext uri="{FF2B5EF4-FFF2-40B4-BE49-F238E27FC236}">
                <a16:creationId xmlns:a16="http://schemas.microsoft.com/office/drawing/2014/main" id="{5FA49678-75D6-BE00-58C7-5693532D4549}"/>
              </a:ext>
            </a:extLst>
          </p:cNvPr>
          <p:cNvSpPr/>
          <p:nvPr userDrawn="1"/>
        </p:nvSpPr>
        <p:spPr>
          <a:xfrm>
            <a:off x="0" y="1128713"/>
            <a:ext cx="157163" cy="814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166ED55-2DBA-9360-3823-0CF75D59621A}"/>
              </a:ext>
            </a:extLst>
          </p:cNvPr>
          <p:cNvPicPr>
            <a:picLocks noChangeAspect="1"/>
          </p:cNvPicPr>
          <p:nvPr userDrawn="1"/>
        </p:nvPicPr>
        <p:blipFill>
          <a:blip r:embed="rId2"/>
          <a:srcRect/>
          <a:stretch/>
        </p:blipFill>
        <p:spPr>
          <a:xfrm>
            <a:off x="11391332" y="6492259"/>
            <a:ext cx="277504" cy="277504"/>
          </a:xfrm>
          <a:prstGeom prst="rect">
            <a:avLst/>
          </a:prstGeom>
        </p:spPr>
      </p:pic>
      <p:pic>
        <p:nvPicPr>
          <p:cNvPr id="7" name="Picture 6">
            <a:extLst>
              <a:ext uri="{FF2B5EF4-FFF2-40B4-BE49-F238E27FC236}">
                <a16:creationId xmlns:a16="http://schemas.microsoft.com/office/drawing/2014/main" id="{4C0135D7-8B63-B4A7-548F-681E4B111A42}"/>
              </a:ext>
            </a:extLst>
          </p:cNvPr>
          <p:cNvPicPr>
            <a:picLocks noChangeAspect="1"/>
          </p:cNvPicPr>
          <p:nvPr userDrawn="1"/>
        </p:nvPicPr>
        <p:blipFill>
          <a:blip r:embed="rId3"/>
          <a:srcRect t="12330" b="12330"/>
          <a:stretch/>
        </p:blipFill>
        <p:spPr>
          <a:xfrm>
            <a:off x="0" y="24384"/>
            <a:ext cx="12192000" cy="6872170"/>
          </a:xfrm>
          <a:prstGeom prst="rect">
            <a:avLst/>
          </a:prstGeom>
        </p:spPr>
      </p:pic>
      <p:sp>
        <p:nvSpPr>
          <p:cNvPr id="16" name="TextBox 15">
            <a:extLst>
              <a:ext uri="{FF2B5EF4-FFF2-40B4-BE49-F238E27FC236}">
                <a16:creationId xmlns:a16="http://schemas.microsoft.com/office/drawing/2014/main" id="{7C48C6CC-E431-2DE2-BE4A-5A756CD5A999}"/>
              </a:ext>
            </a:extLst>
          </p:cNvPr>
          <p:cNvSpPr txBox="1"/>
          <p:nvPr userDrawn="1"/>
        </p:nvSpPr>
        <p:spPr>
          <a:xfrm>
            <a:off x="0" y="2556967"/>
            <a:ext cx="12192000" cy="1744067"/>
          </a:xfrm>
          <a:prstGeom prst="rect">
            <a:avLst/>
          </a:prstGeom>
          <a:noFill/>
        </p:spPr>
        <p:txBody>
          <a:bodyPr wrap="square" lIns="182880" tIns="0" rIns="0" bIns="0">
            <a:spAutoFit/>
          </a:bodyPr>
          <a:lstStyle/>
          <a:p>
            <a:pPr algn="ctr">
              <a:lnSpc>
                <a:spcPts val="6800"/>
              </a:lnSpc>
            </a:pPr>
            <a:r>
              <a:rPr lang="en-US" sz="6000">
                <a:solidFill>
                  <a:schemeClr val="bg2"/>
                </a:solidFill>
                <a:latin typeface="Mark Pro" panose="020B0504020201010104" pitchFamily="34" charset="77"/>
              </a:rPr>
              <a:t>We’re on a mission to Reimagine Waste.</a:t>
            </a:r>
            <a:endParaRPr lang="en-US" sz="6000">
              <a:latin typeface="Mark Pro" panose="020B0504020201010104" pitchFamily="34" charset="77"/>
            </a:endParaRPr>
          </a:p>
        </p:txBody>
      </p:sp>
    </p:spTree>
    <p:extLst>
      <p:ext uri="{BB962C8B-B14F-4D97-AF65-F5344CB8AC3E}">
        <p14:creationId xmlns:p14="http://schemas.microsoft.com/office/powerpoint/2010/main" val="2804291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CFC6-E91A-81BF-9AAB-B4779C942D01}"/>
              </a:ext>
            </a:extLst>
          </p:cNvPr>
          <p:cNvSpPr>
            <a:spLocks noGrp="1"/>
          </p:cNvSpPr>
          <p:nvPr>
            <p:ph type="title" hasCustomPrompt="1"/>
          </p:nvPr>
        </p:nvSpPr>
        <p:spPr>
          <a:xfrm>
            <a:off x="270217" y="460329"/>
            <a:ext cx="11079480" cy="408598"/>
          </a:xfrm>
        </p:spPr>
        <p:txBody>
          <a:bodyPr anchor="t">
            <a:noAutofit/>
          </a:bodyPr>
          <a:lstStyle>
            <a:lvl1pPr>
              <a:defRPr sz="3000">
                <a:solidFill>
                  <a:schemeClr val="tx2"/>
                </a:solidFill>
              </a:defRPr>
            </a:lvl1pPr>
          </a:lstStyle>
          <a:p>
            <a:r>
              <a:rPr lang="en-US"/>
              <a:t>Single line headline</a:t>
            </a:r>
          </a:p>
        </p:txBody>
      </p:sp>
      <p:sp>
        <p:nvSpPr>
          <p:cNvPr id="6" name="Slide Number Placeholder 5">
            <a:extLst>
              <a:ext uri="{FF2B5EF4-FFF2-40B4-BE49-F238E27FC236}">
                <a16:creationId xmlns:a16="http://schemas.microsoft.com/office/drawing/2014/main" id="{5D82D832-21DE-2927-D2A4-592E7D319DF2}"/>
              </a:ext>
            </a:extLst>
          </p:cNvPr>
          <p:cNvSpPr>
            <a:spLocks noGrp="1"/>
          </p:cNvSpPr>
          <p:nvPr>
            <p:ph type="sldNum" sz="quarter" idx="12"/>
          </p:nvPr>
        </p:nvSpPr>
        <p:spPr/>
        <p:txBody>
          <a:bodyPr/>
          <a:lstStyle>
            <a:lvl1pPr>
              <a:defRPr>
                <a:solidFill>
                  <a:schemeClr val="tx1"/>
                </a:solidFill>
              </a:defRPr>
            </a:lvl1pPr>
          </a:lstStyle>
          <a:p>
            <a:fld id="{DDECE8B6-BF58-C242-89D7-3586880C204B}" type="slidenum">
              <a:rPr lang="en-US" smtClean="0"/>
              <a:pPr/>
              <a:t>‹#›</a:t>
            </a:fld>
            <a:endParaRPr lang="en-US"/>
          </a:p>
        </p:txBody>
      </p:sp>
      <p:cxnSp>
        <p:nvCxnSpPr>
          <p:cNvPr id="7" name="Straight Connector 6">
            <a:extLst>
              <a:ext uri="{FF2B5EF4-FFF2-40B4-BE49-F238E27FC236}">
                <a16:creationId xmlns:a16="http://schemas.microsoft.com/office/drawing/2014/main" id="{F568398B-F6E1-4497-ADEA-FE9AB18388AF}"/>
              </a:ext>
            </a:extLst>
          </p:cNvPr>
          <p:cNvCxnSpPr/>
          <p:nvPr userDrawn="1"/>
        </p:nvCxnSpPr>
        <p:spPr>
          <a:xfrm>
            <a:off x="0" y="1094971"/>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9320356-2D64-D1EA-851B-A85A59E38954}"/>
              </a:ext>
            </a:extLst>
          </p:cNvPr>
          <p:cNvSpPr>
            <a:spLocks noGrp="1"/>
          </p:cNvSpPr>
          <p:nvPr>
            <p:ph type="body" sz="quarter" idx="13"/>
          </p:nvPr>
        </p:nvSpPr>
        <p:spPr>
          <a:xfrm>
            <a:off x="270217" y="1500188"/>
            <a:ext cx="11722491" cy="4897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2513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3CABF1A-C093-102A-8B96-48894B982D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80" t="-239" r="50093" b="239"/>
          <a:stretch/>
        </p:blipFill>
        <p:spPr bwMode="auto">
          <a:xfrm>
            <a:off x="6318913" y="6350"/>
            <a:ext cx="5873087" cy="68516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91EF0E6-E708-447B-D0D2-7BCCB89393CB}"/>
              </a:ext>
            </a:extLst>
          </p:cNvPr>
          <p:cNvSpPr/>
          <p:nvPr userDrawn="1"/>
        </p:nvSpPr>
        <p:spPr>
          <a:xfrm>
            <a:off x="0" y="-1"/>
            <a:ext cx="6318913" cy="68971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473DC-97AF-FF4A-8FAB-9FA89D06FC79}"/>
              </a:ext>
            </a:extLst>
          </p:cNvPr>
          <p:cNvSpPr>
            <a:spLocks noGrp="1"/>
          </p:cNvSpPr>
          <p:nvPr>
            <p:ph type="ctrTitle" hasCustomPrompt="1"/>
          </p:nvPr>
        </p:nvSpPr>
        <p:spPr>
          <a:xfrm>
            <a:off x="500418" y="1777712"/>
            <a:ext cx="5258937" cy="3152633"/>
          </a:xfrm>
        </p:spPr>
        <p:txBody>
          <a:bodyPr anchor="ctr">
            <a:normAutofit/>
          </a:bodyPr>
          <a:lstStyle>
            <a:lvl1pPr algn="l">
              <a:defRPr sz="3000">
                <a:solidFill>
                  <a:schemeClr val="tx2"/>
                </a:solidFill>
                <a:latin typeface="Mark Pro" panose="020B0504020201010104" pitchFamily="34" charset="77"/>
              </a:defRPr>
            </a:lvl1pPr>
          </a:lstStyle>
          <a:p>
            <a:r>
              <a:rPr lang="en-US"/>
              <a:t>Section Break</a:t>
            </a:r>
            <a:br>
              <a:rPr lang="en-US"/>
            </a:br>
            <a:r>
              <a:rPr lang="en-US"/>
              <a:t>Headline</a:t>
            </a:r>
          </a:p>
        </p:txBody>
      </p:sp>
      <p:sp>
        <p:nvSpPr>
          <p:cNvPr id="4" name="Slide Number Placeholder 5">
            <a:extLst>
              <a:ext uri="{FF2B5EF4-FFF2-40B4-BE49-F238E27FC236}">
                <a16:creationId xmlns:a16="http://schemas.microsoft.com/office/drawing/2014/main" id="{49349144-65DF-D198-66CC-DB201D0EA844}"/>
              </a:ext>
            </a:extLst>
          </p:cNvPr>
          <p:cNvSpPr txBox="1">
            <a:spLocks/>
          </p:cNvSpPr>
          <p:nvPr userDrawn="1"/>
        </p:nvSpPr>
        <p:spPr>
          <a:xfrm>
            <a:off x="11782568" y="6540547"/>
            <a:ext cx="409432" cy="180928"/>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bg2"/>
                </a:solidFill>
                <a:latin typeface="Mark Pro" panose="020B05040202010101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CE8B6-BF58-C242-89D7-3586880C204B}" type="slidenum">
              <a:rPr lang="en-US" sz="800" smtClean="0"/>
              <a:pPr/>
              <a:t>‹#›</a:t>
            </a:fld>
            <a:endParaRPr lang="en-US" sz="800"/>
          </a:p>
        </p:txBody>
      </p:sp>
      <p:pic>
        <p:nvPicPr>
          <p:cNvPr id="5" name="Picture 4">
            <a:extLst>
              <a:ext uri="{FF2B5EF4-FFF2-40B4-BE49-F238E27FC236}">
                <a16:creationId xmlns:a16="http://schemas.microsoft.com/office/drawing/2014/main" id="{81F7F408-CCE0-13BD-1201-D68F26167279}"/>
              </a:ext>
            </a:extLst>
          </p:cNvPr>
          <p:cNvPicPr>
            <a:picLocks noChangeAspect="1"/>
          </p:cNvPicPr>
          <p:nvPr userDrawn="1"/>
        </p:nvPicPr>
        <p:blipFill>
          <a:blip r:embed="rId3"/>
          <a:srcRect/>
          <a:stretch/>
        </p:blipFill>
        <p:spPr>
          <a:xfrm>
            <a:off x="11505064" y="6492259"/>
            <a:ext cx="277504" cy="277504"/>
          </a:xfrm>
          <a:prstGeom prst="rect">
            <a:avLst/>
          </a:prstGeom>
        </p:spPr>
      </p:pic>
      <p:cxnSp>
        <p:nvCxnSpPr>
          <p:cNvPr id="14" name="Straight Connector 13">
            <a:extLst>
              <a:ext uri="{FF2B5EF4-FFF2-40B4-BE49-F238E27FC236}">
                <a16:creationId xmlns:a16="http://schemas.microsoft.com/office/drawing/2014/main" id="{E763FE0F-7027-0B0A-9A0A-5C781E242E60}"/>
              </a:ext>
            </a:extLst>
          </p:cNvPr>
          <p:cNvCxnSpPr>
            <a:cxnSpLocks/>
          </p:cNvCxnSpPr>
          <p:nvPr userDrawn="1"/>
        </p:nvCxnSpPr>
        <p:spPr>
          <a:xfrm>
            <a:off x="6318913" y="0"/>
            <a:ext cx="0" cy="68971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764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CFC6-E91A-81BF-9AAB-B4779C942D01}"/>
              </a:ext>
            </a:extLst>
          </p:cNvPr>
          <p:cNvSpPr>
            <a:spLocks noGrp="1"/>
          </p:cNvSpPr>
          <p:nvPr>
            <p:ph type="title" hasCustomPrompt="1"/>
          </p:nvPr>
        </p:nvSpPr>
        <p:spPr>
          <a:xfrm>
            <a:off x="270217" y="460329"/>
            <a:ext cx="11079480" cy="408598"/>
          </a:xfrm>
        </p:spPr>
        <p:txBody>
          <a:bodyPr anchor="t">
            <a:noAutofit/>
          </a:bodyPr>
          <a:lstStyle>
            <a:lvl1pPr>
              <a:defRPr sz="3000">
                <a:solidFill>
                  <a:schemeClr val="tx2"/>
                </a:solidFill>
              </a:defRPr>
            </a:lvl1pPr>
          </a:lstStyle>
          <a:p>
            <a:r>
              <a:rPr lang="en-US"/>
              <a:t>Single line headline</a:t>
            </a:r>
          </a:p>
        </p:txBody>
      </p:sp>
      <p:sp>
        <p:nvSpPr>
          <p:cNvPr id="3" name="Content Placeholder 2">
            <a:extLst>
              <a:ext uri="{FF2B5EF4-FFF2-40B4-BE49-F238E27FC236}">
                <a16:creationId xmlns:a16="http://schemas.microsoft.com/office/drawing/2014/main" id="{36C5CB5E-3D2E-81B2-6CD6-9D3455170979}"/>
              </a:ext>
            </a:extLst>
          </p:cNvPr>
          <p:cNvSpPr>
            <a:spLocks noGrp="1"/>
          </p:cNvSpPr>
          <p:nvPr>
            <p:ph idx="1" hasCustomPrompt="1"/>
          </p:nvPr>
        </p:nvSpPr>
        <p:spPr>
          <a:xfrm>
            <a:off x="270217" y="1673231"/>
            <a:ext cx="5462368" cy="4289043"/>
          </a:xfrm>
        </p:spPr>
        <p:txBody>
          <a:bodyPr/>
          <a:lstStyle>
            <a:lvl1pPr marL="0" indent="0">
              <a:buNone/>
              <a:defRPr sz="2200"/>
            </a:lvl1pPr>
          </a:lstStyle>
          <a:p>
            <a:pPr lvl="0"/>
            <a:r>
              <a:rPr lang="en-US"/>
              <a:t>Add Text</a:t>
            </a:r>
          </a:p>
        </p:txBody>
      </p:sp>
      <p:sp>
        <p:nvSpPr>
          <p:cNvPr id="6" name="Slide Number Placeholder 5">
            <a:extLst>
              <a:ext uri="{FF2B5EF4-FFF2-40B4-BE49-F238E27FC236}">
                <a16:creationId xmlns:a16="http://schemas.microsoft.com/office/drawing/2014/main" id="{5D82D832-21DE-2927-D2A4-592E7D319DF2}"/>
              </a:ext>
            </a:extLst>
          </p:cNvPr>
          <p:cNvSpPr>
            <a:spLocks noGrp="1"/>
          </p:cNvSpPr>
          <p:nvPr>
            <p:ph type="sldNum" sz="quarter" idx="12"/>
          </p:nvPr>
        </p:nvSpPr>
        <p:spPr/>
        <p:txBody>
          <a:bodyPr/>
          <a:lstStyle>
            <a:lvl1pPr>
              <a:defRPr sz="800">
                <a:solidFill>
                  <a:schemeClr val="tx1"/>
                </a:solidFill>
              </a:defRPr>
            </a:lvl1pPr>
          </a:lstStyle>
          <a:p>
            <a:fld id="{DDECE8B6-BF58-C242-89D7-3586880C204B}" type="slidenum">
              <a:rPr lang="en-US" smtClean="0"/>
              <a:pPr/>
              <a:t>‹#›</a:t>
            </a:fld>
            <a:endParaRPr lang="en-US"/>
          </a:p>
        </p:txBody>
      </p:sp>
      <p:cxnSp>
        <p:nvCxnSpPr>
          <p:cNvPr id="7" name="Straight Connector 6">
            <a:extLst>
              <a:ext uri="{FF2B5EF4-FFF2-40B4-BE49-F238E27FC236}">
                <a16:creationId xmlns:a16="http://schemas.microsoft.com/office/drawing/2014/main" id="{F568398B-F6E1-4497-ADEA-FE9AB18388AF}"/>
              </a:ext>
            </a:extLst>
          </p:cNvPr>
          <p:cNvCxnSpPr/>
          <p:nvPr userDrawn="1"/>
        </p:nvCxnSpPr>
        <p:spPr>
          <a:xfrm>
            <a:off x="0" y="1094971"/>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AF4EACC1-4F6E-CCD5-D801-2AF4961D634D}"/>
              </a:ext>
            </a:extLst>
          </p:cNvPr>
          <p:cNvSpPr>
            <a:spLocks noGrp="1"/>
          </p:cNvSpPr>
          <p:nvPr>
            <p:ph type="pic" sz="quarter" idx="13" hasCustomPrompt="1"/>
          </p:nvPr>
        </p:nvSpPr>
        <p:spPr>
          <a:xfrm>
            <a:off x="5918887" y="1673238"/>
            <a:ext cx="5572898" cy="4289029"/>
          </a:xfrm>
        </p:spPr>
        <p:txBody>
          <a:bodyPr/>
          <a:lstStyle>
            <a:lvl1pPr>
              <a:defRPr/>
            </a:lvl1pPr>
          </a:lstStyle>
          <a:p>
            <a:r>
              <a:rPr lang="en-US"/>
              <a:t>Image</a:t>
            </a:r>
          </a:p>
        </p:txBody>
      </p:sp>
    </p:spTree>
    <p:extLst>
      <p:ext uri="{BB962C8B-B14F-4D97-AF65-F5344CB8AC3E}">
        <p14:creationId xmlns:p14="http://schemas.microsoft.com/office/powerpoint/2010/main" val="1933119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CFC6-E91A-81BF-9AAB-B4779C942D01}"/>
              </a:ext>
            </a:extLst>
          </p:cNvPr>
          <p:cNvSpPr>
            <a:spLocks noGrp="1"/>
          </p:cNvSpPr>
          <p:nvPr>
            <p:ph type="title" hasCustomPrompt="1"/>
          </p:nvPr>
        </p:nvSpPr>
        <p:spPr>
          <a:xfrm>
            <a:off x="270217" y="460329"/>
            <a:ext cx="4620872" cy="408598"/>
          </a:xfrm>
        </p:spPr>
        <p:txBody>
          <a:bodyPr anchor="t">
            <a:noAutofit/>
          </a:bodyPr>
          <a:lstStyle>
            <a:lvl1pPr>
              <a:defRPr sz="3000">
                <a:solidFill>
                  <a:schemeClr val="tx2"/>
                </a:solidFill>
              </a:defRPr>
            </a:lvl1pPr>
          </a:lstStyle>
          <a:p>
            <a:r>
              <a:rPr lang="en-US"/>
              <a:t>Project page</a:t>
            </a:r>
          </a:p>
        </p:txBody>
      </p:sp>
      <p:sp>
        <p:nvSpPr>
          <p:cNvPr id="19" name="Slide Number Placeholder 5">
            <a:extLst>
              <a:ext uri="{FF2B5EF4-FFF2-40B4-BE49-F238E27FC236}">
                <a16:creationId xmlns:a16="http://schemas.microsoft.com/office/drawing/2014/main" id="{9A13A4C1-6F00-82DD-F777-1BFFC6581587}"/>
              </a:ext>
            </a:extLst>
          </p:cNvPr>
          <p:cNvSpPr>
            <a:spLocks noGrp="1"/>
          </p:cNvSpPr>
          <p:nvPr>
            <p:ph type="sldNum" sz="quarter" idx="12"/>
          </p:nvPr>
        </p:nvSpPr>
        <p:spPr>
          <a:xfrm>
            <a:off x="11668836" y="6540547"/>
            <a:ext cx="409432" cy="180928"/>
          </a:xfrm>
        </p:spPr>
        <p:txBody>
          <a:bodyPr/>
          <a:lstStyle>
            <a:lvl1pPr>
              <a:defRPr>
                <a:solidFill>
                  <a:schemeClr val="tx1"/>
                </a:solidFill>
              </a:defRPr>
            </a:lvl1pPr>
          </a:lstStyle>
          <a:p>
            <a:fld id="{DDECE8B6-BF58-C242-89D7-3586880C204B}" type="slidenum">
              <a:rPr lang="en-US" smtClean="0"/>
              <a:pPr/>
              <a:t>‹#›</a:t>
            </a:fld>
            <a:endParaRPr lang="en-US"/>
          </a:p>
        </p:txBody>
      </p:sp>
      <p:pic>
        <p:nvPicPr>
          <p:cNvPr id="4" name="Picture 3" descr="Icon&#10;&#10;Description automatically generated">
            <a:extLst>
              <a:ext uri="{FF2B5EF4-FFF2-40B4-BE49-F238E27FC236}">
                <a16:creationId xmlns:a16="http://schemas.microsoft.com/office/drawing/2014/main" id="{F412842D-4F48-E4F7-07A4-FA135F62641F}"/>
              </a:ext>
            </a:extLst>
          </p:cNvPr>
          <p:cNvPicPr>
            <a:picLocks noChangeAspect="1"/>
          </p:cNvPicPr>
          <p:nvPr userDrawn="1"/>
        </p:nvPicPr>
        <p:blipFill>
          <a:blip r:embed="rId2"/>
          <a:stretch>
            <a:fillRect/>
          </a:stretch>
        </p:blipFill>
        <p:spPr>
          <a:xfrm>
            <a:off x="270217" y="2935967"/>
            <a:ext cx="258624" cy="329697"/>
          </a:xfrm>
          <a:prstGeom prst="rect">
            <a:avLst/>
          </a:prstGeom>
        </p:spPr>
      </p:pic>
      <p:sp>
        <p:nvSpPr>
          <p:cNvPr id="10" name="object 3">
            <a:extLst>
              <a:ext uri="{FF2B5EF4-FFF2-40B4-BE49-F238E27FC236}">
                <a16:creationId xmlns:a16="http://schemas.microsoft.com/office/drawing/2014/main" id="{5A9A908B-2C34-18DB-F947-5602CC52DB19}"/>
              </a:ext>
            </a:extLst>
          </p:cNvPr>
          <p:cNvSpPr txBox="1">
            <a:spLocks/>
          </p:cNvSpPr>
          <p:nvPr userDrawn="1"/>
        </p:nvSpPr>
        <p:spPr>
          <a:xfrm>
            <a:off x="425951" y="4056113"/>
            <a:ext cx="1675367" cy="44595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KEY </a:t>
            </a:r>
            <a:br>
              <a:rPr lang="en-US" sz="1300" b="1" spc="-10">
                <a:solidFill>
                  <a:schemeClr val="tx2"/>
                </a:solidFill>
              </a:rPr>
            </a:br>
            <a:r>
              <a:rPr lang="en-US" sz="1300" b="1" spc="-10">
                <a:solidFill>
                  <a:schemeClr val="tx2"/>
                </a:solidFill>
              </a:rPr>
              <a:t>OUTPUTS</a:t>
            </a:r>
            <a:endParaRPr lang="en-US" sz="1300" b="1" spc="-10">
              <a:solidFill>
                <a:schemeClr val="tx2"/>
              </a:solidFill>
              <a:cs typeface="Arial"/>
            </a:endParaRPr>
          </a:p>
        </p:txBody>
      </p:sp>
      <p:sp>
        <p:nvSpPr>
          <p:cNvPr id="11" name="object 3">
            <a:extLst>
              <a:ext uri="{FF2B5EF4-FFF2-40B4-BE49-F238E27FC236}">
                <a16:creationId xmlns:a16="http://schemas.microsoft.com/office/drawing/2014/main" id="{A656B209-16F4-2F6C-E017-1AB4931AC7C3}"/>
              </a:ext>
            </a:extLst>
          </p:cNvPr>
          <p:cNvSpPr txBox="1">
            <a:spLocks/>
          </p:cNvSpPr>
          <p:nvPr userDrawn="1"/>
        </p:nvSpPr>
        <p:spPr>
          <a:xfrm>
            <a:off x="425951" y="4865187"/>
            <a:ext cx="3109729" cy="44595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ENVIRONMENTAL</a:t>
            </a:r>
            <a:br>
              <a:rPr lang="en-US" sz="1300" b="1" spc="-10">
                <a:solidFill>
                  <a:schemeClr val="tx2"/>
                </a:solidFill>
              </a:rPr>
            </a:br>
            <a:r>
              <a:rPr lang="en-US" sz="1300" b="1" spc="-10">
                <a:solidFill>
                  <a:schemeClr val="tx2"/>
                </a:solidFill>
              </a:rPr>
              <a:t>IMPACT</a:t>
            </a:r>
            <a:endParaRPr lang="en-US" sz="1300" b="1" spc="-10">
              <a:solidFill>
                <a:schemeClr val="tx2"/>
              </a:solidFill>
              <a:cs typeface="Arial"/>
            </a:endParaRPr>
          </a:p>
        </p:txBody>
      </p:sp>
      <p:sp>
        <p:nvSpPr>
          <p:cNvPr id="12" name="object 3">
            <a:extLst>
              <a:ext uri="{FF2B5EF4-FFF2-40B4-BE49-F238E27FC236}">
                <a16:creationId xmlns:a16="http://schemas.microsoft.com/office/drawing/2014/main" id="{A6F8A042-9889-6361-9078-E5C789520894}"/>
              </a:ext>
            </a:extLst>
          </p:cNvPr>
          <p:cNvSpPr txBox="1">
            <a:spLocks/>
          </p:cNvSpPr>
          <p:nvPr userDrawn="1"/>
        </p:nvSpPr>
        <p:spPr>
          <a:xfrm>
            <a:off x="425951" y="5663730"/>
            <a:ext cx="2426977" cy="47359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latin typeface="Mark Pro"/>
              </a:rPr>
              <a:t>LOCAL</a:t>
            </a:r>
            <a:endParaRPr lang="en-US" sz="1300" b="1" spc="-10">
              <a:solidFill>
                <a:schemeClr val="tx2"/>
              </a:solidFill>
              <a:cs typeface="Arial"/>
            </a:endParaRPr>
          </a:p>
          <a:p>
            <a:pPr marL="0" indent="0">
              <a:lnSpc>
                <a:spcPts val="1810"/>
              </a:lnSpc>
              <a:spcBef>
                <a:spcPts val="235"/>
              </a:spcBef>
              <a:buNone/>
            </a:pPr>
            <a:r>
              <a:rPr lang="en-US" sz="1300" b="1" spc="-10">
                <a:solidFill>
                  <a:schemeClr val="tx2"/>
                </a:solidFill>
                <a:latin typeface="Mark Pro"/>
              </a:rPr>
              <a:t>IMPACT</a:t>
            </a:r>
            <a:endParaRPr lang="en-US" sz="1300" b="1" spc="-10">
              <a:solidFill>
                <a:schemeClr val="tx2"/>
              </a:solidFill>
              <a:cs typeface="Arial"/>
            </a:endParaRPr>
          </a:p>
        </p:txBody>
      </p:sp>
      <p:cxnSp>
        <p:nvCxnSpPr>
          <p:cNvPr id="13" name="Straight Connector 12">
            <a:extLst>
              <a:ext uri="{FF2B5EF4-FFF2-40B4-BE49-F238E27FC236}">
                <a16:creationId xmlns:a16="http://schemas.microsoft.com/office/drawing/2014/main" id="{96BDD93E-1AA7-B5BE-99DD-E1E3F73F8C63}"/>
              </a:ext>
            </a:extLst>
          </p:cNvPr>
          <p:cNvCxnSpPr/>
          <p:nvPr userDrawn="1"/>
        </p:nvCxnSpPr>
        <p:spPr>
          <a:xfrm>
            <a:off x="425951" y="4678657"/>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88287A-94E6-8EA8-4059-F803B86EF088}"/>
              </a:ext>
            </a:extLst>
          </p:cNvPr>
          <p:cNvCxnSpPr/>
          <p:nvPr userDrawn="1"/>
        </p:nvCxnSpPr>
        <p:spPr>
          <a:xfrm>
            <a:off x="425951" y="5461993"/>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CDF774B-7E40-2ED6-A0F0-4180BE5C425F}"/>
              </a:ext>
            </a:extLst>
          </p:cNvPr>
          <p:cNvCxnSpPr/>
          <p:nvPr userDrawn="1"/>
        </p:nvCxnSpPr>
        <p:spPr>
          <a:xfrm>
            <a:off x="425951" y="3895321"/>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5A9105-3F12-B0EE-0E2A-A58CF182DFAB}"/>
              </a:ext>
            </a:extLst>
          </p:cNvPr>
          <p:cNvCxnSpPr/>
          <p:nvPr userDrawn="1"/>
        </p:nvCxnSpPr>
        <p:spPr>
          <a:xfrm>
            <a:off x="0" y="1094971"/>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41186FE7-CFD6-8491-799E-23A631385A38}"/>
              </a:ext>
            </a:extLst>
          </p:cNvPr>
          <p:cNvSpPr>
            <a:spLocks noGrp="1"/>
          </p:cNvSpPr>
          <p:nvPr>
            <p:ph type="body" sz="quarter" idx="13" hasCustomPrompt="1"/>
          </p:nvPr>
        </p:nvSpPr>
        <p:spPr>
          <a:xfrm>
            <a:off x="617379" y="2982945"/>
            <a:ext cx="2079815" cy="330200"/>
          </a:xfrm>
        </p:spPr>
        <p:txBody>
          <a:bodyPr/>
          <a:lstStyle>
            <a:lvl1pPr>
              <a:defRPr sz="2000" b="1" i="1">
                <a:solidFill>
                  <a:schemeClr val="tx2"/>
                </a:solidFill>
              </a:defRPr>
            </a:lvl1pPr>
            <a:lvl2pPr>
              <a:defRPr sz="1400"/>
            </a:lvl2pPr>
            <a:lvl3pPr>
              <a:defRPr sz="1400"/>
            </a:lvl3pPr>
            <a:lvl4pPr>
              <a:defRPr sz="1400"/>
            </a:lvl4pPr>
            <a:lvl5pPr>
              <a:defRPr sz="1400"/>
            </a:lvl5pPr>
          </a:lstStyle>
          <a:p>
            <a:pPr lvl="0"/>
            <a:r>
              <a:rPr lang="en-US"/>
              <a:t>Location</a:t>
            </a:r>
          </a:p>
        </p:txBody>
      </p:sp>
      <p:sp>
        <p:nvSpPr>
          <p:cNvPr id="26" name="Text Placeholder 25">
            <a:extLst>
              <a:ext uri="{FF2B5EF4-FFF2-40B4-BE49-F238E27FC236}">
                <a16:creationId xmlns:a16="http://schemas.microsoft.com/office/drawing/2014/main" id="{D5032A8E-9F8A-B5C0-6EF5-7F3DBE986AA6}"/>
              </a:ext>
            </a:extLst>
          </p:cNvPr>
          <p:cNvSpPr>
            <a:spLocks noGrp="1"/>
          </p:cNvSpPr>
          <p:nvPr>
            <p:ph type="body" sz="quarter" idx="14" hasCustomPrompt="1"/>
          </p:nvPr>
        </p:nvSpPr>
        <p:spPr>
          <a:xfrm>
            <a:off x="270216" y="1430338"/>
            <a:ext cx="5087229" cy="1504950"/>
          </a:xfrm>
        </p:spPr>
        <p:txBody>
          <a:bodyPr/>
          <a:lstStyle>
            <a:lvl1pPr>
              <a:defRPr sz="1600"/>
            </a:lvl1pPr>
            <a:lvl2pPr>
              <a:defRPr sz="1600"/>
            </a:lvl2pPr>
            <a:lvl3pPr>
              <a:defRPr sz="1600"/>
            </a:lvl3pPr>
            <a:lvl4pPr>
              <a:defRPr sz="1600"/>
            </a:lvl4pPr>
            <a:lvl5pPr>
              <a:defRPr sz="1600"/>
            </a:lvl5pPr>
          </a:lstStyle>
          <a:p>
            <a:pPr lvl="0"/>
            <a:r>
              <a:rPr lang="en-US"/>
              <a:t>Add high level text about project</a:t>
            </a:r>
          </a:p>
        </p:txBody>
      </p:sp>
      <p:sp>
        <p:nvSpPr>
          <p:cNvPr id="28" name="Picture Placeholder 27">
            <a:extLst>
              <a:ext uri="{FF2B5EF4-FFF2-40B4-BE49-F238E27FC236}">
                <a16:creationId xmlns:a16="http://schemas.microsoft.com/office/drawing/2014/main" id="{5103BF0D-823F-99B9-9759-B17CBA8A88D2}"/>
              </a:ext>
            </a:extLst>
          </p:cNvPr>
          <p:cNvSpPr>
            <a:spLocks noGrp="1"/>
          </p:cNvSpPr>
          <p:nvPr>
            <p:ph type="pic" sz="quarter" idx="15"/>
          </p:nvPr>
        </p:nvSpPr>
        <p:spPr>
          <a:xfrm>
            <a:off x="5569193" y="1263650"/>
            <a:ext cx="2835275" cy="2395538"/>
          </a:xfrm>
        </p:spPr>
        <p:txBody>
          <a:bodyPr/>
          <a:lstStyle/>
          <a:p>
            <a:endParaRPr lang="en-US"/>
          </a:p>
        </p:txBody>
      </p:sp>
      <p:sp>
        <p:nvSpPr>
          <p:cNvPr id="29" name="Picture Placeholder 27">
            <a:extLst>
              <a:ext uri="{FF2B5EF4-FFF2-40B4-BE49-F238E27FC236}">
                <a16:creationId xmlns:a16="http://schemas.microsoft.com/office/drawing/2014/main" id="{667C1FD0-5418-A754-67D0-7A5929CD5B11}"/>
              </a:ext>
            </a:extLst>
          </p:cNvPr>
          <p:cNvSpPr>
            <a:spLocks noGrp="1"/>
          </p:cNvSpPr>
          <p:nvPr>
            <p:ph type="pic" sz="quarter" idx="16"/>
          </p:nvPr>
        </p:nvSpPr>
        <p:spPr>
          <a:xfrm>
            <a:off x="8616217" y="1263650"/>
            <a:ext cx="3149831" cy="2395538"/>
          </a:xfrm>
        </p:spPr>
        <p:txBody>
          <a:bodyPr/>
          <a:lstStyle/>
          <a:p>
            <a:endParaRPr lang="en-US"/>
          </a:p>
        </p:txBody>
      </p:sp>
      <p:sp>
        <p:nvSpPr>
          <p:cNvPr id="31" name="Text Placeholder 30">
            <a:extLst>
              <a:ext uri="{FF2B5EF4-FFF2-40B4-BE49-F238E27FC236}">
                <a16:creationId xmlns:a16="http://schemas.microsoft.com/office/drawing/2014/main" id="{6B91111F-5311-DF47-D4A4-89B22E1E5D75}"/>
              </a:ext>
            </a:extLst>
          </p:cNvPr>
          <p:cNvSpPr>
            <a:spLocks noGrp="1"/>
          </p:cNvSpPr>
          <p:nvPr>
            <p:ph type="body" sz="quarter" idx="17" hasCustomPrompt="1"/>
          </p:nvPr>
        </p:nvSpPr>
        <p:spPr>
          <a:xfrm>
            <a:off x="4173538" y="4056063"/>
            <a:ext cx="7592510" cy="468312"/>
          </a:xfrm>
        </p:spPr>
        <p:txBody>
          <a:bodyPr/>
          <a:lstStyle>
            <a:lvl1pPr>
              <a:defRPr sz="1600"/>
            </a:lvl1pPr>
            <a:lvl2pPr>
              <a:defRPr sz="1600"/>
            </a:lvl2pPr>
            <a:lvl3pPr>
              <a:defRPr sz="1600"/>
            </a:lvl3pPr>
            <a:lvl4pPr>
              <a:defRPr sz="1600"/>
            </a:lvl4pPr>
            <a:lvl5pPr>
              <a:defRPr sz="1600"/>
            </a:lvl5pPr>
          </a:lstStyle>
          <a:p>
            <a:pPr lvl="0"/>
            <a:r>
              <a:rPr lang="en-US"/>
              <a:t>Add text</a:t>
            </a:r>
          </a:p>
        </p:txBody>
      </p:sp>
      <p:sp>
        <p:nvSpPr>
          <p:cNvPr id="33" name="Text Placeholder 32">
            <a:extLst>
              <a:ext uri="{FF2B5EF4-FFF2-40B4-BE49-F238E27FC236}">
                <a16:creationId xmlns:a16="http://schemas.microsoft.com/office/drawing/2014/main" id="{D8050A6A-B8F0-2C65-EE28-58C4ED07B0C4}"/>
              </a:ext>
            </a:extLst>
          </p:cNvPr>
          <p:cNvSpPr>
            <a:spLocks noGrp="1"/>
          </p:cNvSpPr>
          <p:nvPr>
            <p:ph type="body" sz="quarter" idx="18" hasCustomPrompt="1"/>
          </p:nvPr>
        </p:nvSpPr>
        <p:spPr>
          <a:xfrm>
            <a:off x="4173538" y="4830018"/>
            <a:ext cx="7592510" cy="492125"/>
          </a:xfrm>
        </p:spPr>
        <p:txBody>
          <a:bodyPr/>
          <a:lstStyle>
            <a:lvl1pPr>
              <a:defRPr sz="1600"/>
            </a:lvl1pPr>
            <a:lvl2pPr>
              <a:defRPr sz="1600"/>
            </a:lvl2pPr>
            <a:lvl3pPr>
              <a:defRPr sz="1600"/>
            </a:lvl3pPr>
            <a:lvl4pPr>
              <a:defRPr sz="1600"/>
            </a:lvl4pPr>
            <a:lvl5pPr>
              <a:defRPr sz="1600"/>
            </a:lvl5pPr>
          </a:lstStyle>
          <a:p>
            <a:pPr lvl="0"/>
            <a:r>
              <a:rPr lang="en-US"/>
              <a:t>Add text</a:t>
            </a:r>
          </a:p>
        </p:txBody>
      </p:sp>
      <p:sp>
        <p:nvSpPr>
          <p:cNvPr id="35" name="Text Placeholder 32">
            <a:extLst>
              <a:ext uri="{FF2B5EF4-FFF2-40B4-BE49-F238E27FC236}">
                <a16:creationId xmlns:a16="http://schemas.microsoft.com/office/drawing/2014/main" id="{FB598590-49DC-D694-0E88-08454CF37933}"/>
              </a:ext>
            </a:extLst>
          </p:cNvPr>
          <p:cNvSpPr>
            <a:spLocks noGrp="1"/>
          </p:cNvSpPr>
          <p:nvPr>
            <p:ph type="body" sz="quarter" idx="19" hasCustomPrompt="1"/>
          </p:nvPr>
        </p:nvSpPr>
        <p:spPr>
          <a:xfrm>
            <a:off x="4173538" y="5605115"/>
            <a:ext cx="7592510" cy="492125"/>
          </a:xfrm>
        </p:spPr>
        <p:txBody>
          <a:bodyPr/>
          <a:lstStyle>
            <a:lvl1pPr>
              <a:defRPr sz="1600"/>
            </a:lvl1pPr>
            <a:lvl2pPr>
              <a:defRPr sz="1600"/>
            </a:lvl2pPr>
            <a:lvl3pPr>
              <a:defRPr sz="1600"/>
            </a:lvl3pPr>
            <a:lvl4pPr>
              <a:defRPr sz="1600"/>
            </a:lvl4pPr>
            <a:lvl5pPr>
              <a:defRPr sz="1600"/>
            </a:lvl5pPr>
          </a:lstStyle>
          <a:p>
            <a:pPr lvl="0"/>
            <a:r>
              <a:rPr lang="en-US"/>
              <a:t>Add text</a:t>
            </a:r>
          </a:p>
        </p:txBody>
      </p:sp>
    </p:spTree>
    <p:extLst>
      <p:ext uri="{BB962C8B-B14F-4D97-AF65-F5344CB8AC3E}">
        <p14:creationId xmlns:p14="http://schemas.microsoft.com/office/powerpoint/2010/main" val="249685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CFC6-E91A-81BF-9AAB-B4779C942D01}"/>
              </a:ext>
            </a:extLst>
          </p:cNvPr>
          <p:cNvSpPr>
            <a:spLocks noGrp="1"/>
          </p:cNvSpPr>
          <p:nvPr>
            <p:ph type="title"/>
          </p:nvPr>
        </p:nvSpPr>
        <p:spPr>
          <a:xfrm>
            <a:off x="274320" y="365125"/>
            <a:ext cx="11079480" cy="915035"/>
          </a:xfrm>
        </p:spPr>
        <p:txBody>
          <a:bodyPr anchor="t">
            <a:noAutofit/>
          </a:bodyPr>
          <a:lstStyle>
            <a:lvl1pPr>
              <a:defRPr sz="30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6C5CB5E-3D2E-81B2-6CD6-9D3455170979}"/>
              </a:ext>
            </a:extLst>
          </p:cNvPr>
          <p:cNvSpPr>
            <a:spLocks noGrp="1"/>
          </p:cNvSpPr>
          <p:nvPr>
            <p:ph idx="1"/>
          </p:nvPr>
        </p:nvSpPr>
        <p:spPr>
          <a:xfrm>
            <a:off x="274320" y="1760311"/>
            <a:ext cx="10515600" cy="4351338"/>
          </a:xfrm>
        </p:spPr>
        <p:txBody>
          <a:bodyPr/>
          <a:lstStyle>
            <a:lvl1pPr marL="0" indent="0">
              <a:buNone/>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890EC-D2AB-D80B-AEE2-53F54600145D}"/>
              </a:ext>
            </a:extLst>
          </p:cNvPr>
          <p:cNvSpPr>
            <a:spLocks noGrp="1"/>
          </p:cNvSpPr>
          <p:nvPr>
            <p:ph type="dt" sz="half" idx="10"/>
          </p:nvPr>
        </p:nvSpPr>
        <p:spPr/>
        <p:txBody>
          <a:bodyPr/>
          <a:lstStyle/>
          <a:p>
            <a:fld id="{D317D2E2-2FC7-FB42-A3CE-1E6F525B29C8}" type="datetime1">
              <a:rPr lang="en-US" smtClean="0"/>
              <a:t>10/24/2023</a:t>
            </a:fld>
            <a:endParaRPr lang="en-US"/>
          </a:p>
        </p:txBody>
      </p:sp>
      <p:sp>
        <p:nvSpPr>
          <p:cNvPr id="5" name="Footer Placeholder 4">
            <a:extLst>
              <a:ext uri="{FF2B5EF4-FFF2-40B4-BE49-F238E27FC236}">
                <a16:creationId xmlns:a16="http://schemas.microsoft.com/office/drawing/2014/main" id="{3189E498-CD98-E76A-0823-A064D02CD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2D832-21DE-2927-D2A4-592E7D319DF2}"/>
              </a:ext>
            </a:extLst>
          </p:cNvPr>
          <p:cNvSpPr>
            <a:spLocks noGrp="1"/>
          </p:cNvSpPr>
          <p:nvPr>
            <p:ph type="sldNum" sz="quarter" idx="12"/>
          </p:nvPr>
        </p:nvSpPr>
        <p:spPr>
          <a:xfrm>
            <a:off x="11889210" y="6517782"/>
            <a:ext cx="355798" cy="365125"/>
          </a:xfrm>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1225930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een Banner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557692-DD0D-E8E1-C267-E8129AA89178}"/>
              </a:ext>
            </a:extLst>
          </p:cNvPr>
          <p:cNvSpPr/>
          <p:nvPr userDrawn="1"/>
        </p:nvSpPr>
        <p:spPr>
          <a:xfrm>
            <a:off x="0" y="0"/>
            <a:ext cx="418225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9A13A4C1-6F00-82DD-F777-1BFFC6581587}"/>
              </a:ext>
            </a:extLst>
          </p:cNvPr>
          <p:cNvSpPr>
            <a:spLocks noGrp="1"/>
          </p:cNvSpPr>
          <p:nvPr>
            <p:ph type="sldNum" sz="quarter" idx="12"/>
          </p:nvPr>
        </p:nvSpPr>
        <p:spPr>
          <a:xfrm>
            <a:off x="11668836" y="6540547"/>
            <a:ext cx="409432" cy="180928"/>
          </a:xfrm>
        </p:spPr>
        <p:txBody>
          <a:bodyPr/>
          <a:lstStyle>
            <a:lvl1pPr>
              <a:defRPr>
                <a:solidFill>
                  <a:schemeClr val="tx1"/>
                </a:solidFill>
              </a:defRPr>
            </a:lvl1pPr>
          </a:lstStyle>
          <a:p>
            <a:fld id="{DDECE8B6-BF58-C242-89D7-3586880C204B}" type="slidenum">
              <a:rPr lang="en-US" smtClean="0"/>
              <a:pPr/>
              <a:t>‹#›</a:t>
            </a:fld>
            <a:endParaRPr lang="en-US"/>
          </a:p>
        </p:txBody>
      </p:sp>
      <p:sp>
        <p:nvSpPr>
          <p:cNvPr id="6" name="Content Placeholder 19">
            <a:extLst>
              <a:ext uri="{FF2B5EF4-FFF2-40B4-BE49-F238E27FC236}">
                <a16:creationId xmlns:a16="http://schemas.microsoft.com/office/drawing/2014/main" id="{4FF57AC7-02DD-D0A0-7625-A524D74241B6}"/>
              </a:ext>
            </a:extLst>
          </p:cNvPr>
          <p:cNvSpPr>
            <a:spLocks noGrp="1"/>
          </p:cNvSpPr>
          <p:nvPr>
            <p:ph sz="quarter" idx="13" hasCustomPrompt="1"/>
          </p:nvPr>
        </p:nvSpPr>
        <p:spPr>
          <a:xfrm>
            <a:off x="451002" y="1821422"/>
            <a:ext cx="3437414" cy="3215156"/>
          </a:xfrm>
        </p:spPr>
        <p:txBody>
          <a:bodyPr anchor="ctr"/>
          <a:lstStyle>
            <a:lvl1pPr algn="l">
              <a:defRPr sz="3400">
                <a:solidFill>
                  <a:schemeClr val="bg2"/>
                </a:solidFill>
              </a:defRPr>
            </a:lvl1pPr>
          </a:lstStyle>
          <a:p>
            <a:pPr lvl="0"/>
            <a:r>
              <a:rPr lang="en-US"/>
              <a:t>Headline</a:t>
            </a:r>
          </a:p>
        </p:txBody>
      </p:sp>
      <p:sp>
        <p:nvSpPr>
          <p:cNvPr id="8" name="Content Placeholder 2">
            <a:extLst>
              <a:ext uri="{FF2B5EF4-FFF2-40B4-BE49-F238E27FC236}">
                <a16:creationId xmlns:a16="http://schemas.microsoft.com/office/drawing/2014/main" id="{039458E2-7135-826C-A4B5-D9122A9D98C3}"/>
              </a:ext>
            </a:extLst>
          </p:cNvPr>
          <p:cNvSpPr>
            <a:spLocks noGrp="1"/>
          </p:cNvSpPr>
          <p:nvPr>
            <p:ph idx="1"/>
          </p:nvPr>
        </p:nvSpPr>
        <p:spPr>
          <a:xfrm>
            <a:off x="4785864" y="1106629"/>
            <a:ext cx="6882971" cy="4993087"/>
          </a:xfrm>
        </p:spPr>
        <p:txBody>
          <a:bodyPr/>
          <a:lstStyle>
            <a:lvl1pPr marL="0" indent="0">
              <a:buNone/>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B11B7BBE-2EA4-7C3E-277F-2FA598939F28}"/>
              </a:ext>
            </a:extLst>
          </p:cNvPr>
          <p:cNvCxnSpPr/>
          <p:nvPr userDrawn="1"/>
        </p:nvCxnSpPr>
        <p:spPr>
          <a:xfrm>
            <a:off x="4182256"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274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CFC6-E91A-81BF-9AAB-B4779C942D01}"/>
              </a:ext>
            </a:extLst>
          </p:cNvPr>
          <p:cNvSpPr>
            <a:spLocks noGrp="1"/>
          </p:cNvSpPr>
          <p:nvPr>
            <p:ph type="title" hasCustomPrompt="1"/>
          </p:nvPr>
        </p:nvSpPr>
        <p:spPr>
          <a:xfrm>
            <a:off x="270217" y="460329"/>
            <a:ext cx="11079480" cy="408598"/>
          </a:xfrm>
        </p:spPr>
        <p:txBody>
          <a:bodyPr anchor="t">
            <a:noAutofit/>
          </a:bodyPr>
          <a:lstStyle>
            <a:lvl1pPr>
              <a:defRPr sz="3000">
                <a:solidFill>
                  <a:schemeClr val="tx2"/>
                </a:solidFill>
              </a:defRPr>
            </a:lvl1pPr>
          </a:lstStyle>
          <a:p>
            <a:r>
              <a:rPr lang="en-US"/>
              <a:t>Single line headline</a:t>
            </a:r>
          </a:p>
        </p:txBody>
      </p:sp>
      <p:sp>
        <p:nvSpPr>
          <p:cNvPr id="6" name="Slide Number Placeholder 5">
            <a:extLst>
              <a:ext uri="{FF2B5EF4-FFF2-40B4-BE49-F238E27FC236}">
                <a16:creationId xmlns:a16="http://schemas.microsoft.com/office/drawing/2014/main" id="{5D82D832-21DE-2927-D2A4-592E7D319DF2}"/>
              </a:ext>
            </a:extLst>
          </p:cNvPr>
          <p:cNvSpPr>
            <a:spLocks noGrp="1"/>
          </p:cNvSpPr>
          <p:nvPr>
            <p:ph type="sldNum" sz="quarter" idx="12"/>
          </p:nvPr>
        </p:nvSpPr>
        <p:spPr/>
        <p:txBody>
          <a:bodyPr/>
          <a:lstStyle>
            <a:lvl1pPr>
              <a:defRPr>
                <a:solidFill>
                  <a:schemeClr val="tx1"/>
                </a:solidFill>
              </a:defRPr>
            </a:lvl1pPr>
          </a:lstStyle>
          <a:p>
            <a:fld id="{DDECE8B6-BF58-C242-89D7-3586880C204B}" type="slidenum">
              <a:rPr lang="en-US" smtClean="0"/>
              <a:pPr/>
              <a:t>‹#›</a:t>
            </a:fld>
            <a:endParaRPr lang="en-US"/>
          </a:p>
        </p:txBody>
      </p:sp>
      <p:cxnSp>
        <p:nvCxnSpPr>
          <p:cNvPr id="7" name="Straight Connector 6">
            <a:extLst>
              <a:ext uri="{FF2B5EF4-FFF2-40B4-BE49-F238E27FC236}">
                <a16:creationId xmlns:a16="http://schemas.microsoft.com/office/drawing/2014/main" id="{F568398B-F6E1-4497-ADEA-FE9AB18388AF}"/>
              </a:ext>
            </a:extLst>
          </p:cNvPr>
          <p:cNvCxnSpPr/>
          <p:nvPr userDrawn="1"/>
        </p:nvCxnSpPr>
        <p:spPr>
          <a:xfrm>
            <a:off x="0" y="1094971"/>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hart Placeholder 7">
            <a:extLst>
              <a:ext uri="{FF2B5EF4-FFF2-40B4-BE49-F238E27FC236}">
                <a16:creationId xmlns:a16="http://schemas.microsoft.com/office/drawing/2014/main" id="{9CB0D22B-629E-8937-2840-3327926CF314}"/>
              </a:ext>
            </a:extLst>
          </p:cNvPr>
          <p:cNvSpPr>
            <a:spLocks noGrp="1"/>
          </p:cNvSpPr>
          <p:nvPr>
            <p:ph type="chart" sz="quarter" idx="17"/>
          </p:nvPr>
        </p:nvSpPr>
        <p:spPr>
          <a:xfrm>
            <a:off x="681697" y="1621520"/>
            <a:ext cx="10668000" cy="4392479"/>
          </a:xfrm>
        </p:spPr>
        <p:txBody>
          <a:bodyPr/>
          <a:lstStyle/>
          <a:p>
            <a:endParaRPr lang="en-US"/>
          </a:p>
        </p:txBody>
      </p:sp>
    </p:spTree>
    <p:extLst>
      <p:ext uri="{BB962C8B-B14F-4D97-AF65-F5344CB8AC3E}">
        <p14:creationId xmlns:p14="http://schemas.microsoft.com/office/powerpoint/2010/main" val="830163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D82D832-21DE-2927-D2A4-592E7D319DF2}"/>
              </a:ext>
            </a:extLst>
          </p:cNvPr>
          <p:cNvSpPr>
            <a:spLocks noGrp="1"/>
          </p:cNvSpPr>
          <p:nvPr>
            <p:ph type="sldNum" sz="quarter" idx="12"/>
          </p:nvPr>
        </p:nvSpPr>
        <p:spPr/>
        <p:txBody>
          <a:bodyPr/>
          <a:lstStyle>
            <a:lvl1pPr>
              <a:defRPr>
                <a:solidFill>
                  <a:schemeClr val="tx1"/>
                </a:solidFill>
              </a:defRPr>
            </a:lvl1pPr>
          </a:lstStyle>
          <a:p>
            <a:fld id="{DDECE8B6-BF58-C242-89D7-3586880C204B}" type="slidenum">
              <a:rPr lang="en-US" smtClean="0"/>
              <a:pPr/>
              <a:t>‹#›</a:t>
            </a:fld>
            <a:endParaRPr lang="en-US"/>
          </a:p>
        </p:txBody>
      </p:sp>
      <p:sp>
        <p:nvSpPr>
          <p:cNvPr id="3" name="Rectangle 2">
            <a:extLst>
              <a:ext uri="{FF2B5EF4-FFF2-40B4-BE49-F238E27FC236}">
                <a16:creationId xmlns:a16="http://schemas.microsoft.com/office/drawing/2014/main" id="{7E9A67D6-654E-7D27-1A98-A260C488F10C}"/>
              </a:ext>
            </a:extLst>
          </p:cNvPr>
          <p:cNvSpPr/>
          <p:nvPr userDrawn="1"/>
        </p:nvSpPr>
        <p:spPr>
          <a:xfrm>
            <a:off x="-154983" y="0"/>
            <a:ext cx="861705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9">
            <a:extLst>
              <a:ext uri="{FF2B5EF4-FFF2-40B4-BE49-F238E27FC236}">
                <a16:creationId xmlns:a16="http://schemas.microsoft.com/office/drawing/2014/main" id="{52571235-B2FC-1724-05CF-697922DA8AA6}"/>
              </a:ext>
            </a:extLst>
          </p:cNvPr>
          <p:cNvPicPr>
            <a:picLocks noChangeAspect="1"/>
          </p:cNvPicPr>
          <p:nvPr userDrawn="1"/>
        </p:nvPicPr>
        <p:blipFill>
          <a:blip r:embed="rId2"/>
          <a:srcRect/>
          <a:stretch/>
        </p:blipFill>
        <p:spPr>
          <a:xfrm>
            <a:off x="601630" y="5221350"/>
            <a:ext cx="3076970" cy="816726"/>
          </a:xfrm>
          <a:prstGeom prst="rect">
            <a:avLst/>
          </a:prstGeom>
        </p:spPr>
      </p:pic>
      <p:sp>
        <p:nvSpPr>
          <p:cNvPr id="5" name="object 3">
            <a:extLst>
              <a:ext uri="{FF2B5EF4-FFF2-40B4-BE49-F238E27FC236}">
                <a16:creationId xmlns:a16="http://schemas.microsoft.com/office/drawing/2014/main" id="{7037ED95-836A-B67D-3F08-F26DE883CE85}"/>
              </a:ext>
            </a:extLst>
          </p:cNvPr>
          <p:cNvSpPr txBox="1">
            <a:spLocks/>
          </p:cNvSpPr>
          <p:nvPr userDrawn="1"/>
        </p:nvSpPr>
        <p:spPr>
          <a:xfrm>
            <a:off x="8579371" y="5546220"/>
            <a:ext cx="2964107" cy="44922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810"/>
              </a:lnSpc>
              <a:spcBef>
                <a:spcPts val="235"/>
              </a:spcBef>
              <a:buNone/>
            </a:pPr>
            <a:r>
              <a:rPr lang="en-US" sz="1400" b="1" err="1">
                <a:solidFill>
                  <a:schemeClr val="tx2"/>
                </a:solidFill>
              </a:rPr>
              <a:t>BRIGHTMARK.COM</a:t>
            </a:r>
            <a:br>
              <a:rPr lang="en-US" sz="1400" b="1">
                <a:solidFill>
                  <a:schemeClr val="tx2"/>
                </a:solidFill>
                <a:cs typeface="Arial"/>
              </a:rPr>
            </a:br>
            <a:r>
              <a:rPr lang="en-US" sz="1400" b="1">
                <a:solidFill>
                  <a:schemeClr val="tx2"/>
                </a:solidFill>
                <a:cs typeface="Arial"/>
              </a:rPr>
              <a:t>@</a:t>
            </a:r>
            <a:r>
              <a:rPr lang="en-US" sz="1400" b="1" err="1">
                <a:solidFill>
                  <a:schemeClr val="tx2"/>
                </a:solidFill>
                <a:cs typeface="Arial"/>
              </a:rPr>
              <a:t>brightmark</a:t>
            </a:r>
            <a:endParaRPr lang="en-US" sz="1400" b="1">
              <a:solidFill>
                <a:schemeClr val="tx2"/>
              </a:solidFill>
            </a:endParaRPr>
          </a:p>
        </p:txBody>
      </p:sp>
      <p:pic>
        <p:nvPicPr>
          <p:cNvPr id="10" name="Picture 9" descr="A picture containing person, child, indoor, little&#10;&#10;Description automatically generated">
            <a:extLst>
              <a:ext uri="{FF2B5EF4-FFF2-40B4-BE49-F238E27FC236}">
                <a16:creationId xmlns:a16="http://schemas.microsoft.com/office/drawing/2014/main" id="{581D1111-E35A-7E1D-DB55-5848CDE32911}"/>
              </a:ext>
            </a:extLst>
          </p:cNvPr>
          <p:cNvPicPr>
            <a:picLocks noChangeAspect="1"/>
          </p:cNvPicPr>
          <p:nvPr userDrawn="1"/>
        </p:nvPicPr>
        <p:blipFill>
          <a:blip r:embed="rId3"/>
          <a:stretch>
            <a:fillRect/>
          </a:stretch>
        </p:blipFill>
        <p:spPr>
          <a:xfrm>
            <a:off x="5380672" y="1377353"/>
            <a:ext cx="6162806" cy="3467605"/>
          </a:xfrm>
          <a:prstGeom prst="rect">
            <a:avLst/>
          </a:prstGeom>
        </p:spPr>
      </p:pic>
      <p:sp>
        <p:nvSpPr>
          <p:cNvPr id="13" name="Text Placeholder 12">
            <a:extLst>
              <a:ext uri="{FF2B5EF4-FFF2-40B4-BE49-F238E27FC236}">
                <a16:creationId xmlns:a16="http://schemas.microsoft.com/office/drawing/2014/main" id="{5920FA9E-CC03-E0C1-CC07-9DC879A1D6E0}"/>
              </a:ext>
            </a:extLst>
          </p:cNvPr>
          <p:cNvSpPr>
            <a:spLocks noGrp="1"/>
          </p:cNvSpPr>
          <p:nvPr>
            <p:ph type="body" sz="quarter" idx="13" hasCustomPrompt="1"/>
          </p:nvPr>
        </p:nvSpPr>
        <p:spPr>
          <a:xfrm>
            <a:off x="648522" y="2812033"/>
            <a:ext cx="4395787" cy="598243"/>
          </a:xfrm>
        </p:spPr>
        <p:txBody>
          <a:bodyPr/>
          <a:lstStyle>
            <a:lvl1pPr>
              <a:defRPr sz="50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Thank you</a:t>
            </a:r>
          </a:p>
        </p:txBody>
      </p:sp>
      <p:sp>
        <p:nvSpPr>
          <p:cNvPr id="14" name="Rectangle 13">
            <a:extLst>
              <a:ext uri="{FF2B5EF4-FFF2-40B4-BE49-F238E27FC236}">
                <a16:creationId xmlns:a16="http://schemas.microsoft.com/office/drawing/2014/main" id="{05C0F2B4-0FFB-BC52-83A9-32D4E7CAA4B8}"/>
              </a:ext>
            </a:extLst>
          </p:cNvPr>
          <p:cNvSpPr/>
          <p:nvPr userDrawn="1"/>
        </p:nvSpPr>
        <p:spPr>
          <a:xfrm>
            <a:off x="11347938" y="6389077"/>
            <a:ext cx="844062" cy="4689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827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D82D832-21DE-2927-D2A4-592E7D319DF2}"/>
              </a:ext>
            </a:extLst>
          </p:cNvPr>
          <p:cNvSpPr>
            <a:spLocks noGrp="1"/>
          </p:cNvSpPr>
          <p:nvPr>
            <p:ph type="sldNum" sz="quarter" idx="12"/>
          </p:nvPr>
        </p:nvSpPr>
        <p:spPr/>
        <p:txBody>
          <a:bodyPr/>
          <a:lstStyle>
            <a:lvl1pPr>
              <a:defRPr>
                <a:solidFill>
                  <a:schemeClr val="tx1"/>
                </a:solidFill>
              </a:defRPr>
            </a:lvl1pPr>
          </a:lstStyle>
          <a:p>
            <a:fld id="{DDECE8B6-BF58-C242-89D7-3586880C204B}" type="slidenum">
              <a:rPr lang="en-US" smtClean="0"/>
              <a:pPr/>
              <a:t>‹#›</a:t>
            </a:fld>
            <a:endParaRPr lang="en-US"/>
          </a:p>
        </p:txBody>
      </p:sp>
      <p:sp>
        <p:nvSpPr>
          <p:cNvPr id="3" name="Rectangle 2">
            <a:extLst>
              <a:ext uri="{FF2B5EF4-FFF2-40B4-BE49-F238E27FC236}">
                <a16:creationId xmlns:a16="http://schemas.microsoft.com/office/drawing/2014/main" id="{7E9A67D6-654E-7D27-1A98-A260C488F10C}"/>
              </a:ext>
            </a:extLst>
          </p:cNvPr>
          <p:cNvSpPr/>
          <p:nvPr userDrawn="1"/>
        </p:nvSpPr>
        <p:spPr>
          <a:xfrm>
            <a:off x="-154983" y="0"/>
            <a:ext cx="861705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9">
            <a:extLst>
              <a:ext uri="{FF2B5EF4-FFF2-40B4-BE49-F238E27FC236}">
                <a16:creationId xmlns:a16="http://schemas.microsoft.com/office/drawing/2014/main" id="{52571235-B2FC-1724-05CF-697922DA8AA6}"/>
              </a:ext>
            </a:extLst>
          </p:cNvPr>
          <p:cNvPicPr>
            <a:picLocks noChangeAspect="1"/>
          </p:cNvPicPr>
          <p:nvPr userDrawn="1"/>
        </p:nvPicPr>
        <p:blipFill>
          <a:blip r:embed="rId2"/>
          <a:srcRect/>
          <a:stretch/>
        </p:blipFill>
        <p:spPr>
          <a:xfrm>
            <a:off x="472194" y="5221350"/>
            <a:ext cx="3076970" cy="816726"/>
          </a:xfrm>
          <a:prstGeom prst="rect">
            <a:avLst/>
          </a:prstGeom>
        </p:spPr>
      </p:pic>
      <p:sp>
        <p:nvSpPr>
          <p:cNvPr id="5" name="object 3">
            <a:extLst>
              <a:ext uri="{FF2B5EF4-FFF2-40B4-BE49-F238E27FC236}">
                <a16:creationId xmlns:a16="http://schemas.microsoft.com/office/drawing/2014/main" id="{7037ED95-836A-B67D-3F08-F26DE883CE85}"/>
              </a:ext>
            </a:extLst>
          </p:cNvPr>
          <p:cNvSpPr txBox="1">
            <a:spLocks/>
          </p:cNvSpPr>
          <p:nvPr userDrawn="1"/>
        </p:nvSpPr>
        <p:spPr>
          <a:xfrm>
            <a:off x="8579371" y="5546220"/>
            <a:ext cx="2964107" cy="44922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810"/>
              </a:lnSpc>
              <a:spcBef>
                <a:spcPts val="235"/>
              </a:spcBef>
              <a:buNone/>
            </a:pPr>
            <a:r>
              <a:rPr lang="en-US" sz="1400" b="1" err="1">
                <a:solidFill>
                  <a:schemeClr val="tx2"/>
                </a:solidFill>
              </a:rPr>
              <a:t>BRIGHTMARK.COM</a:t>
            </a:r>
            <a:br>
              <a:rPr lang="en-US" sz="1400" b="1">
                <a:solidFill>
                  <a:schemeClr val="tx2"/>
                </a:solidFill>
                <a:cs typeface="Arial"/>
              </a:rPr>
            </a:br>
            <a:r>
              <a:rPr lang="en-US" sz="1400" b="1">
                <a:solidFill>
                  <a:schemeClr val="tx2"/>
                </a:solidFill>
                <a:cs typeface="Arial"/>
              </a:rPr>
              <a:t>@</a:t>
            </a:r>
            <a:r>
              <a:rPr lang="en-US" sz="1400" b="1" err="1">
                <a:solidFill>
                  <a:schemeClr val="tx2"/>
                </a:solidFill>
                <a:cs typeface="Arial"/>
              </a:rPr>
              <a:t>brightmark</a:t>
            </a:r>
            <a:endParaRPr lang="en-US" sz="1400" b="1">
              <a:solidFill>
                <a:schemeClr val="tx2"/>
              </a:solidFill>
            </a:endParaRPr>
          </a:p>
        </p:txBody>
      </p:sp>
      <p:sp>
        <p:nvSpPr>
          <p:cNvPr id="13" name="Text Placeholder 12">
            <a:extLst>
              <a:ext uri="{FF2B5EF4-FFF2-40B4-BE49-F238E27FC236}">
                <a16:creationId xmlns:a16="http://schemas.microsoft.com/office/drawing/2014/main" id="{5920FA9E-CC03-E0C1-CC07-9DC879A1D6E0}"/>
              </a:ext>
            </a:extLst>
          </p:cNvPr>
          <p:cNvSpPr>
            <a:spLocks noGrp="1"/>
          </p:cNvSpPr>
          <p:nvPr>
            <p:ph type="body" sz="quarter" idx="13" hasCustomPrompt="1"/>
          </p:nvPr>
        </p:nvSpPr>
        <p:spPr>
          <a:xfrm>
            <a:off x="571154" y="2812033"/>
            <a:ext cx="4395787" cy="598243"/>
          </a:xfrm>
        </p:spPr>
        <p:txBody>
          <a:bodyPr/>
          <a:lstStyle>
            <a:lvl1pPr>
              <a:defRPr sz="50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Thank you</a:t>
            </a:r>
          </a:p>
        </p:txBody>
      </p:sp>
      <p:sp>
        <p:nvSpPr>
          <p:cNvPr id="14" name="Rectangle 13">
            <a:extLst>
              <a:ext uri="{FF2B5EF4-FFF2-40B4-BE49-F238E27FC236}">
                <a16:creationId xmlns:a16="http://schemas.microsoft.com/office/drawing/2014/main" id="{05C0F2B4-0FFB-BC52-83A9-32D4E7CAA4B8}"/>
              </a:ext>
            </a:extLst>
          </p:cNvPr>
          <p:cNvSpPr/>
          <p:nvPr userDrawn="1"/>
        </p:nvSpPr>
        <p:spPr>
          <a:xfrm>
            <a:off x="11347938" y="6389077"/>
            <a:ext cx="844062" cy="4689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men petting a dog&#10;&#10;Description automatically generated with low confidence">
            <a:extLst>
              <a:ext uri="{FF2B5EF4-FFF2-40B4-BE49-F238E27FC236}">
                <a16:creationId xmlns:a16="http://schemas.microsoft.com/office/drawing/2014/main" id="{E304AA23-0F83-5181-0934-E4229FA946DA}"/>
              </a:ext>
            </a:extLst>
          </p:cNvPr>
          <p:cNvPicPr>
            <a:picLocks noChangeAspect="1"/>
          </p:cNvPicPr>
          <p:nvPr userDrawn="1"/>
        </p:nvPicPr>
        <p:blipFill rotWithShape="1">
          <a:blip r:embed="rId3"/>
          <a:srcRect t="13496" r="3551" b="5209"/>
          <a:stretch/>
        </p:blipFill>
        <p:spPr>
          <a:xfrm>
            <a:off x="5594117" y="1377351"/>
            <a:ext cx="5949361" cy="3861237"/>
          </a:xfrm>
          <a:prstGeom prst="rect">
            <a:avLst/>
          </a:prstGeom>
        </p:spPr>
      </p:pic>
      <p:sp>
        <p:nvSpPr>
          <p:cNvPr id="11" name="Text Placeholder 10">
            <a:extLst>
              <a:ext uri="{FF2B5EF4-FFF2-40B4-BE49-F238E27FC236}">
                <a16:creationId xmlns:a16="http://schemas.microsoft.com/office/drawing/2014/main" id="{E1FEA33A-68B1-19A3-3914-9EC3B87C87F8}"/>
              </a:ext>
            </a:extLst>
          </p:cNvPr>
          <p:cNvSpPr>
            <a:spLocks noGrp="1"/>
          </p:cNvSpPr>
          <p:nvPr>
            <p:ph type="body" sz="quarter" idx="14" hasCustomPrompt="1"/>
          </p:nvPr>
        </p:nvSpPr>
        <p:spPr>
          <a:xfrm>
            <a:off x="568745" y="3727450"/>
            <a:ext cx="4300537" cy="1243013"/>
          </a:xfrm>
        </p:spPr>
        <p:txBody>
          <a:bodyPr/>
          <a:lstStyle>
            <a:lvl1pPr>
              <a:defRPr sz="20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Add contact info</a:t>
            </a:r>
          </a:p>
        </p:txBody>
      </p:sp>
    </p:spTree>
    <p:extLst>
      <p:ext uri="{BB962C8B-B14F-4D97-AF65-F5344CB8AC3E}">
        <p14:creationId xmlns:p14="http://schemas.microsoft.com/office/powerpoint/2010/main" val="446162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ste Solu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D25EC7-E7C6-5056-1FBF-3052C52549C1}"/>
              </a:ext>
            </a:extLst>
          </p:cNvPr>
          <p:cNvSpPr>
            <a:spLocks noGrp="1"/>
          </p:cNvSpPr>
          <p:nvPr>
            <p:ph type="sldNum" sz="quarter" idx="10"/>
          </p:nvPr>
        </p:nvSpPr>
        <p:spPr/>
        <p:txBody>
          <a:bodyPr/>
          <a:lstStyle/>
          <a:p>
            <a:fld id="{DDECE8B6-BF58-C242-89D7-3586880C204B}" type="slidenum">
              <a:rPr lang="en-US" smtClean="0"/>
              <a:pPr/>
              <a:t>‹#›</a:t>
            </a:fld>
            <a:endParaRPr lang="en-US"/>
          </a:p>
        </p:txBody>
      </p:sp>
      <p:sp>
        <p:nvSpPr>
          <p:cNvPr id="4" name="object 3">
            <a:extLst>
              <a:ext uri="{FF2B5EF4-FFF2-40B4-BE49-F238E27FC236}">
                <a16:creationId xmlns:a16="http://schemas.microsoft.com/office/drawing/2014/main" id="{7F71B716-C557-7178-C2AC-EAC1AE5FCF69}"/>
              </a:ext>
            </a:extLst>
          </p:cNvPr>
          <p:cNvSpPr txBox="1">
            <a:spLocks/>
          </p:cNvSpPr>
          <p:nvPr userDrawn="1"/>
        </p:nvSpPr>
        <p:spPr>
          <a:xfrm>
            <a:off x="3926593" y="2742361"/>
            <a:ext cx="4338814" cy="357276"/>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9"/>
              </a:spcBef>
              <a:buNone/>
            </a:pPr>
            <a:r>
              <a:rPr lang="en-US" sz="2200" b="1">
                <a:solidFill>
                  <a:schemeClr val="tx2"/>
                </a:solidFill>
              </a:rPr>
              <a:t>Plastics</a:t>
            </a:r>
            <a:r>
              <a:rPr lang="en-US" sz="2200" b="1" spc="-40">
                <a:solidFill>
                  <a:schemeClr val="tx2"/>
                </a:solidFill>
              </a:rPr>
              <a:t> </a:t>
            </a:r>
            <a:r>
              <a:rPr lang="en-US" sz="2200" b="1" spc="-10">
                <a:solidFill>
                  <a:schemeClr val="tx2"/>
                </a:solidFill>
              </a:rPr>
              <a:t>Renewal™</a:t>
            </a:r>
            <a:endParaRPr lang="en-US" sz="2200" b="1" spc="-10">
              <a:solidFill>
                <a:schemeClr val="tx2"/>
              </a:solidFill>
              <a:cs typeface="Arial"/>
            </a:endParaRPr>
          </a:p>
        </p:txBody>
      </p:sp>
      <p:sp>
        <p:nvSpPr>
          <p:cNvPr id="5" name="object 4">
            <a:extLst>
              <a:ext uri="{FF2B5EF4-FFF2-40B4-BE49-F238E27FC236}">
                <a16:creationId xmlns:a16="http://schemas.microsoft.com/office/drawing/2014/main" id="{A0E82C47-4D2E-7A0C-D426-22F153D5DCA4}"/>
              </a:ext>
            </a:extLst>
          </p:cNvPr>
          <p:cNvSpPr txBox="1"/>
          <p:nvPr userDrawn="1"/>
        </p:nvSpPr>
        <p:spPr>
          <a:xfrm>
            <a:off x="8549547" y="3422381"/>
            <a:ext cx="3216501" cy="505908"/>
          </a:xfrm>
          <a:prstGeom prst="rect">
            <a:avLst/>
          </a:prstGeom>
        </p:spPr>
        <p:txBody>
          <a:bodyPr vert="horz" wrap="square" lIns="0" tIns="43815" rIns="0" bIns="0" rtlCol="0" anchor="t">
            <a:spAutoFit/>
          </a:bodyPr>
          <a:lstStyle/>
          <a:p>
            <a:pPr marL="38100">
              <a:lnSpc>
                <a:spcPts val="1810"/>
              </a:lnSpc>
            </a:pPr>
            <a:r>
              <a:rPr lang="en-US" sz="1600">
                <a:latin typeface="Mark Pro" panose="020B0504020201010104" pitchFamily="34" charset="77"/>
                <a:cs typeface="Arial"/>
              </a:rPr>
              <a:t>Converts organic</a:t>
            </a:r>
            <a:r>
              <a:rPr sz="1600" spc="-15">
                <a:latin typeface="Mark Pro" panose="020B0504020201010104" pitchFamily="34" charset="77"/>
                <a:cs typeface="Arial"/>
              </a:rPr>
              <a:t> </a:t>
            </a:r>
            <a:r>
              <a:rPr sz="1600">
                <a:latin typeface="Mark Pro" panose="020B0504020201010104" pitchFamily="34" charset="77"/>
                <a:cs typeface="Arial"/>
              </a:rPr>
              <a:t>waste</a:t>
            </a:r>
            <a:r>
              <a:rPr lang="en-US" sz="1600" spc="-15">
                <a:latin typeface="Mark Pro" panose="020B0504020201010104" pitchFamily="34" charset="77"/>
                <a:cs typeface="Arial"/>
              </a:rPr>
              <a:t> </a:t>
            </a:r>
            <a:r>
              <a:rPr sz="1600">
                <a:latin typeface="Mark Pro" panose="020B0504020201010104" pitchFamily="34" charset="77"/>
                <a:cs typeface="Arial"/>
              </a:rPr>
              <a:t>to</a:t>
            </a:r>
            <a:r>
              <a:rPr lang="en-US" sz="1600" spc="-20">
                <a:latin typeface="Mark Pro" panose="020B0504020201010104" pitchFamily="34" charset="77"/>
                <a:cs typeface="Arial"/>
              </a:rPr>
              <a:t> renewable natural gas.</a:t>
            </a:r>
            <a:endParaRPr sz="1600">
              <a:latin typeface="Mark Pro" panose="020B0504020201010104" pitchFamily="34" charset="77"/>
              <a:cs typeface="Arial"/>
            </a:endParaRPr>
          </a:p>
        </p:txBody>
      </p:sp>
      <p:sp>
        <p:nvSpPr>
          <p:cNvPr id="6" name="TextBox 5">
            <a:extLst>
              <a:ext uri="{FF2B5EF4-FFF2-40B4-BE49-F238E27FC236}">
                <a16:creationId xmlns:a16="http://schemas.microsoft.com/office/drawing/2014/main" id="{0C07B958-72D5-6A57-92C6-4E3A67A55589}"/>
              </a:ext>
            </a:extLst>
          </p:cNvPr>
          <p:cNvSpPr txBox="1"/>
          <p:nvPr userDrawn="1"/>
        </p:nvSpPr>
        <p:spPr>
          <a:xfrm>
            <a:off x="335903" y="529720"/>
            <a:ext cx="4088651" cy="1477328"/>
          </a:xfrm>
          <a:prstGeom prst="rect">
            <a:avLst/>
          </a:prstGeom>
          <a:noFill/>
        </p:spPr>
        <p:txBody>
          <a:bodyPr wrap="square" lIns="0" tIns="0" rIns="0" bIns="91440">
            <a:noAutofit/>
          </a:bodyPr>
          <a:lstStyle/>
          <a:p>
            <a:r>
              <a:rPr lang="en-US" sz="3000">
                <a:solidFill>
                  <a:srgbClr val="1B4327"/>
                </a:solidFill>
                <a:latin typeface="MarkOT" panose="020B0504020101010102" pitchFamily="34" charset="77"/>
              </a:rPr>
              <a:t>Sustainable</a:t>
            </a:r>
            <a:r>
              <a:rPr lang="en-US" sz="3000" spc="-65">
                <a:solidFill>
                  <a:srgbClr val="1B4327"/>
                </a:solidFill>
                <a:latin typeface="MarkOT" panose="020B0504020101010102" pitchFamily="34" charset="77"/>
              </a:rPr>
              <a:t> </a:t>
            </a:r>
            <a:r>
              <a:rPr lang="en-US" sz="3000">
                <a:solidFill>
                  <a:srgbClr val="1B4327"/>
                </a:solidFill>
                <a:latin typeface="MarkOT" panose="020B0504020101010102" pitchFamily="34" charset="77"/>
              </a:rPr>
              <a:t>and</a:t>
            </a:r>
            <a:r>
              <a:rPr lang="en-US" sz="3000" spc="-60">
                <a:solidFill>
                  <a:srgbClr val="1B4327"/>
                </a:solidFill>
                <a:latin typeface="MarkOT" panose="020B0504020101010102" pitchFamily="34" charset="77"/>
              </a:rPr>
              <a:t> c</a:t>
            </a:r>
            <a:r>
              <a:rPr lang="en-US" sz="3000">
                <a:solidFill>
                  <a:srgbClr val="1B4327"/>
                </a:solidFill>
                <a:latin typeface="MarkOT" panose="020B0504020101010102" pitchFamily="34" charset="77"/>
              </a:rPr>
              <a:t>omplementary</a:t>
            </a:r>
            <a:r>
              <a:rPr lang="en-US" sz="3000" spc="-65">
                <a:solidFill>
                  <a:srgbClr val="1B4327"/>
                </a:solidFill>
                <a:latin typeface="MarkOT" panose="020B0504020101010102" pitchFamily="34" charset="77"/>
              </a:rPr>
              <a:t> w</a:t>
            </a:r>
            <a:r>
              <a:rPr lang="en-US" sz="3000">
                <a:solidFill>
                  <a:srgbClr val="1B4327"/>
                </a:solidFill>
                <a:latin typeface="MarkOT" panose="020B0504020101010102" pitchFamily="34" charset="77"/>
              </a:rPr>
              <a:t>aste</a:t>
            </a:r>
            <a:r>
              <a:rPr lang="en-US" sz="3000" spc="-65">
                <a:solidFill>
                  <a:srgbClr val="1B4327"/>
                </a:solidFill>
                <a:latin typeface="MarkOT" panose="020B0504020101010102" pitchFamily="34" charset="77"/>
              </a:rPr>
              <a:t> s</a:t>
            </a:r>
            <a:r>
              <a:rPr lang="en-US" sz="3000" spc="-10">
                <a:solidFill>
                  <a:srgbClr val="1B4327"/>
                </a:solidFill>
                <a:latin typeface="MarkOT" panose="020B0504020101010102" pitchFamily="34" charset="77"/>
              </a:rPr>
              <a:t>olutions</a:t>
            </a:r>
            <a:endParaRPr lang="en-US" sz="3000">
              <a:latin typeface="MarkOT" panose="020B0504020101010102" pitchFamily="34" charset="77"/>
            </a:endParaRPr>
          </a:p>
        </p:txBody>
      </p:sp>
      <p:sp>
        <p:nvSpPr>
          <p:cNvPr id="7" name="object 3">
            <a:extLst>
              <a:ext uri="{FF2B5EF4-FFF2-40B4-BE49-F238E27FC236}">
                <a16:creationId xmlns:a16="http://schemas.microsoft.com/office/drawing/2014/main" id="{ED52528C-989C-4AD8-CD24-34B5A8459262}"/>
              </a:ext>
            </a:extLst>
          </p:cNvPr>
          <p:cNvSpPr txBox="1">
            <a:spLocks/>
          </p:cNvSpPr>
          <p:nvPr userDrawn="1"/>
        </p:nvSpPr>
        <p:spPr>
          <a:xfrm>
            <a:off x="425951" y="3590799"/>
            <a:ext cx="1675367" cy="21839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TECHNOLOGY</a:t>
            </a:r>
            <a:endParaRPr lang="en-US" sz="1300" b="1" spc="-10">
              <a:solidFill>
                <a:schemeClr val="tx2"/>
              </a:solidFill>
              <a:cs typeface="Arial"/>
            </a:endParaRPr>
          </a:p>
        </p:txBody>
      </p:sp>
      <p:sp>
        <p:nvSpPr>
          <p:cNvPr id="8" name="object 3">
            <a:extLst>
              <a:ext uri="{FF2B5EF4-FFF2-40B4-BE49-F238E27FC236}">
                <a16:creationId xmlns:a16="http://schemas.microsoft.com/office/drawing/2014/main" id="{F2806079-BA6B-4439-6D97-D322E6E4B8F4}"/>
              </a:ext>
            </a:extLst>
          </p:cNvPr>
          <p:cNvSpPr txBox="1">
            <a:spLocks/>
          </p:cNvSpPr>
          <p:nvPr userDrawn="1"/>
        </p:nvSpPr>
        <p:spPr>
          <a:xfrm>
            <a:off x="425951" y="4269099"/>
            <a:ext cx="3109729" cy="46166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EXISTING &amp; </a:t>
            </a:r>
            <a:br>
              <a:rPr lang="en-US" sz="1300" b="1" spc="-10">
                <a:solidFill>
                  <a:schemeClr val="tx2"/>
                </a:solidFill>
              </a:rPr>
            </a:br>
            <a:r>
              <a:rPr lang="en-US" sz="1300" b="1" spc="-10">
                <a:solidFill>
                  <a:schemeClr val="tx2"/>
                </a:solidFill>
              </a:rPr>
              <a:t>IN-PROGRESS CENTERS</a:t>
            </a:r>
            <a:endParaRPr lang="en-US" sz="1300" b="1" spc="-10">
              <a:solidFill>
                <a:schemeClr val="tx2"/>
              </a:solidFill>
              <a:cs typeface="Arial"/>
            </a:endParaRPr>
          </a:p>
        </p:txBody>
      </p:sp>
      <p:sp>
        <p:nvSpPr>
          <p:cNvPr id="9" name="object 3">
            <a:extLst>
              <a:ext uri="{FF2B5EF4-FFF2-40B4-BE49-F238E27FC236}">
                <a16:creationId xmlns:a16="http://schemas.microsoft.com/office/drawing/2014/main" id="{38A3CDE2-9441-3A18-0138-BF3CC02861BC}"/>
              </a:ext>
            </a:extLst>
          </p:cNvPr>
          <p:cNvSpPr txBox="1">
            <a:spLocks/>
          </p:cNvSpPr>
          <p:nvPr userDrawn="1"/>
        </p:nvSpPr>
        <p:spPr>
          <a:xfrm>
            <a:off x="425951" y="5067642"/>
            <a:ext cx="2426977" cy="46166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2028 </a:t>
            </a:r>
            <a:br>
              <a:rPr lang="en-US" sz="1300" b="1" spc="-10">
                <a:solidFill>
                  <a:schemeClr val="tx2"/>
                </a:solidFill>
              </a:rPr>
            </a:br>
            <a:r>
              <a:rPr lang="en-US" sz="1300" b="1" spc="-10">
                <a:solidFill>
                  <a:schemeClr val="tx2"/>
                </a:solidFill>
              </a:rPr>
              <a:t>GOAL </a:t>
            </a:r>
            <a:endParaRPr lang="en-US" sz="1300" b="1" spc="-10">
              <a:solidFill>
                <a:schemeClr val="tx2"/>
              </a:solidFill>
              <a:cs typeface="Arial"/>
            </a:endParaRPr>
          </a:p>
        </p:txBody>
      </p:sp>
      <p:sp>
        <p:nvSpPr>
          <p:cNvPr id="10" name="object 3">
            <a:extLst>
              <a:ext uri="{FF2B5EF4-FFF2-40B4-BE49-F238E27FC236}">
                <a16:creationId xmlns:a16="http://schemas.microsoft.com/office/drawing/2014/main" id="{A66A486E-9A4B-F9CC-479A-8756519122D9}"/>
              </a:ext>
            </a:extLst>
          </p:cNvPr>
          <p:cNvSpPr txBox="1">
            <a:spLocks/>
          </p:cNvSpPr>
          <p:nvPr userDrawn="1"/>
        </p:nvSpPr>
        <p:spPr>
          <a:xfrm>
            <a:off x="425951" y="5807121"/>
            <a:ext cx="2792737" cy="46166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PRODUCTS </a:t>
            </a:r>
            <a:br>
              <a:rPr lang="en-US" sz="1300" b="1" spc="-10">
                <a:solidFill>
                  <a:schemeClr val="tx2"/>
                </a:solidFill>
              </a:rPr>
            </a:br>
            <a:r>
              <a:rPr lang="en-US" sz="1300" b="1" spc="-10">
                <a:solidFill>
                  <a:schemeClr val="tx2"/>
                </a:solidFill>
              </a:rPr>
              <a:t>CREATED</a:t>
            </a:r>
            <a:endParaRPr lang="en-US" sz="1300" b="1" spc="-10">
              <a:solidFill>
                <a:schemeClr val="tx2"/>
              </a:solidFill>
              <a:cs typeface="Arial"/>
            </a:endParaRPr>
          </a:p>
        </p:txBody>
      </p:sp>
      <p:cxnSp>
        <p:nvCxnSpPr>
          <p:cNvPr id="11" name="Straight Connector 10">
            <a:extLst>
              <a:ext uri="{FF2B5EF4-FFF2-40B4-BE49-F238E27FC236}">
                <a16:creationId xmlns:a16="http://schemas.microsoft.com/office/drawing/2014/main" id="{E182FDD8-5421-24A4-C3BE-5A9CB801591E}"/>
              </a:ext>
            </a:extLst>
          </p:cNvPr>
          <p:cNvCxnSpPr/>
          <p:nvPr userDrawn="1"/>
        </p:nvCxnSpPr>
        <p:spPr>
          <a:xfrm>
            <a:off x="425951" y="4069506"/>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bject 3">
            <a:extLst>
              <a:ext uri="{FF2B5EF4-FFF2-40B4-BE49-F238E27FC236}">
                <a16:creationId xmlns:a16="http://schemas.microsoft.com/office/drawing/2014/main" id="{1747232C-7CD0-5A50-F45E-7FAF995F125E}"/>
              </a:ext>
            </a:extLst>
          </p:cNvPr>
          <p:cNvSpPr txBox="1">
            <a:spLocks/>
          </p:cNvSpPr>
          <p:nvPr userDrawn="1"/>
        </p:nvSpPr>
        <p:spPr>
          <a:xfrm>
            <a:off x="4094976" y="4201474"/>
            <a:ext cx="3976128" cy="514242"/>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buNone/>
            </a:pPr>
            <a:r>
              <a:rPr lang="en-US" sz="1600">
                <a:cs typeface="Arial"/>
              </a:rPr>
              <a:t>100,000</a:t>
            </a:r>
            <a:r>
              <a:rPr lang="en-US" sz="1600" spc="-35">
                <a:cs typeface="Arial"/>
              </a:rPr>
              <a:t> </a:t>
            </a:r>
            <a:r>
              <a:rPr lang="en-US" sz="1600">
                <a:cs typeface="Arial"/>
              </a:rPr>
              <a:t>tons</a:t>
            </a:r>
            <a:r>
              <a:rPr lang="en-US" sz="1600" spc="-20"/>
              <a:t> of plastic recycled annually at the Ashley Circularity Center.</a:t>
            </a:r>
            <a:endParaRPr lang="en-US" sz="1600" spc="-10">
              <a:cs typeface="Arial"/>
            </a:endParaRPr>
          </a:p>
        </p:txBody>
      </p:sp>
      <p:sp>
        <p:nvSpPr>
          <p:cNvPr id="13" name="object 3">
            <a:extLst>
              <a:ext uri="{FF2B5EF4-FFF2-40B4-BE49-F238E27FC236}">
                <a16:creationId xmlns:a16="http://schemas.microsoft.com/office/drawing/2014/main" id="{320B683E-0F35-12CC-3489-3369B9F663EB}"/>
              </a:ext>
            </a:extLst>
          </p:cNvPr>
          <p:cNvSpPr txBox="1">
            <a:spLocks/>
          </p:cNvSpPr>
          <p:nvPr userDrawn="1"/>
        </p:nvSpPr>
        <p:spPr>
          <a:xfrm>
            <a:off x="8265408" y="2706631"/>
            <a:ext cx="3500640" cy="391132"/>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marR="0" lvl="0" indent="0" algn="ctr" defTabSz="914400" rtl="0" eaLnBrk="1" fontAlgn="auto" latinLnBrk="0" hangingPunct="1">
              <a:lnSpc>
                <a:spcPct val="100000"/>
              </a:lnSpc>
              <a:spcBef>
                <a:spcPts val="345"/>
              </a:spcBef>
              <a:spcAft>
                <a:spcPts val="0"/>
              </a:spcAft>
              <a:buClrTx/>
              <a:buSzTx/>
              <a:buFontTx/>
              <a:buNone/>
              <a:tabLst/>
              <a:defRPr/>
            </a:pPr>
            <a:r>
              <a:rPr kumimoji="0" lang="en-US" sz="2200" b="1" i="0" u="none" strike="noStrike" kern="1200" cap="none" spc="0" normalizeH="0" baseline="0" noProof="0">
                <a:ln>
                  <a:noFill/>
                </a:ln>
                <a:solidFill>
                  <a:srgbClr val="1B4327"/>
                </a:solidFill>
                <a:effectLst/>
                <a:uLnTx/>
                <a:uFillTx/>
                <a:latin typeface="Mark Pro" panose="020B0504020201010104" pitchFamily="34" charset="77"/>
                <a:ea typeface="+mn-ea"/>
                <a:cs typeface="Arial"/>
              </a:rPr>
              <a:t>Anaerobic Digestion</a:t>
            </a:r>
          </a:p>
        </p:txBody>
      </p:sp>
      <p:sp>
        <p:nvSpPr>
          <p:cNvPr id="14" name="object 3">
            <a:extLst>
              <a:ext uri="{FF2B5EF4-FFF2-40B4-BE49-F238E27FC236}">
                <a16:creationId xmlns:a16="http://schemas.microsoft.com/office/drawing/2014/main" id="{9D15451E-9883-1332-8A28-F50E4FA1E298}"/>
              </a:ext>
            </a:extLst>
          </p:cNvPr>
          <p:cNvSpPr txBox="1">
            <a:spLocks/>
          </p:cNvSpPr>
          <p:nvPr userDrawn="1"/>
        </p:nvSpPr>
        <p:spPr>
          <a:xfrm>
            <a:off x="4094976" y="3422381"/>
            <a:ext cx="3329952" cy="514242"/>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buNone/>
            </a:pPr>
            <a:r>
              <a:rPr lang="en-US" sz="1600"/>
              <a:t>Converts</a:t>
            </a:r>
            <a:r>
              <a:rPr lang="en-US" sz="1600" spc="-10">
                <a:cs typeface="Arial"/>
              </a:rPr>
              <a:t> </a:t>
            </a:r>
            <a:r>
              <a:rPr lang="en-US" sz="1600"/>
              <a:t>post-use</a:t>
            </a:r>
            <a:r>
              <a:rPr lang="en-US" sz="1600" spc="-15">
                <a:cs typeface="Arial"/>
              </a:rPr>
              <a:t> </a:t>
            </a:r>
            <a:r>
              <a:rPr lang="en-US" sz="1600"/>
              <a:t>plastics</a:t>
            </a:r>
            <a:r>
              <a:rPr lang="en-US" sz="1600" spc="-10">
                <a:cs typeface="Arial"/>
              </a:rPr>
              <a:t> </a:t>
            </a:r>
            <a:r>
              <a:rPr lang="en-US" sz="1600">
                <a:cs typeface="Arial"/>
              </a:rPr>
              <a:t>to</a:t>
            </a:r>
            <a:r>
              <a:rPr lang="en-US" sz="1600" spc="-15">
                <a:cs typeface="Arial"/>
              </a:rPr>
              <a:t> </a:t>
            </a:r>
            <a:r>
              <a:rPr lang="en-US" sz="1600"/>
              <a:t>new products.</a:t>
            </a:r>
            <a:endParaRPr lang="en-US" sz="1600" spc="-10">
              <a:cs typeface="Arial"/>
            </a:endParaRPr>
          </a:p>
        </p:txBody>
      </p:sp>
      <p:sp>
        <p:nvSpPr>
          <p:cNvPr id="15" name="object 4">
            <a:extLst>
              <a:ext uri="{FF2B5EF4-FFF2-40B4-BE49-F238E27FC236}">
                <a16:creationId xmlns:a16="http://schemas.microsoft.com/office/drawing/2014/main" id="{A352EF12-29BD-200C-68D2-CAF4A0F4BBCE}"/>
              </a:ext>
            </a:extLst>
          </p:cNvPr>
          <p:cNvSpPr txBox="1"/>
          <p:nvPr userDrawn="1"/>
        </p:nvSpPr>
        <p:spPr>
          <a:xfrm>
            <a:off x="8549546" y="5745887"/>
            <a:ext cx="3216503" cy="505908"/>
          </a:xfrm>
          <a:prstGeom prst="rect">
            <a:avLst/>
          </a:prstGeom>
        </p:spPr>
        <p:txBody>
          <a:bodyPr vert="horz" wrap="square" lIns="0" tIns="43815" rIns="0" bIns="0" rtlCol="0" anchor="t">
            <a:spAutoFit/>
          </a:bodyPr>
          <a:lstStyle/>
          <a:p>
            <a:pPr marL="50800">
              <a:lnSpc>
                <a:spcPts val="1810"/>
              </a:lnSpc>
            </a:pPr>
            <a:r>
              <a:rPr lang="en-US" sz="1600" spc="-25">
                <a:latin typeface="Mark Pro" panose="020B0504020201010104" pitchFamily="34" charset="77"/>
                <a:cs typeface="Arial"/>
              </a:rPr>
              <a:t>Federal &amp; California regulatory credits, renewable natural gas.</a:t>
            </a:r>
            <a:endParaRPr sz="1600">
              <a:latin typeface="Mark Pro" panose="020B0504020201010104" pitchFamily="34" charset="77"/>
              <a:cs typeface="Arial"/>
            </a:endParaRPr>
          </a:p>
        </p:txBody>
      </p:sp>
      <p:sp>
        <p:nvSpPr>
          <p:cNvPr id="16" name="object 4">
            <a:extLst>
              <a:ext uri="{FF2B5EF4-FFF2-40B4-BE49-F238E27FC236}">
                <a16:creationId xmlns:a16="http://schemas.microsoft.com/office/drawing/2014/main" id="{382ECE51-794A-A19C-84F5-B2A078B27649}"/>
              </a:ext>
            </a:extLst>
          </p:cNvPr>
          <p:cNvSpPr txBox="1"/>
          <p:nvPr userDrawn="1"/>
        </p:nvSpPr>
        <p:spPr>
          <a:xfrm>
            <a:off x="8549546" y="4201474"/>
            <a:ext cx="3216503" cy="480260"/>
          </a:xfrm>
          <a:prstGeom prst="rect">
            <a:avLst/>
          </a:prstGeom>
        </p:spPr>
        <p:txBody>
          <a:bodyPr vert="horz" wrap="square" lIns="0" tIns="43815" rIns="0" bIns="0" rtlCol="0" anchor="t">
            <a:spAutoFit/>
          </a:bodyPr>
          <a:lstStyle/>
          <a:p>
            <a:pPr marL="38100" marR="30480">
              <a:lnSpc>
                <a:spcPts val="1700"/>
              </a:lnSpc>
              <a:spcBef>
                <a:spcPts val="130"/>
              </a:spcBef>
            </a:pPr>
            <a:r>
              <a:rPr sz="1600">
                <a:latin typeface="Mark Pro" panose="020B0504020201010104" pitchFamily="34" charset="77"/>
                <a:cs typeface="Arial"/>
              </a:rPr>
              <a:t>14</a:t>
            </a:r>
            <a:r>
              <a:rPr sz="1600" spc="-35">
                <a:latin typeface="Mark Pro" panose="020B0504020201010104" pitchFamily="34" charset="77"/>
                <a:cs typeface="Arial"/>
              </a:rPr>
              <a:t> </a:t>
            </a:r>
            <a:r>
              <a:rPr sz="1600">
                <a:latin typeface="Mark Pro" panose="020B0504020201010104" pitchFamily="34" charset="77"/>
                <a:cs typeface="Arial"/>
              </a:rPr>
              <a:t>operating</a:t>
            </a:r>
            <a:r>
              <a:rPr sz="1600" spc="-20">
                <a:latin typeface="Mark Pro" panose="020B0504020201010104" pitchFamily="34" charset="77"/>
                <a:cs typeface="Arial"/>
              </a:rPr>
              <a:t> </a:t>
            </a:r>
            <a:r>
              <a:rPr sz="1600">
                <a:latin typeface="Mark Pro" panose="020B0504020201010104" pitchFamily="34" charset="77"/>
                <a:cs typeface="Arial"/>
              </a:rPr>
              <a:t>and</a:t>
            </a:r>
            <a:r>
              <a:rPr sz="1600" spc="-25">
                <a:latin typeface="Mark Pro" panose="020B0504020201010104" pitchFamily="34" charset="77"/>
                <a:cs typeface="Arial"/>
              </a:rPr>
              <a:t> </a:t>
            </a:r>
            <a:r>
              <a:rPr sz="1600">
                <a:latin typeface="Mark Pro" panose="020B0504020201010104" pitchFamily="34" charset="77"/>
                <a:cs typeface="Arial"/>
              </a:rPr>
              <a:t>19</a:t>
            </a:r>
            <a:r>
              <a:rPr lang="en-US" sz="1600" spc="-20">
                <a:latin typeface="Mark Pro" panose="020B0504020201010104" pitchFamily="34" charset="77"/>
                <a:cs typeface="Arial"/>
              </a:rPr>
              <a:t> </a:t>
            </a:r>
            <a:r>
              <a:rPr sz="1600" err="1">
                <a:latin typeface="Mark Pro" panose="020B0504020201010104" pitchFamily="34" charset="77"/>
                <a:cs typeface="Arial"/>
              </a:rPr>
              <a:t>RNG</a:t>
            </a:r>
            <a:r>
              <a:rPr lang="en-US" sz="1600" spc="-10">
                <a:latin typeface="Mark Pro" panose="020B0504020201010104" pitchFamily="34" charset="77"/>
                <a:cs typeface="Arial"/>
              </a:rPr>
              <a:t> </a:t>
            </a:r>
            <a:br>
              <a:rPr lang="en-US" sz="1600" spc="-10">
                <a:latin typeface="Mark Pro" panose="020B0504020201010104" pitchFamily="34" charset="77"/>
                <a:cs typeface="Arial"/>
              </a:rPr>
            </a:br>
            <a:r>
              <a:rPr lang="en-US" sz="1600" spc="-10">
                <a:latin typeface="Mark Pro" panose="020B0504020201010104" pitchFamily="34" charset="77"/>
                <a:cs typeface="Arial"/>
              </a:rPr>
              <a:t>centers</a:t>
            </a:r>
            <a:r>
              <a:rPr lang="en-US" sz="1600">
                <a:latin typeface="Mark Pro" panose="020B0504020201010104" pitchFamily="34" charset="77"/>
                <a:cs typeface="Arial"/>
              </a:rPr>
              <a:t> </a:t>
            </a:r>
            <a:r>
              <a:rPr sz="1600">
                <a:latin typeface="Mark Pro" panose="020B0504020201010104" pitchFamily="34" charset="77"/>
                <a:cs typeface="Arial"/>
              </a:rPr>
              <a:t>under</a:t>
            </a:r>
            <a:r>
              <a:rPr sz="1600" spc="-10">
                <a:latin typeface="Mark Pro" panose="020B0504020201010104" pitchFamily="34" charset="77"/>
                <a:cs typeface="Arial"/>
              </a:rPr>
              <a:t> construction</a:t>
            </a:r>
            <a:r>
              <a:rPr lang="en-US" sz="1600" spc="-10">
                <a:latin typeface="Mark Pro" panose="020B0504020201010104" pitchFamily="34" charset="77"/>
                <a:cs typeface="Arial"/>
              </a:rPr>
              <a:t>.</a:t>
            </a:r>
            <a:endParaRPr sz="1600">
              <a:latin typeface="Mark Pro" panose="020B0504020201010104" pitchFamily="34" charset="77"/>
              <a:cs typeface="Arial"/>
            </a:endParaRPr>
          </a:p>
        </p:txBody>
      </p:sp>
      <p:sp>
        <p:nvSpPr>
          <p:cNvPr id="17" name="object 4">
            <a:extLst>
              <a:ext uri="{FF2B5EF4-FFF2-40B4-BE49-F238E27FC236}">
                <a16:creationId xmlns:a16="http://schemas.microsoft.com/office/drawing/2014/main" id="{5DFE2C8D-6724-5E94-CCD8-090436B3ECDD}"/>
              </a:ext>
            </a:extLst>
          </p:cNvPr>
          <p:cNvSpPr txBox="1"/>
          <p:nvPr userDrawn="1"/>
        </p:nvSpPr>
        <p:spPr>
          <a:xfrm>
            <a:off x="8549547" y="4993132"/>
            <a:ext cx="2837782" cy="505908"/>
          </a:xfrm>
          <a:prstGeom prst="rect">
            <a:avLst/>
          </a:prstGeom>
        </p:spPr>
        <p:txBody>
          <a:bodyPr vert="horz" wrap="square" lIns="0" tIns="43815" rIns="0" bIns="0" rtlCol="0" anchor="t">
            <a:spAutoFit/>
          </a:bodyPr>
          <a:lstStyle/>
          <a:p>
            <a:pPr marL="38735">
              <a:lnSpc>
                <a:spcPts val="1810"/>
              </a:lnSpc>
            </a:pPr>
            <a:r>
              <a:rPr sz="1600">
                <a:latin typeface="Mark Pro" panose="020B0504020201010104" pitchFamily="34" charset="77"/>
                <a:cs typeface="Arial"/>
              </a:rPr>
              <a:t>Offset 4.73</a:t>
            </a:r>
            <a:r>
              <a:rPr sz="1600" spc="-10">
                <a:latin typeface="Mark Pro" panose="020B0504020201010104" pitchFamily="34" charset="77"/>
                <a:cs typeface="Arial"/>
              </a:rPr>
              <a:t> </a:t>
            </a:r>
            <a:r>
              <a:rPr sz="1600">
                <a:latin typeface="Mark Pro" panose="020B0504020201010104" pitchFamily="34" charset="77"/>
                <a:cs typeface="Arial"/>
              </a:rPr>
              <a:t>mm metric</a:t>
            </a:r>
            <a:r>
              <a:rPr sz="1600" spc="-10">
                <a:latin typeface="Mark Pro" panose="020B0504020201010104" pitchFamily="34" charset="77"/>
                <a:cs typeface="Arial"/>
              </a:rPr>
              <a:t> </a:t>
            </a:r>
            <a:r>
              <a:rPr sz="1600">
                <a:latin typeface="Mark Pro" panose="020B0504020201010104" pitchFamily="34" charset="77"/>
                <a:cs typeface="Arial"/>
              </a:rPr>
              <a:t>tons</a:t>
            </a:r>
            <a:r>
              <a:rPr sz="1600" spc="-5">
                <a:latin typeface="Mark Pro" panose="020B0504020201010104" pitchFamily="34" charset="77"/>
                <a:cs typeface="Arial"/>
              </a:rPr>
              <a:t> </a:t>
            </a:r>
            <a:r>
              <a:rPr sz="1600">
                <a:latin typeface="Mark Pro" panose="020B0504020201010104" pitchFamily="34" charset="77"/>
                <a:cs typeface="Arial"/>
              </a:rPr>
              <a:t>of</a:t>
            </a:r>
            <a:r>
              <a:rPr sz="1600" spc="5">
                <a:latin typeface="Mark Pro" panose="020B0504020201010104" pitchFamily="34" charset="77"/>
                <a:cs typeface="Arial"/>
              </a:rPr>
              <a:t> </a:t>
            </a:r>
            <a:r>
              <a:rPr sz="1600">
                <a:latin typeface="Mark Pro" panose="020B0504020201010104" pitchFamily="34" charset="77"/>
                <a:cs typeface="Arial"/>
              </a:rPr>
              <a:t>CO</a:t>
            </a:r>
            <a:r>
              <a:rPr sz="1650" baseline="-15151">
                <a:latin typeface="Mark Pro" panose="020B0504020201010104" pitchFamily="34" charset="77"/>
                <a:cs typeface="Arial"/>
              </a:rPr>
              <a:t>2</a:t>
            </a:r>
            <a:r>
              <a:rPr sz="1600" spc="-10">
                <a:latin typeface="Mark Pro" panose="020B0504020201010104" pitchFamily="34" charset="77"/>
                <a:cs typeface="Arial"/>
              </a:rPr>
              <a:t>.</a:t>
            </a:r>
            <a:endParaRPr sz="1600">
              <a:latin typeface="Mark Pro" panose="020B0504020201010104" pitchFamily="34" charset="77"/>
              <a:cs typeface="Arial"/>
            </a:endParaRPr>
          </a:p>
        </p:txBody>
      </p:sp>
      <p:sp>
        <p:nvSpPr>
          <p:cNvPr id="18" name="object 3">
            <a:extLst>
              <a:ext uri="{FF2B5EF4-FFF2-40B4-BE49-F238E27FC236}">
                <a16:creationId xmlns:a16="http://schemas.microsoft.com/office/drawing/2014/main" id="{049C997F-F0A4-9D20-D731-034FDCEE138D}"/>
              </a:ext>
            </a:extLst>
          </p:cNvPr>
          <p:cNvSpPr txBox="1">
            <a:spLocks/>
          </p:cNvSpPr>
          <p:nvPr userDrawn="1"/>
        </p:nvSpPr>
        <p:spPr>
          <a:xfrm>
            <a:off x="4094974" y="4993132"/>
            <a:ext cx="3874079" cy="514242"/>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buNone/>
            </a:pPr>
            <a:r>
              <a:rPr lang="en-US" sz="1600"/>
              <a:t>Divert 8.4</a:t>
            </a:r>
            <a:r>
              <a:rPr lang="en-US" sz="1600" spc="-15">
                <a:cs typeface="Arial"/>
              </a:rPr>
              <a:t> </a:t>
            </a:r>
            <a:r>
              <a:rPr lang="en-US" sz="1600">
                <a:cs typeface="Arial"/>
              </a:rPr>
              <a:t>mm</a:t>
            </a:r>
            <a:r>
              <a:rPr lang="en-US" sz="1600" spc="-5">
                <a:cs typeface="Arial"/>
              </a:rPr>
              <a:t> </a:t>
            </a:r>
            <a:r>
              <a:rPr lang="en-US" sz="1600">
                <a:cs typeface="Arial"/>
              </a:rPr>
              <a:t>metric</a:t>
            </a:r>
            <a:r>
              <a:rPr lang="en-US" sz="1600" spc="-5">
                <a:cs typeface="Arial"/>
              </a:rPr>
              <a:t> </a:t>
            </a:r>
            <a:r>
              <a:rPr lang="en-US" sz="1600">
                <a:cs typeface="Arial"/>
              </a:rPr>
              <a:t>tons</a:t>
            </a:r>
            <a:r>
              <a:rPr lang="en-US" sz="1600" spc="-10">
                <a:cs typeface="Arial"/>
              </a:rPr>
              <a:t> </a:t>
            </a:r>
            <a:r>
              <a:rPr lang="en-US" sz="1600">
                <a:cs typeface="Arial"/>
              </a:rPr>
              <a:t>of</a:t>
            </a:r>
            <a:r>
              <a:rPr lang="en-US" sz="1600" spc="-5">
                <a:cs typeface="Arial"/>
              </a:rPr>
              <a:t> </a:t>
            </a:r>
            <a:r>
              <a:rPr lang="en-US" sz="1600">
                <a:cs typeface="Arial"/>
              </a:rPr>
              <a:t>plastic</a:t>
            </a:r>
            <a:r>
              <a:rPr lang="en-US" sz="1600" spc="-10">
                <a:cs typeface="Arial"/>
              </a:rPr>
              <a:t> </a:t>
            </a:r>
            <a:r>
              <a:rPr lang="en-US" sz="1600">
                <a:cs typeface="Arial"/>
              </a:rPr>
              <a:t>from</a:t>
            </a:r>
            <a:r>
              <a:rPr lang="en-US" sz="1600" spc="-5">
                <a:cs typeface="Arial"/>
              </a:rPr>
              <a:t> </a:t>
            </a:r>
            <a:r>
              <a:rPr lang="en-US" sz="1600">
                <a:cs typeface="Arial"/>
              </a:rPr>
              <a:t>landfills</a:t>
            </a:r>
            <a:r>
              <a:rPr lang="en-US" sz="1600" spc="-10">
                <a:cs typeface="Arial"/>
              </a:rPr>
              <a:t> </a:t>
            </a:r>
            <a:r>
              <a:rPr lang="en-US" sz="1600">
                <a:cs typeface="Arial"/>
              </a:rPr>
              <a:t>and</a:t>
            </a:r>
            <a:r>
              <a:rPr lang="en-US" sz="1600" spc="-15">
                <a:cs typeface="Arial"/>
              </a:rPr>
              <a:t> </a:t>
            </a:r>
            <a:r>
              <a:rPr lang="en-US" sz="1600">
                <a:cs typeface="Arial"/>
              </a:rPr>
              <a:t>waterways</a:t>
            </a:r>
            <a:r>
              <a:rPr lang="en-US" sz="1600" spc="-10">
                <a:cs typeface="Arial"/>
              </a:rPr>
              <a:t>.</a:t>
            </a:r>
            <a:endParaRPr lang="en-US" sz="1600">
              <a:cs typeface="Arial"/>
            </a:endParaRPr>
          </a:p>
        </p:txBody>
      </p:sp>
      <p:sp>
        <p:nvSpPr>
          <p:cNvPr id="19" name="object 3">
            <a:extLst>
              <a:ext uri="{FF2B5EF4-FFF2-40B4-BE49-F238E27FC236}">
                <a16:creationId xmlns:a16="http://schemas.microsoft.com/office/drawing/2014/main" id="{51EE6BEE-1493-3608-DEC8-64D82FA591FD}"/>
              </a:ext>
            </a:extLst>
          </p:cNvPr>
          <p:cNvSpPr txBox="1">
            <a:spLocks/>
          </p:cNvSpPr>
          <p:nvPr userDrawn="1"/>
        </p:nvSpPr>
        <p:spPr>
          <a:xfrm>
            <a:off x="4094973" y="5745887"/>
            <a:ext cx="3874079" cy="514242"/>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buNone/>
            </a:pPr>
            <a:r>
              <a:rPr lang="en-US" sz="1600"/>
              <a:t>Recycled wax</a:t>
            </a:r>
            <a:r>
              <a:rPr lang="en-US" sz="1600">
                <a:cs typeface="Arial"/>
              </a:rPr>
              <a:t>,</a:t>
            </a:r>
            <a:r>
              <a:rPr lang="en-US" sz="1600" spc="-30"/>
              <a:t> circular n</a:t>
            </a:r>
            <a:r>
              <a:rPr lang="en-US" sz="1600"/>
              <a:t>aphtha to remake plastic</a:t>
            </a:r>
            <a:r>
              <a:rPr lang="en-US" sz="1600">
                <a:cs typeface="Arial"/>
              </a:rPr>
              <a:t>,</a:t>
            </a:r>
            <a:r>
              <a:rPr lang="en-US" sz="1600" spc="-15">
                <a:cs typeface="Arial"/>
              </a:rPr>
              <a:t> </a:t>
            </a:r>
            <a:r>
              <a:rPr lang="en-US" sz="1600">
                <a:cs typeface="Arial"/>
              </a:rPr>
              <a:t>and </a:t>
            </a:r>
            <a:r>
              <a:rPr lang="en-US" sz="1600"/>
              <a:t>lower carbon fuels.</a:t>
            </a:r>
            <a:endParaRPr lang="en-US" sz="1600" spc="-10">
              <a:cs typeface="Arial"/>
            </a:endParaRPr>
          </a:p>
        </p:txBody>
      </p:sp>
      <p:cxnSp>
        <p:nvCxnSpPr>
          <p:cNvPr id="20" name="Straight Connector 19">
            <a:extLst>
              <a:ext uri="{FF2B5EF4-FFF2-40B4-BE49-F238E27FC236}">
                <a16:creationId xmlns:a16="http://schemas.microsoft.com/office/drawing/2014/main" id="{F7BCEBF3-BA42-33F9-3436-40315A8DF947}"/>
              </a:ext>
            </a:extLst>
          </p:cNvPr>
          <p:cNvCxnSpPr/>
          <p:nvPr userDrawn="1"/>
        </p:nvCxnSpPr>
        <p:spPr>
          <a:xfrm>
            <a:off x="425951" y="5636178"/>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7685B8D-CC34-CC5E-6A6E-90111C36E0AF}"/>
              </a:ext>
            </a:extLst>
          </p:cNvPr>
          <p:cNvPicPr>
            <a:picLocks noChangeAspect="1"/>
          </p:cNvPicPr>
          <p:nvPr userDrawn="1"/>
        </p:nvPicPr>
        <p:blipFill>
          <a:blip r:embed="rId2"/>
          <a:stretch>
            <a:fillRect/>
          </a:stretch>
        </p:blipFill>
        <p:spPr>
          <a:xfrm>
            <a:off x="4724015" y="597871"/>
            <a:ext cx="2615994" cy="1954028"/>
          </a:xfrm>
          <a:prstGeom prst="rect">
            <a:avLst/>
          </a:prstGeom>
        </p:spPr>
      </p:pic>
      <p:cxnSp>
        <p:nvCxnSpPr>
          <p:cNvPr id="22" name="Straight Connector 21">
            <a:extLst>
              <a:ext uri="{FF2B5EF4-FFF2-40B4-BE49-F238E27FC236}">
                <a16:creationId xmlns:a16="http://schemas.microsoft.com/office/drawing/2014/main" id="{1CAD2FB7-5123-5D36-A32A-BD2BD0E941DF}"/>
              </a:ext>
            </a:extLst>
          </p:cNvPr>
          <p:cNvCxnSpPr/>
          <p:nvPr userDrawn="1"/>
        </p:nvCxnSpPr>
        <p:spPr>
          <a:xfrm>
            <a:off x="425951" y="3286170"/>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4B5C3F-95D0-1EE9-205F-ADF85DD49743}"/>
              </a:ext>
            </a:extLst>
          </p:cNvPr>
          <p:cNvCxnSpPr/>
          <p:nvPr userDrawn="1"/>
        </p:nvCxnSpPr>
        <p:spPr>
          <a:xfrm>
            <a:off x="425951" y="6419514"/>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CF4A3A-0521-8EFC-BA49-64A69DFAE9CC}"/>
              </a:ext>
            </a:extLst>
          </p:cNvPr>
          <p:cNvCxnSpPr>
            <a:cxnSpLocks/>
          </p:cNvCxnSpPr>
          <p:nvPr userDrawn="1"/>
        </p:nvCxnSpPr>
        <p:spPr>
          <a:xfrm flipV="1">
            <a:off x="8265407" y="3286170"/>
            <a:ext cx="0" cy="3133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B4C0DD4C-9E0B-6AF4-7C65-AA68B7156A1F}"/>
              </a:ext>
            </a:extLst>
          </p:cNvPr>
          <p:cNvPicPr>
            <a:picLocks noChangeAspect="1"/>
          </p:cNvPicPr>
          <p:nvPr userDrawn="1"/>
        </p:nvPicPr>
        <p:blipFill>
          <a:blip r:embed="rId3"/>
          <a:stretch>
            <a:fillRect/>
          </a:stretch>
        </p:blipFill>
        <p:spPr>
          <a:xfrm>
            <a:off x="8582517" y="978790"/>
            <a:ext cx="3241298" cy="1470144"/>
          </a:xfrm>
          <a:prstGeom prst="rect">
            <a:avLst/>
          </a:prstGeom>
        </p:spPr>
      </p:pic>
    </p:spTree>
    <p:extLst>
      <p:ext uri="{BB962C8B-B14F-4D97-AF65-F5344CB8AC3E}">
        <p14:creationId xmlns:p14="http://schemas.microsoft.com/office/powerpoint/2010/main" val="3216004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Waste Solu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D25EC7-E7C6-5056-1FBF-3052C52549C1}"/>
              </a:ext>
            </a:extLst>
          </p:cNvPr>
          <p:cNvSpPr>
            <a:spLocks noGrp="1"/>
          </p:cNvSpPr>
          <p:nvPr>
            <p:ph type="sldNum" sz="quarter" idx="10"/>
          </p:nvPr>
        </p:nvSpPr>
        <p:spPr/>
        <p:txBody>
          <a:bodyPr/>
          <a:lstStyle/>
          <a:p>
            <a:fld id="{DDECE8B6-BF58-C242-89D7-3586880C204B}" type="slidenum">
              <a:rPr lang="en-US" smtClean="0"/>
              <a:pPr/>
              <a:t>‹#›</a:t>
            </a:fld>
            <a:endParaRPr lang="en-US"/>
          </a:p>
        </p:txBody>
      </p:sp>
      <p:sp>
        <p:nvSpPr>
          <p:cNvPr id="47" name="Rectangle 46">
            <a:extLst>
              <a:ext uri="{FF2B5EF4-FFF2-40B4-BE49-F238E27FC236}">
                <a16:creationId xmlns:a16="http://schemas.microsoft.com/office/drawing/2014/main" id="{109338A1-76D9-E3B5-6EE1-8B5CCCF45A8C}"/>
              </a:ext>
            </a:extLst>
          </p:cNvPr>
          <p:cNvSpPr/>
          <p:nvPr userDrawn="1"/>
        </p:nvSpPr>
        <p:spPr>
          <a:xfrm>
            <a:off x="-17904" y="-1"/>
            <a:ext cx="3019254" cy="6875263"/>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k Pro" panose="020B0504020201010104" pitchFamily="34" charset="77"/>
            </a:endParaRPr>
          </a:p>
        </p:txBody>
      </p:sp>
      <p:sp>
        <p:nvSpPr>
          <p:cNvPr id="49" name="Text Placeholder 6">
            <a:extLst>
              <a:ext uri="{FF2B5EF4-FFF2-40B4-BE49-F238E27FC236}">
                <a16:creationId xmlns:a16="http://schemas.microsoft.com/office/drawing/2014/main" id="{2F47AE91-4FEE-27D2-0D06-FC10208BF587}"/>
              </a:ext>
            </a:extLst>
          </p:cNvPr>
          <p:cNvSpPr txBox="1">
            <a:spLocks/>
          </p:cNvSpPr>
          <p:nvPr userDrawn="1"/>
        </p:nvSpPr>
        <p:spPr>
          <a:xfrm>
            <a:off x="3382901" y="4140755"/>
            <a:ext cx="2363629" cy="1757963"/>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19050" indent="0">
              <a:lnSpc>
                <a:spcPct val="100000"/>
              </a:lnSpc>
              <a:spcBef>
                <a:spcPts val="155"/>
              </a:spcBef>
              <a:buNone/>
            </a:pPr>
            <a:r>
              <a:rPr lang="en-US" sz="1600">
                <a:cs typeface="Arial"/>
              </a:rPr>
              <a:t>Once the</a:t>
            </a:r>
            <a:r>
              <a:rPr lang="en-US" sz="1600" spc="5">
                <a:cs typeface="Arial"/>
              </a:rPr>
              <a:t> </a:t>
            </a:r>
            <a:r>
              <a:rPr lang="en-US" sz="1600">
                <a:cs typeface="Arial"/>
              </a:rPr>
              <a:t>plastic</a:t>
            </a:r>
            <a:r>
              <a:rPr lang="en-US" sz="1600" spc="-5">
                <a:cs typeface="Arial"/>
              </a:rPr>
              <a:t> </a:t>
            </a:r>
            <a:r>
              <a:rPr lang="en-US" sz="1600">
                <a:cs typeface="Arial"/>
              </a:rPr>
              <a:t>waste</a:t>
            </a:r>
            <a:r>
              <a:rPr lang="en-US" sz="1600" spc="5">
                <a:cs typeface="Arial"/>
              </a:rPr>
              <a:t> </a:t>
            </a:r>
            <a:r>
              <a:rPr lang="en-US" sz="1600">
                <a:cs typeface="Arial"/>
              </a:rPr>
              <a:t>is</a:t>
            </a:r>
            <a:r>
              <a:rPr lang="en-US" sz="1600" spc="-5">
                <a:cs typeface="Arial"/>
              </a:rPr>
              <a:t> </a:t>
            </a:r>
            <a:r>
              <a:rPr lang="en-US" sz="1600">
                <a:cs typeface="Arial"/>
              </a:rPr>
              <a:t>collected,</a:t>
            </a:r>
            <a:r>
              <a:rPr lang="en-US" sz="1600" spc="-5">
                <a:cs typeface="Arial"/>
              </a:rPr>
              <a:t> </a:t>
            </a:r>
            <a:r>
              <a:rPr lang="en-US" sz="1600">
                <a:cs typeface="Arial"/>
              </a:rPr>
              <a:t>it</a:t>
            </a:r>
            <a:r>
              <a:rPr lang="en-US" sz="1600" spc="-5">
                <a:cs typeface="Arial"/>
              </a:rPr>
              <a:t> </a:t>
            </a:r>
            <a:r>
              <a:rPr lang="en-US" sz="1600" spc="-25">
                <a:cs typeface="Arial"/>
              </a:rPr>
              <a:t>is </a:t>
            </a:r>
            <a:r>
              <a:rPr lang="en-US" sz="1600">
                <a:cs typeface="Arial"/>
              </a:rPr>
              <a:t>prepped</a:t>
            </a:r>
            <a:r>
              <a:rPr lang="en-US" sz="1600" spc="10">
                <a:cs typeface="Arial"/>
              </a:rPr>
              <a:t> </a:t>
            </a:r>
            <a:r>
              <a:rPr lang="en-US" sz="1600">
                <a:cs typeface="Arial"/>
              </a:rPr>
              <a:t>for</a:t>
            </a:r>
            <a:r>
              <a:rPr lang="en-US" sz="1600" spc="15">
                <a:cs typeface="Arial"/>
              </a:rPr>
              <a:t> </a:t>
            </a:r>
            <a:r>
              <a:rPr lang="en-US" sz="1600">
                <a:cs typeface="Arial"/>
              </a:rPr>
              <a:t>conversion</a:t>
            </a:r>
            <a:r>
              <a:rPr lang="en-US" sz="1600" spc="10">
                <a:cs typeface="Arial"/>
              </a:rPr>
              <a:t> </a:t>
            </a:r>
            <a:r>
              <a:rPr lang="en-US" sz="1600">
                <a:cs typeface="Arial"/>
              </a:rPr>
              <a:t>by</a:t>
            </a:r>
            <a:r>
              <a:rPr lang="en-US" sz="1600" spc="10">
                <a:cs typeface="Arial"/>
              </a:rPr>
              <a:t> </a:t>
            </a:r>
            <a:r>
              <a:rPr lang="en-US" sz="1600" spc="-10">
                <a:cs typeface="Arial"/>
              </a:rPr>
              <a:t>shredding, </a:t>
            </a:r>
            <a:r>
              <a:rPr lang="en-US" sz="1600">
                <a:cs typeface="Arial"/>
              </a:rPr>
              <a:t>removing metals, drying, and</a:t>
            </a:r>
            <a:r>
              <a:rPr lang="en-US" sz="1600" spc="15">
                <a:cs typeface="Arial"/>
              </a:rPr>
              <a:t> </a:t>
            </a:r>
            <a:r>
              <a:rPr lang="en-US" sz="1600" spc="-10">
                <a:cs typeface="Arial"/>
              </a:rPr>
              <a:t>pelletizing.</a:t>
            </a:r>
            <a:endParaRPr lang="en-US" sz="1600">
              <a:cs typeface="Arial"/>
            </a:endParaRPr>
          </a:p>
        </p:txBody>
      </p:sp>
      <p:cxnSp>
        <p:nvCxnSpPr>
          <p:cNvPr id="50" name="Straight Connector 49">
            <a:extLst>
              <a:ext uri="{FF2B5EF4-FFF2-40B4-BE49-F238E27FC236}">
                <a16:creationId xmlns:a16="http://schemas.microsoft.com/office/drawing/2014/main" id="{AA9032F2-EC50-A45D-A9F1-AC1C61F805CB}"/>
              </a:ext>
            </a:extLst>
          </p:cNvPr>
          <p:cNvCxnSpPr>
            <a:cxnSpLocks/>
          </p:cNvCxnSpPr>
          <p:nvPr userDrawn="1"/>
        </p:nvCxnSpPr>
        <p:spPr>
          <a:xfrm>
            <a:off x="6066767" y="0"/>
            <a:ext cx="0" cy="6875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 Placeholder 6">
            <a:extLst>
              <a:ext uri="{FF2B5EF4-FFF2-40B4-BE49-F238E27FC236}">
                <a16:creationId xmlns:a16="http://schemas.microsoft.com/office/drawing/2014/main" id="{4BE4DB23-4E6A-CD08-DC7D-765C6A673823}"/>
              </a:ext>
            </a:extLst>
          </p:cNvPr>
          <p:cNvSpPr txBox="1">
            <a:spLocks/>
          </p:cNvSpPr>
          <p:nvPr userDrawn="1"/>
        </p:nvSpPr>
        <p:spPr>
          <a:xfrm>
            <a:off x="6433947" y="4140755"/>
            <a:ext cx="2572864" cy="1233676"/>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371475" indent="0">
              <a:lnSpc>
                <a:spcPct val="100000"/>
              </a:lnSpc>
              <a:spcBef>
                <a:spcPts val="85"/>
              </a:spcBef>
              <a:buNone/>
            </a:pPr>
            <a:r>
              <a:rPr lang="en-US" sz="1600">
                <a:cs typeface="Arial"/>
              </a:rPr>
              <a:t>The</a:t>
            </a:r>
            <a:r>
              <a:rPr lang="en-US" sz="1600" spc="5">
                <a:cs typeface="Arial"/>
              </a:rPr>
              <a:t> </a:t>
            </a:r>
            <a:r>
              <a:rPr lang="en-US" sz="1600">
                <a:cs typeface="Arial"/>
              </a:rPr>
              <a:t>pelletized</a:t>
            </a:r>
            <a:r>
              <a:rPr lang="en-US" sz="1600" spc="5">
                <a:cs typeface="Arial"/>
              </a:rPr>
              <a:t> </a:t>
            </a:r>
            <a:r>
              <a:rPr lang="en-US" sz="1600">
                <a:cs typeface="Arial"/>
              </a:rPr>
              <a:t>plastic</a:t>
            </a:r>
            <a:r>
              <a:rPr lang="en-US" sz="1600" spc="5">
                <a:cs typeface="Arial"/>
              </a:rPr>
              <a:t> </a:t>
            </a:r>
            <a:r>
              <a:rPr lang="en-US" sz="1600">
                <a:cs typeface="Arial"/>
              </a:rPr>
              <a:t>material</a:t>
            </a:r>
            <a:r>
              <a:rPr lang="en-US" sz="1600" spc="5">
                <a:cs typeface="Arial"/>
              </a:rPr>
              <a:t> </a:t>
            </a:r>
            <a:r>
              <a:rPr lang="en-US" sz="1600">
                <a:cs typeface="Arial"/>
              </a:rPr>
              <a:t>is</a:t>
            </a:r>
            <a:r>
              <a:rPr lang="en-US" sz="1600" spc="5">
                <a:cs typeface="Arial"/>
              </a:rPr>
              <a:t> </a:t>
            </a:r>
            <a:r>
              <a:rPr lang="en-US" sz="1600" spc="-20">
                <a:cs typeface="Arial"/>
              </a:rPr>
              <a:t>then </a:t>
            </a:r>
            <a:r>
              <a:rPr lang="en-US" sz="1600">
                <a:cs typeface="Arial"/>
              </a:rPr>
              <a:t>heated</a:t>
            </a:r>
            <a:r>
              <a:rPr lang="en-US" sz="1600" spc="10">
                <a:cs typeface="Arial"/>
              </a:rPr>
              <a:t> </a:t>
            </a:r>
            <a:r>
              <a:rPr lang="en-US" sz="1600">
                <a:cs typeface="Arial"/>
              </a:rPr>
              <a:t>and</a:t>
            </a:r>
            <a:r>
              <a:rPr lang="en-US" sz="1600" spc="10">
                <a:cs typeface="Arial"/>
              </a:rPr>
              <a:t> </a:t>
            </a:r>
            <a:r>
              <a:rPr lang="en-US" sz="1600">
                <a:cs typeface="Arial"/>
              </a:rPr>
              <a:t>vaporized</a:t>
            </a:r>
            <a:r>
              <a:rPr lang="en-US" sz="1600" spc="10">
                <a:cs typeface="Arial"/>
              </a:rPr>
              <a:t> </a:t>
            </a:r>
            <a:r>
              <a:rPr lang="en-US" sz="1600">
                <a:cs typeface="Arial"/>
              </a:rPr>
              <a:t>in</a:t>
            </a:r>
            <a:r>
              <a:rPr lang="en-US" sz="1600" spc="10">
                <a:cs typeface="Arial"/>
              </a:rPr>
              <a:t> </a:t>
            </a:r>
            <a:r>
              <a:rPr lang="en-US" sz="1600">
                <a:cs typeface="Arial"/>
              </a:rPr>
              <a:t>an</a:t>
            </a:r>
            <a:r>
              <a:rPr lang="en-US" sz="1600" spc="10">
                <a:cs typeface="Arial"/>
              </a:rPr>
              <a:t> </a:t>
            </a:r>
            <a:r>
              <a:rPr lang="en-US" sz="1600" spc="-10">
                <a:cs typeface="Arial"/>
              </a:rPr>
              <a:t>oxygen </a:t>
            </a:r>
            <a:r>
              <a:rPr lang="en-US" sz="1600">
                <a:cs typeface="Arial"/>
              </a:rPr>
              <a:t>starved</a:t>
            </a:r>
            <a:r>
              <a:rPr lang="en-US" sz="1600" spc="5">
                <a:cs typeface="Arial"/>
              </a:rPr>
              <a:t> </a:t>
            </a:r>
            <a:r>
              <a:rPr lang="en-US" sz="1600" spc="-10">
                <a:cs typeface="Arial"/>
              </a:rPr>
              <a:t>environment.</a:t>
            </a:r>
            <a:endParaRPr lang="en-US" sz="1600">
              <a:cs typeface="Arial"/>
            </a:endParaRPr>
          </a:p>
          <a:p>
            <a:pPr marL="0" indent="0">
              <a:lnSpc>
                <a:spcPct val="100000"/>
              </a:lnSpc>
              <a:buFont typeface="Arial" panose="020B0604020202020204" pitchFamily="34" charset="0"/>
              <a:buNone/>
            </a:pPr>
            <a:endParaRPr lang="en-US" sz="1500">
              <a:cs typeface="Arial" panose="020B0604020202020204"/>
            </a:endParaRPr>
          </a:p>
        </p:txBody>
      </p:sp>
      <p:sp>
        <p:nvSpPr>
          <p:cNvPr id="52" name="Text Placeholder 6">
            <a:extLst>
              <a:ext uri="{FF2B5EF4-FFF2-40B4-BE49-F238E27FC236}">
                <a16:creationId xmlns:a16="http://schemas.microsoft.com/office/drawing/2014/main" id="{A504E999-2EE5-F909-910E-581A885F0CC4}"/>
              </a:ext>
            </a:extLst>
          </p:cNvPr>
          <p:cNvSpPr txBox="1">
            <a:spLocks/>
          </p:cNvSpPr>
          <p:nvPr userDrawn="1"/>
        </p:nvSpPr>
        <p:spPr>
          <a:xfrm>
            <a:off x="9589023" y="4140755"/>
            <a:ext cx="2330681" cy="2373273"/>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nSpc>
                <a:spcPct val="100000"/>
              </a:lnSpc>
              <a:spcBef>
                <a:spcPts val="130"/>
              </a:spcBef>
              <a:buNone/>
            </a:pPr>
            <a:r>
              <a:rPr lang="en-US" sz="1600">
                <a:latin typeface="Mark Pro" panose="020B0504020201010104" pitchFamily="34" charset="77"/>
                <a:cs typeface="Arial"/>
              </a:rPr>
              <a:t>The</a:t>
            </a:r>
            <a:r>
              <a:rPr lang="en-US" sz="1600" spc="5">
                <a:latin typeface="Mark Pro" panose="020B0504020201010104" pitchFamily="34" charset="77"/>
                <a:cs typeface="Arial"/>
              </a:rPr>
              <a:t> </a:t>
            </a:r>
            <a:r>
              <a:rPr lang="en-US" sz="1600">
                <a:latin typeface="Mark Pro" panose="020B0504020201010104" pitchFamily="34" charset="77"/>
                <a:cs typeface="Arial"/>
              </a:rPr>
              <a:t>vapor</a:t>
            </a:r>
            <a:r>
              <a:rPr lang="en-US" sz="1600" spc="10">
                <a:latin typeface="Mark Pro" panose="020B0504020201010104" pitchFamily="34" charset="77"/>
                <a:cs typeface="Arial"/>
              </a:rPr>
              <a:t> </a:t>
            </a:r>
            <a:r>
              <a:rPr lang="en-US" sz="1600">
                <a:latin typeface="Mark Pro" panose="020B0504020201010104" pitchFamily="34" charset="77"/>
                <a:cs typeface="Arial"/>
              </a:rPr>
              <a:t>is</a:t>
            </a:r>
            <a:r>
              <a:rPr lang="en-US" sz="1600" spc="5">
                <a:latin typeface="Mark Pro" panose="020B0504020201010104" pitchFamily="34" charset="77"/>
                <a:cs typeface="Arial"/>
              </a:rPr>
              <a:t> </a:t>
            </a:r>
            <a:r>
              <a:rPr lang="en-US" sz="1600">
                <a:latin typeface="Mark Pro" panose="020B0504020201010104" pitchFamily="34" charset="77"/>
                <a:cs typeface="Arial"/>
              </a:rPr>
              <a:t>captured, cooled</a:t>
            </a:r>
            <a:r>
              <a:rPr lang="en-US" sz="1600" spc="10">
                <a:latin typeface="Mark Pro" panose="020B0504020201010104" pitchFamily="34" charset="77"/>
                <a:cs typeface="Arial"/>
              </a:rPr>
              <a:t> </a:t>
            </a:r>
            <a:r>
              <a:rPr lang="en-US" sz="1600">
                <a:latin typeface="Mark Pro" panose="020B0504020201010104" pitchFamily="34" charset="77"/>
                <a:cs typeface="Arial"/>
              </a:rPr>
              <a:t>into</a:t>
            </a:r>
            <a:r>
              <a:rPr lang="en-US" sz="1600" spc="10">
                <a:latin typeface="Mark Pro" panose="020B0504020201010104" pitchFamily="34" charset="77"/>
                <a:cs typeface="Arial"/>
              </a:rPr>
              <a:t> </a:t>
            </a:r>
            <a:r>
              <a:rPr lang="en-US" sz="1600" spc="-50">
                <a:latin typeface="Mark Pro" panose="020B0504020201010104" pitchFamily="34" charset="77"/>
                <a:cs typeface="Arial"/>
              </a:rPr>
              <a:t>a </a:t>
            </a:r>
            <a:r>
              <a:rPr lang="en-US" sz="1600">
                <a:latin typeface="Mark Pro" panose="020B0504020201010104" pitchFamily="34" charset="77"/>
                <a:cs typeface="Arial"/>
              </a:rPr>
              <a:t>hydrocarbon</a:t>
            </a:r>
            <a:r>
              <a:rPr lang="en-US" sz="1600" spc="15">
                <a:latin typeface="Mark Pro" panose="020B0504020201010104" pitchFamily="34" charset="77"/>
                <a:cs typeface="Arial"/>
              </a:rPr>
              <a:t> </a:t>
            </a:r>
            <a:r>
              <a:rPr lang="en-US" sz="1600">
                <a:latin typeface="Mark Pro" panose="020B0504020201010104" pitchFamily="34" charset="77"/>
                <a:cs typeface="Arial"/>
              </a:rPr>
              <a:t>liquid</a:t>
            </a:r>
            <a:r>
              <a:rPr lang="en-US" sz="1600" spc="20">
                <a:latin typeface="Mark Pro" panose="020B0504020201010104" pitchFamily="34" charset="77"/>
                <a:cs typeface="Arial"/>
              </a:rPr>
              <a:t> </a:t>
            </a:r>
            <a:r>
              <a:rPr lang="en-US" sz="1600">
                <a:latin typeface="Mark Pro" panose="020B0504020201010104" pitchFamily="34" charset="77"/>
                <a:cs typeface="Arial"/>
              </a:rPr>
              <a:t>and</a:t>
            </a:r>
            <a:r>
              <a:rPr lang="en-US" sz="1600" spc="15">
                <a:latin typeface="Mark Pro" panose="020B0504020201010104" pitchFamily="34" charset="77"/>
                <a:cs typeface="Arial"/>
              </a:rPr>
              <a:t> </a:t>
            </a:r>
            <a:r>
              <a:rPr lang="en-US" sz="1600">
                <a:latin typeface="Mark Pro" panose="020B0504020201010104" pitchFamily="34" charset="77"/>
                <a:cs typeface="Arial"/>
              </a:rPr>
              <a:t>processed</a:t>
            </a:r>
            <a:r>
              <a:rPr lang="en-US" sz="1600" spc="20">
                <a:latin typeface="Mark Pro" panose="020B0504020201010104" pitchFamily="34" charset="77"/>
                <a:cs typeface="Arial"/>
              </a:rPr>
              <a:t> </a:t>
            </a:r>
            <a:r>
              <a:rPr lang="en-US" sz="1600" spc="-20">
                <a:latin typeface="Mark Pro" panose="020B0504020201010104" pitchFamily="34" charset="77"/>
                <a:cs typeface="Arial"/>
              </a:rPr>
              <a:t>into </a:t>
            </a:r>
            <a:r>
              <a:rPr lang="en-US" sz="1600">
                <a:latin typeface="Mark Pro" panose="020B0504020201010104" pitchFamily="34" charset="77"/>
                <a:cs typeface="Arial"/>
              </a:rPr>
              <a:t>commercial grade</a:t>
            </a:r>
            <a:r>
              <a:rPr lang="en-US" sz="1600" spc="15">
                <a:latin typeface="Mark Pro" panose="020B0504020201010104" pitchFamily="34" charset="77"/>
                <a:cs typeface="Arial"/>
              </a:rPr>
              <a:t> </a:t>
            </a:r>
            <a:r>
              <a:rPr lang="en-US" sz="1600">
                <a:latin typeface="Mark Pro" panose="020B0504020201010104" pitchFamily="34" charset="77"/>
                <a:cs typeface="Arial"/>
              </a:rPr>
              <a:t>ultra-low</a:t>
            </a:r>
            <a:r>
              <a:rPr lang="en-US" sz="1600" spc="10">
                <a:latin typeface="Mark Pro" panose="020B0504020201010104" pitchFamily="34" charset="77"/>
                <a:cs typeface="Arial"/>
              </a:rPr>
              <a:t> </a:t>
            </a:r>
            <a:r>
              <a:rPr lang="en-US" sz="1600">
                <a:latin typeface="Mark Pro" panose="020B0504020201010104" pitchFamily="34" charset="77"/>
                <a:cs typeface="Arial"/>
              </a:rPr>
              <a:t>sulfur</a:t>
            </a:r>
            <a:r>
              <a:rPr lang="en-US" sz="1600" spc="15">
                <a:latin typeface="Mark Pro" panose="020B0504020201010104" pitchFamily="34" charset="77"/>
                <a:cs typeface="Arial"/>
              </a:rPr>
              <a:t> </a:t>
            </a:r>
            <a:r>
              <a:rPr lang="en-US" sz="1600" spc="-10">
                <a:latin typeface="Mark Pro" panose="020B0504020201010104" pitchFamily="34" charset="77"/>
                <a:cs typeface="Arial"/>
              </a:rPr>
              <a:t>diesel, </a:t>
            </a:r>
            <a:r>
              <a:rPr lang="en-US" sz="1600">
                <a:latin typeface="Mark Pro" panose="020B0504020201010104" pitchFamily="34" charset="77"/>
                <a:cs typeface="Arial"/>
              </a:rPr>
              <a:t>naphtha</a:t>
            </a:r>
            <a:r>
              <a:rPr lang="en-US" sz="1600" spc="-5">
                <a:latin typeface="Mark Pro" panose="020B0504020201010104" pitchFamily="34" charset="77"/>
                <a:cs typeface="Arial"/>
              </a:rPr>
              <a:t> </a:t>
            </a:r>
            <a:r>
              <a:rPr lang="en-US" sz="1600">
                <a:latin typeface="Mark Pro" panose="020B0504020201010104" pitchFamily="34" charset="77"/>
                <a:cs typeface="Arial"/>
              </a:rPr>
              <a:t>(feedstock</a:t>
            </a:r>
            <a:r>
              <a:rPr lang="en-US" sz="1600" spc="5">
                <a:latin typeface="Mark Pro" panose="020B0504020201010104" pitchFamily="34" charset="77"/>
                <a:cs typeface="Arial"/>
              </a:rPr>
              <a:t> </a:t>
            </a:r>
            <a:r>
              <a:rPr lang="en-US" sz="1600">
                <a:latin typeface="Mark Pro" panose="020B0504020201010104" pitchFamily="34" charset="77"/>
                <a:cs typeface="Arial"/>
              </a:rPr>
              <a:t>for</a:t>
            </a:r>
            <a:r>
              <a:rPr lang="en-US" sz="1600" spc="10">
                <a:latin typeface="Mark Pro" panose="020B0504020201010104" pitchFamily="34" charset="77"/>
                <a:cs typeface="Arial"/>
              </a:rPr>
              <a:t> </a:t>
            </a:r>
            <a:r>
              <a:rPr lang="en-US" sz="1600">
                <a:latin typeface="Mark Pro" panose="020B0504020201010104" pitchFamily="34" charset="77"/>
                <a:cs typeface="Arial"/>
              </a:rPr>
              <a:t>plastic</a:t>
            </a:r>
            <a:r>
              <a:rPr lang="en-US" sz="1600" spc="5">
                <a:latin typeface="Mark Pro" panose="020B0504020201010104" pitchFamily="34" charset="77"/>
                <a:cs typeface="Arial"/>
              </a:rPr>
              <a:t> </a:t>
            </a:r>
            <a:r>
              <a:rPr lang="en-US" sz="1600" spc="-10">
                <a:latin typeface="Mark Pro" panose="020B0504020201010104" pitchFamily="34" charset="77"/>
                <a:cs typeface="Arial"/>
              </a:rPr>
              <a:t>resins) </a:t>
            </a:r>
            <a:r>
              <a:rPr lang="en-US" sz="1600">
                <a:latin typeface="Mark Pro" panose="020B0504020201010104" pitchFamily="34" charset="77"/>
                <a:cs typeface="Arial"/>
              </a:rPr>
              <a:t>and </a:t>
            </a:r>
            <a:r>
              <a:rPr lang="en-US" sz="1600" spc="-20">
                <a:latin typeface="Mark Pro" panose="020B0504020201010104" pitchFamily="34" charset="77"/>
                <a:cs typeface="Arial"/>
              </a:rPr>
              <a:t>wax.</a:t>
            </a:r>
            <a:endParaRPr lang="en-US" sz="1600">
              <a:latin typeface="Mark Pro" panose="020B0504020201010104" pitchFamily="34" charset="77"/>
              <a:cs typeface="Arial"/>
            </a:endParaRPr>
          </a:p>
        </p:txBody>
      </p:sp>
      <p:sp>
        <p:nvSpPr>
          <p:cNvPr id="53" name="Text Placeholder 6">
            <a:extLst>
              <a:ext uri="{FF2B5EF4-FFF2-40B4-BE49-F238E27FC236}">
                <a16:creationId xmlns:a16="http://schemas.microsoft.com/office/drawing/2014/main" id="{B3A30DC1-A34C-46D4-8ED3-BCC5E88AC8D0}"/>
              </a:ext>
            </a:extLst>
          </p:cNvPr>
          <p:cNvSpPr txBox="1">
            <a:spLocks/>
          </p:cNvSpPr>
          <p:nvPr userDrawn="1"/>
        </p:nvSpPr>
        <p:spPr>
          <a:xfrm>
            <a:off x="6433947" y="3719850"/>
            <a:ext cx="2862961" cy="321570"/>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a:solidFill>
                  <a:schemeClr val="tx2"/>
                </a:solidFill>
                <a:cs typeface="Arial" panose="020B0604020202020204"/>
              </a:rPr>
              <a:t>2. PROCESSING</a:t>
            </a:r>
            <a:endParaRPr lang="en-US" sz="1800">
              <a:solidFill>
                <a:schemeClr val="tx2"/>
              </a:solidFill>
              <a:cs typeface="Arial" panose="020B0604020202020204"/>
            </a:endParaRPr>
          </a:p>
        </p:txBody>
      </p:sp>
      <p:sp>
        <p:nvSpPr>
          <p:cNvPr id="54" name="Text Placeholder 6">
            <a:extLst>
              <a:ext uri="{FF2B5EF4-FFF2-40B4-BE49-F238E27FC236}">
                <a16:creationId xmlns:a16="http://schemas.microsoft.com/office/drawing/2014/main" id="{9804C9CB-61BB-9A0B-3B11-57818D91EA41}"/>
              </a:ext>
            </a:extLst>
          </p:cNvPr>
          <p:cNvSpPr txBox="1">
            <a:spLocks/>
          </p:cNvSpPr>
          <p:nvPr userDrawn="1"/>
        </p:nvSpPr>
        <p:spPr>
          <a:xfrm>
            <a:off x="9590830" y="3719850"/>
            <a:ext cx="2862961" cy="321570"/>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a:solidFill>
                  <a:schemeClr val="tx2"/>
                </a:solidFill>
                <a:cs typeface="Arial" panose="020B0604020202020204"/>
              </a:rPr>
              <a:t>3. NEW PRODUCTS</a:t>
            </a:r>
            <a:endParaRPr lang="en-US" sz="1800">
              <a:solidFill>
                <a:schemeClr val="tx2"/>
              </a:solidFill>
              <a:cs typeface="Arial" panose="020B0604020202020204"/>
            </a:endParaRPr>
          </a:p>
        </p:txBody>
      </p:sp>
      <p:sp>
        <p:nvSpPr>
          <p:cNvPr id="55" name="Text Placeholder 6">
            <a:extLst>
              <a:ext uri="{FF2B5EF4-FFF2-40B4-BE49-F238E27FC236}">
                <a16:creationId xmlns:a16="http://schemas.microsoft.com/office/drawing/2014/main" id="{1005F1B0-72EA-59FB-8406-305248563DBE}"/>
              </a:ext>
            </a:extLst>
          </p:cNvPr>
          <p:cNvSpPr txBox="1">
            <a:spLocks/>
          </p:cNvSpPr>
          <p:nvPr userDrawn="1"/>
        </p:nvSpPr>
        <p:spPr>
          <a:xfrm>
            <a:off x="3390687" y="3719850"/>
            <a:ext cx="2862961" cy="321570"/>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a:cs typeface="Arial" panose="020B0604020202020204"/>
              </a:rPr>
              <a:t>1. </a:t>
            </a:r>
            <a:r>
              <a:rPr lang="en-US" sz="1800" b="1">
                <a:solidFill>
                  <a:schemeClr val="tx2"/>
                </a:solidFill>
                <a:cs typeface="Arial" panose="020B0604020202020204"/>
              </a:rPr>
              <a:t>SHREDDING</a:t>
            </a:r>
            <a:endParaRPr lang="en-US" sz="1800">
              <a:solidFill>
                <a:schemeClr val="tx2"/>
              </a:solidFill>
              <a:cs typeface="Arial" panose="020B0604020202020204"/>
            </a:endParaRPr>
          </a:p>
        </p:txBody>
      </p:sp>
      <p:cxnSp>
        <p:nvCxnSpPr>
          <p:cNvPr id="56" name="Straight Connector 55">
            <a:extLst>
              <a:ext uri="{FF2B5EF4-FFF2-40B4-BE49-F238E27FC236}">
                <a16:creationId xmlns:a16="http://schemas.microsoft.com/office/drawing/2014/main" id="{40F4E43C-1E2E-A09E-1D65-BE9DC16B30B0}"/>
              </a:ext>
            </a:extLst>
          </p:cNvPr>
          <p:cNvCxnSpPr>
            <a:cxnSpLocks/>
          </p:cNvCxnSpPr>
          <p:nvPr userDrawn="1"/>
        </p:nvCxnSpPr>
        <p:spPr>
          <a:xfrm>
            <a:off x="9132184" y="0"/>
            <a:ext cx="0" cy="6875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49F4289-3186-C7BF-ABD7-23A2DFB0A00B}"/>
              </a:ext>
            </a:extLst>
          </p:cNvPr>
          <p:cNvCxnSpPr>
            <a:cxnSpLocks/>
          </p:cNvCxnSpPr>
          <p:nvPr userDrawn="1"/>
        </p:nvCxnSpPr>
        <p:spPr>
          <a:xfrm>
            <a:off x="3001350" y="-17262"/>
            <a:ext cx="0" cy="6875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1C9CF9B5-3F03-7CA1-7035-31C09003E5E3}"/>
              </a:ext>
            </a:extLst>
          </p:cNvPr>
          <p:cNvPicPr>
            <a:picLocks noChangeAspect="1"/>
          </p:cNvPicPr>
          <p:nvPr userDrawn="1"/>
        </p:nvPicPr>
        <p:blipFill>
          <a:blip r:embed="rId2"/>
          <a:stretch>
            <a:fillRect/>
          </a:stretch>
        </p:blipFill>
        <p:spPr>
          <a:xfrm>
            <a:off x="6373661" y="1773365"/>
            <a:ext cx="2449479" cy="1829649"/>
          </a:xfrm>
          <a:prstGeom prst="rect">
            <a:avLst/>
          </a:prstGeom>
        </p:spPr>
      </p:pic>
      <p:pic>
        <p:nvPicPr>
          <p:cNvPr id="59" name="Picture 58" descr="A picture containing text&#10;&#10;Description automatically generated">
            <a:extLst>
              <a:ext uri="{FF2B5EF4-FFF2-40B4-BE49-F238E27FC236}">
                <a16:creationId xmlns:a16="http://schemas.microsoft.com/office/drawing/2014/main" id="{5EF9DC8D-6206-EF2F-1063-70CB05C656A9}"/>
              </a:ext>
            </a:extLst>
          </p:cNvPr>
          <p:cNvPicPr>
            <a:picLocks noChangeAspect="1"/>
          </p:cNvPicPr>
          <p:nvPr userDrawn="1"/>
        </p:nvPicPr>
        <p:blipFill rotWithShape="1">
          <a:blip r:embed="rId3"/>
          <a:srcRect l="11925" r="11860"/>
          <a:stretch/>
        </p:blipFill>
        <p:spPr>
          <a:xfrm>
            <a:off x="3256257" y="965358"/>
            <a:ext cx="2503617" cy="2393310"/>
          </a:xfrm>
          <a:prstGeom prst="rect">
            <a:avLst/>
          </a:prstGeom>
        </p:spPr>
      </p:pic>
      <p:pic>
        <p:nvPicPr>
          <p:cNvPr id="60" name="Picture 59" descr="A picture containing plate, white, indoor, coffee cup&#10;&#10;Description automatically generated">
            <a:extLst>
              <a:ext uri="{FF2B5EF4-FFF2-40B4-BE49-F238E27FC236}">
                <a16:creationId xmlns:a16="http://schemas.microsoft.com/office/drawing/2014/main" id="{AB8F53FF-2084-206D-A570-10C369E52A3A}"/>
              </a:ext>
            </a:extLst>
          </p:cNvPr>
          <p:cNvPicPr>
            <a:picLocks noChangeAspect="1"/>
          </p:cNvPicPr>
          <p:nvPr userDrawn="1"/>
        </p:nvPicPr>
        <p:blipFill>
          <a:blip r:embed="rId4"/>
          <a:stretch>
            <a:fillRect/>
          </a:stretch>
        </p:blipFill>
        <p:spPr>
          <a:xfrm>
            <a:off x="9652865" y="2098775"/>
            <a:ext cx="2156880" cy="1303438"/>
          </a:xfrm>
          <a:prstGeom prst="rect">
            <a:avLst/>
          </a:prstGeom>
        </p:spPr>
      </p:pic>
      <p:sp>
        <p:nvSpPr>
          <p:cNvPr id="62" name="TextBox 61">
            <a:extLst>
              <a:ext uri="{FF2B5EF4-FFF2-40B4-BE49-F238E27FC236}">
                <a16:creationId xmlns:a16="http://schemas.microsoft.com/office/drawing/2014/main" id="{33C98ADD-98E0-673B-57DF-FD2B7E5CEA7C}"/>
              </a:ext>
            </a:extLst>
          </p:cNvPr>
          <p:cNvSpPr txBox="1"/>
          <p:nvPr userDrawn="1"/>
        </p:nvSpPr>
        <p:spPr>
          <a:xfrm>
            <a:off x="338080" y="2663427"/>
            <a:ext cx="6242538" cy="1477328"/>
          </a:xfrm>
          <a:prstGeom prst="rect">
            <a:avLst/>
          </a:prstGeom>
          <a:noFill/>
        </p:spPr>
        <p:txBody>
          <a:bodyPr wrap="square">
            <a:spAutoFit/>
          </a:bodyPr>
          <a:lstStyle/>
          <a:p>
            <a:r>
              <a:rPr lang="en-US" sz="3000">
                <a:solidFill>
                  <a:schemeClr val="bg2"/>
                </a:solidFill>
                <a:latin typeface="Mark Pro" panose="020B0504020201010104" pitchFamily="34" charset="77"/>
                <a:cs typeface="Arial"/>
              </a:rPr>
              <a:t>Plastics </a:t>
            </a:r>
            <a:br>
              <a:rPr lang="en-US" sz="3000">
                <a:solidFill>
                  <a:schemeClr val="bg2"/>
                </a:solidFill>
                <a:latin typeface="Mark Pro" panose="020B0504020201010104" pitchFamily="34" charset="77"/>
                <a:cs typeface="Arial"/>
              </a:rPr>
            </a:br>
            <a:r>
              <a:rPr lang="en-US" sz="3000" err="1">
                <a:solidFill>
                  <a:schemeClr val="bg2"/>
                </a:solidFill>
                <a:latin typeface="Mark Pro" panose="020B0504020201010104" pitchFamily="34" charset="77"/>
                <a:cs typeface="Arial"/>
              </a:rPr>
              <a:t>Renewal</a:t>
            </a:r>
            <a:r>
              <a:rPr lang="en-US" sz="3000" baseline="30000" err="1">
                <a:solidFill>
                  <a:schemeClr val="bg2"/>
                </a:solidFill>
                <a:latin typeface="Mark Pro" panose="020B0504020201010104" pitchFamily="34" charset="77"/>
                <a:cs typeface="Arial"/>
              </a:rPr>
              <a:t>TM</a:t>
            </a:r>
            <a:br>
              <a:rPr lang="en-US" sz="3000" baseline="30000">
                <a:solidFill>
                  <a:schemeClr val="bg2"/>
                </a:solidFill>
                <a:latin typeface="Mark Pro" panose="020B0504020201010104" pitchFamily="34" charset="77"/>
                <a:cs typeface="Arial"/>
              </a:rPr>
            </a:br>
            <a:r>
              <a:rPr lang="en-US" sz="3000">
                <a:solidFill>
                  <a:schemeClr val="bg2"/>
                </a:solidFill>
                <a:latin typeface="Mark Pro" panose="020B0504020201010104" pitchFamily="34" charset="77"/>
                <a:cs typeface="Arial"/>
              </a:rPr>
              <a:t>Technology</a:t>
            </a:r>
            <a:endParaRPr lang="en-US" sz="3000">
              <a:latin typeface="Mark Pro" panose="020B0504020201010104" pitchFamily="34" charset="77"/>
            </a:endParaRPr>
          </a:p>
        </p:txBody>
      </p:sp>
    </p:spTree>
    <p:extLst>
      <p:ext uri="{BB962C8B-B14F-4D97-AF65-F5344CB8AC3E}">
        <p14:creationId xmlns:p14="http://schemas.microsoft.com/office/powerpoint/2010/main" val="3645570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Waste Solu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D25EC7-E7C6-5056-1FBF-3052C52549C1}"/>
              </a:ext>
            </a:extLst>
          </p:cNvPr>
          <p:cNvSpPr>
            <a:spLocks noGrp="1"/>
          </p:cNvSpPr>
          <p:nvPr>
            <p:ph type="sldNum" sz="quarter" idx="10"/>
          </p:nvPr>
        </p:nvSpPr>
        <p:spPr/>
        <p:txBody>
          <a:bodyPr/>
          <a:lstStyle/>
          <a:p>
            <a:fld id="{DDECE8B6-BF58-C242-89D7-3586880C204B}" type="slidenum">
              <a:rPr lang="en-US" smtClean="0"/>
              <a:pPr/>
              <a:t>‹#›</a:t>
            </a:fld>
            <a:endParaRPr lang="en-US"/>
          </a:p>
        </p:txBody>
      </p:sp>
      <p:cxnSp>
        <p:nvCxnSpPr>
          <p:cNvPr id="2" name="Straight Connector 1">
            <a:extLst>
              <a:ext uri="{FF2B5EF4-FFF2-40B4-BE49-F238E27FC236}">
                <a16:creationId xmlns:a16="http://schemas.microsoft.com/office/drawing/2014/main" id="{A0DD0CDA-EBBF-0B4C-F8B8-06244DBC5043}"/>
              </a:ext>
            </a:extLst>
          </p:cNvPr>
          <p:cNvCxnSpPr>
            <a:cxnSpLocks/>
          </p:cNvCxnSpPr>
          <p:nvPr userDrawn="1"/>
        </p:nvCxnSpPr>
        <p:spPr>
          <a:xfrm>
            <a:off x="3986662" y="3433316"/>
            <a:ext cx="8205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F62E93C-A441-0D38-8B34-C384A0FDBFD4}"/>
              </a:ext>
            </a:extLst>
          </p:cNvPr>
          <p:cNvSpPr/>
          <p:nvPr userDrawn="1"/>
        </p:nvSpPr>
        <p:spPr>
          <a:xfrm>
            <a:off x="-17905" y="12074"/>
            <a:ext cx="4004567" cy="6875263"/>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k Pro" panose="020B0504020201010104" pitchFamily="34" charset="77"/>
            </a:endParaRPr>
          </a:p>
        </p:txBody>
      </p:sp>
      <p:sp>
        <p:nvSpPr>
          <p:cNvPr id="6" name="Text Placeholder 6">
            <a:extLst>
              <a:ext uri="{FF2B5EF4-FFF2-40B4-BE49-F238E27FC236}">
                <a16:creationId xmlns:a16="http://schemas.microsoft.com/office/drawing/2014/main" id="{02D499AF-7D7E-1253-4BF9-AA689632C50E}"/>
              </a:ext>
            </a:extLst>
          </p:cNvPr>
          <p:cNvSpPr txBox="1">
            <a:spLocks/>
          </p:cNvSpPr>
          <p:nvPr userDrawn="1"/>
        </p:nvSpPr>
        <p:spPr>
          <a:xfrm>
            <a:off x="4386821" y="2272501"/>
            <a:ext cx="3204243" cy="990598"/>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500">
                <a:cs typeface="Arial" panose="020B0604020202020204"/>
              </a:rPr>
              <a:t>We divert food waste into our circularity centers, where it is prepared for anaerobic digestion. </a:t>
            </a:r>
          </a:p>
        </p:txBody>
      </p:sp>
      <p:sp>
        <p:nvSpPr>
          <p:cNvPr id="7" name="Text Placeholder 6">
            <a:extLst>
              <a:ext uri="{FF2B5EF4-FFF2-40B4-BE49-F238E27FC236}">
                <a16:creationId xmlns:a16="http://schemas.microsoft.com/office/drawing/2014/main" id="{30183569-188E-C89E-7008-DE3128D39C64}"/>
              </a:ext>
            </a:extLst>
          </p:cNvPr>
          <p:cNvSpPr txBox="1">
            <a:spLocks/>
          </p:cNvSpPr>
          <p:nvPr userDrawn="1"/>
        </p:nvSpPr>
        <p:spPr>
          <a:xfrm>
            <a:off x="390360" y="2636853"/>
            <a:ext cx="3030173" cy="2656087"/>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ts val="2120"/>
              </a:lnSpc>
              <a:buFont typeface="Arial" panose="020B0604020202020204" pitchFamily="34" charset="0"/>
              <a:buNone/>
            </a:pPr>
            <a:r>
              <a:rPr lang="en-US" sz="1600">
                <a:solidFill>
                  <a:schemeClr val="bg2"/>
                </a:solidFill>
              </a:rPr>
              <a:t>During food production, waste is generated. Lots of it. As it begins its journey to grocery stores and restaurants, the excess gets lost in the shuffle, ending up in landfills where it sits and emits greenhouse gas. We have a solution.</a:t>
            </a:r>
            <a:endParaRPr lang="en-US" sz="1600">
              <a:solidFill>
                <a:schemeClr val="bg2"/>
              </a:solidFill>
              <a:cs typeface="Arial" panose="020B0604020202020204"/>
            </a:endParaRPr>
          </a:p>
        </p:txBody>
      </p:sp>
      <p:cxnSp>
        <p:nvCxnSpPr>
          <p:cNvPr id="8" name="Straight Connector 7">
            <a:extLst>
              <a:ext uri="{FF2B5EF4-FFF2-40B4-BE49-F238E27FC236}">
                <a16:creationId xmlns:a16="http://schemas.microsoft.com/office/drawing/2014/main" id="{714FC615-D88F-8680-351D-2148E20162AC}"/>
              </a:ext>
            </a:extLst>
          </p:cNvPr>
          <p:cNvCxnSpPr>
            <a:cxnSpLocks/>
          </p:cNvCxnSpPr>
          <p:nvPr userDrawn="1"/>
        </p:nvCxnSpPr>
        <p:spPr>
          <a:xfrm>
            <a:off x="3986662" y="-1"/>
            <a:ext cx="0" cy="68752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94E019F-E117-AF3C-B5DB-C3178E523632}"/>
              </a:ext>
            </a:extLst>
          </p:cNvPr>
          <p:cNvCxnSpPr>
            <a:cxnSpLocks/>
          </p:cNvCxnSpPr>
          <p:nvPr userDrawn="1"/>
        </p:nvCxnSpPr>
        <p:spPr>
          <a:xfrm>
            <a:off x="7966774" y="0"/>
            <a:ext cx="0" cy="6875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769ED711-34ED-D14F-77B0-91C89DD38386}"/>
              </a:ext>
            </a:extLst>
          </p:cNvPr>
          <p:cNvSpPr txBox="1">
            <a:spLocks/>
          </p:cNvSpPr>
          <p:nvPr userDrawn="1"/>
        </p:nvSpPr>
        <p:spPr>
          <a:xfrm>
            <a:off x="8393583" y="2279991"/>
            <a:ext cx="3553299" cy="975618"/>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500">
                <a:cs typeface="Arial" panose="020B0604020202020204"/>
              </a:rPr>
              <a:t>This waste is deposited into a digester that extracts and captures the methane gas emitted from the waste.</a:t>
            </a:r>
          </a:p>
          <a:p>
            <a:pPr marL="0" indent="0">
              <a:lnSpc>
                <a:spcPct val="100000"/>
              </a:lnSpc>
              <a:buFont typeface="Arial" panose="020B0604020202020204" pitchFamily="34" charset="0"/>
              <a:buNone/>
            </a:pPr>
            <a:endParaRPr lang="en-US" sz="1500">
              <a:cs typeface="Arial" panose="020B0604020202020204"/>
            </a:endParaRPr>
          </a:p>
        </p:txBody>
      </p:sp>
      <p:sp>
        <p:nvSpPr>
          <p:cNvPr id="11" name="Text Placeholder 6">
            <a:extLst>
              <a:ext uri="{FF2B5EF4-FFF2-40B4-BE49-F238E27FC236}">
                <a16:creationId xmlns:a16="http://schemas.microsoft.com/office/drawing/2014/main" id="{848EEF22-5A4B-0F93-84A0-0B5A516802D7}"/>
              </a:ext>
            </a:extLst>
          </p:cNvPr>
          <p:cNvSpPr txBox="1">
            <a:spLocks/>
          </p:cNvSpPr>
          <p:nvPr userDrawn="1"/>
        </p:nvSpPr>
        <p:spPr>
          <a:xfrm>
            <a:off x="4410392" y="5457759"/>
            <a:ext cx="3491350" cy="1757964"/>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500">
                <a:cs typeface="Arial" panose="020B0604020202020204"/>
              </a:rPr>
              <a:t>We separate, clean, and compress the methane into renewable natural gas that is then used locally for heating and power.</a:t>
            </a:r>
          </a:p>
        </p:txBody>
      </p:sp>
      <p:sp>
        <p:nvSpPr>
          <p:cNvPr id="12" name="Text Placeholder 6">
            <a:extLst>
              <a:ext uri="{FF2B5EF4-FFF2-40B4-BE49-F238E27FC236}">
                <a16:creationId xmlns:a16="http://schemas.microsoft.com/office/drawing/2014/main" id="{E27E1298-DB3F-FB30-2389-A960ED496AE5}"/>
              </a:ext>
            </a:extLst>
          </p:cNvPr>
          <p:cNvSpPr txBox="1">
            <a:spLocks/>
          </p:cNvSpPr>
          <p:nvPr userDrawn="1"/>
        </p:nvSpPr>
        <p:spPr>
          <a:xfrm>
            <a:off x="8393583" y="5464108"/>
            <a:ext cx="3688687" cy="1093517"/>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500">
                <a:cs typeface="Arial" panose="020B0604020202020204"/>
              </a:rPr>
              <a:t>The remaining solids are turned into organic fertilizer or compost. Leftover liquids are used for land application or treated at a local wastewater treatment plant.</a:t>
            </a:r>
          </a:p>
          <a:p>
            <a:pPr marL="0" indent="0">
              <a:lnSpc>
                <a:spcPct val="100000"/>
              </a:lnSpc>
              <a:buFont typeface="Arial" panose="020B0604020202020204" pitchFamily="34" charset="0"/>
              <a:buNone/>
            </a:pPr>
            <a:endParaRPr lang="en-US" sz="1500">
              <a:cs typeface="Arial" panose="020B0604020202020204"/>
            </a:endParaRPr>
          </a:p>
          <a:p>
            <a:pPr marL="0" indent="0">
              <a:lnSpc>
                <a:spcPct val="100000"/>
              </a:lnSpc>
              <a:buFont typeface="Arial" panose="020B0604020202020204" pitchFamily="34" charset="0"/>
              <a:buNone/>
            </a:pPr>
            <a:endParaRPr lang="en-US" sz="1500">
              <a:cs typeface="Arial" panose="020B0604020202020204"/>
            </a:endParaRPr>
          </a:p>
        </p:txBody>
      </p:sp>
      <p:sp>
        <p:nvSpPr>
          <p:cNvPr id="13" name="Text Placeholder 6">
            <a:extLst>
              <a:ext uri="{FF2B5EF4-FFF2-40B4-BE49-F238E27FC236}">
                <a16:creationId xmlns:a16="http://schemas.microsoft.com/office/drawing/2014/main" id="{AA35A829-405F-F54C-DF32-B52F9DA6C181}"/>
              </a:ext>
            </a:extLst>
          </p:cNvPr>
          <p:cNvSpPr txBox="1">
            <a:spLocks/>
          </p:cNvSpPr>
          <p:nvPr userDrawn="1"/>
        </p:nvSpPr>
        <p:spPr>
          <a:xfrm>
            <a:off x="8393583" y="1954952"/>
            <a:ext cx="2862961" cy="321570"/>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a:solidFill>
                  <a:schemeClr val="tx2"/>
                </a:solidFill>
                <a:cs typeface="Arial" panose="020B0604020202020204"/>
              </a:rPr>
              <a:t>2. DIGEST</a:t>
            </a:r>
            <a:endParaRPr lang="en-US" sz="1800">
              <a:solidFill>
                <a:schemeClr val="tx2"/>
              </a:solidFill>
              <a:cs typeface="Arial" panose="020B0604020202020204"/>
            </a:endParaRPr>
          </a:p>
        </p:txBody>
      </p:sp>
      <p:sp>
        <p:nvSpPr>
          <p:cNvPr id="14" name="Text Placeholder 6">
            <a:extLst>
              <a:ext uri="{FF2B5EF4-FFF2-40B4-BE49-F238E27FC236}">
                <a16:creationId xmlns:a16="http://schemas.microsoft.com/office/drawing/2014/main" id="{00EFADFB-1FBE-6E6C-0409-656BF76FF92C}"/>
              </a:ext>
            </a:extLst>
          </p:cNvPr>
          <p:cNvSpPr txBox="1">
            <a:spLocks/>
          </p:cNvSpPr>
          <p:nvPr userDrawn="1"/>
        </p:nvSpPr>
        <p:spPr>
          <a:xfrm>
            <a:off x="4412198" y="5134310"/>
            <a:ext cx="2862961" cy="321570"/>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a:solidFill>
                  <a:schemeClr val="tx2"/>
                </a:solidFill>
                <a:cs typeface="Arial" panose="020B0604020202020204"/>
              </a:rPr>
              <a:t>3. DISTRIBUTE</a:t>
            </a:r>
            <a:endParaRPr lang="en-US" sz="1800">
              <a:solidFill>
                <a:schemeClr val="tx2"/>
              </a:solidFill>
              <a:cs typeface="Arial" panose="020B0604020202020204"/>
            </a:endParaRPr>
          </a:p>
        </p:txBody>
      </p:sp>
      <p:sp>
        <p:nvSpPr>
          <p:cNvPr id="15" name="Text Placeholder 6">
            <a:extLst>
              <a:ext uri="{FF2B5EF4-FFF2-40B4-BE49-F238E27FC236}">
                <a16:creationId xmlns:a16="http://schemas.microsoft.com/office/drawing/2014/main" id="{D998C8FC-B0B8-5BD0-2569-5E71B34A94F2}"/>
              </a:ext>
            </a:extLst>
          </p:cNvPr>
          <p:cNvSpPr txBox="1">
            <a:spLocks/>
          </p:cNvSpPr>
          <p:nvPr userDrawn="1"/>
        </p:nvSpPr>
        <p:spPr>
          <a:xfrm>
            <a:off x="8417928" y="5132155"/>
            <a:ext cx="2862961" cy="321570"/>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a:solidFill>
                  <a:schemeClr val="tx2"/>
                </a:solidFill>
                <a:cs typeface="Arial" panose="020B0604020202020204"/>
              </a:rPr>
              <a:t>4. RE-USE</a:t>
            </a:r>
            <a:endParaRPr lang="en-US" sz="1800">
              <a:solidFill>
                <a:schemeClr val="tx2"/>
              </a:solidFill>
              <a:cs typeface="Arial" panose="020B0604020202020204"/>
            </a:endParaRPr>
          </a:p>
        </p:txBody>
      </p:sp>
      <p:pic>
        <p:nvPicPr>
          <p:cNvPr id="16" name="Picture 15">
            <a:extLst>
              <a:ext uri="{FF2B5EF4-FFF2-40B4-BE49-F238E27FC236}">
                <a16:creationId xmlns:a16="http://schemas.microsoft.com/office/drawing/2014/main" id="{5D50047F-6DF0-84C6-565A-454CB651157F}"/>
              </a:ext>
            </a:extLst>
          </p:cNvPr>
          <p:cNvPicPr>
            <a:picLocks noChangeAspect="1"/>
          </p:cNvPicPr>
          <p:nvPr userDrawn="1"/>
        </p:nvPicPr>
        <p:blipFill rotWithShape="1">
          <a:blip r:embed="rId2"/>
          <a:srcRect t="15168" b="8042"/>
          <a:stretch/>
        </p:blipFill>
        <p:spPr>
          <a:xfrm>
            <a:off x="4394607" y="3706666"/>
            <a:ext cx="2947189" cy="1265173"/>
          </a:xfrm>
          <a:prstGeom prst="rect">
            <a:avLst/>
          </a:prstGeom>
        </p:spPr>
      </p:pic>
      <p:pic>
        <p:nvPicPr>
          <p:cNvPr id="17" name="Picture 16">
            <a:extLst>
              <a:ext uri="{FF2B5EF4-FFF2-40B4-BE49-F238E27FC236}">
                <a16:creationId xmlns:a16="http://schemas.microsoft.com/office/drawing/2014/main" id="{0781DF4E-9171-D232-C7FC-A0186559D04A}"/>
              </a:ext>
            </a:extLst>
          </p:cNvPr>
          <p:cNvPicPr>
            <a:picLocks noChangeAspect="1"/>
          </p:cNvPicPr>
          <p:nvPr userDrawn="1"/>
        </p:nvPicPr>
        <p:blipFill>
          <a:blip r:embed="rId3"/>
          <a:stretch>
            <a:fillRect/>
          </a:stretch>
        </p:blipFill>
        <p:spPr>
          <a:xfrm>
            <a:off x="9066252" y="791910"/>
            <a:ext cx="2207960" cy="1001457"/>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8F4F9F10-FF18-0CF8-6A61-2CB853181A6E}"/>
              </a:ext>
            </a:extLst>
          </p:cNvPr>
          <p:cNvPicPr>
            <a:picLocks noChangeAspect="1"/>
          </p:cNvPicPr>
          <p:nvPr userDrawn="1"/>
        </p:nvPicPr>
        <p:blipFill rotWithShape="1">
          <a:blip r:embed="rId4"/>
          <a:srcRect t="7788"/>
          <a:stretch/>
        </p:blipFill>
        <p:spPr>
          <a:xfrm>
            <a:off x="8846273" y="3706666"/>
            <a:ext cx="2387991" cy="1231250"/>
          </a:xfrm>
          <a:prstGeom prst="rect">
            <a:avLst/>
          </a:prstGeom>
        </p:spPr>
      </p:pic>
      <p:sp>
        <p:nvSpPr>
          <p:cNvPr id="19" name="Text Placeholder 6">
            <a:extLst>
              <a:ext uri="{FF2B5EF4-FFF2-40B4-BE49-F238E27FC236}">
                <a16:creationId xmlns:a16="http://schemas.microsoft.com/office/drawing/2014/main" id="{114034FA-B010-1A49-9972-C3E0796AC8F0}"/>
              </a:ext>
            </a:extLst>
          </p:cNvPr>
          <p:cNvSpPr txBox="1">
            <a:spLocks/>
          </p:cNvSpPr>
          <p:nvPr userDrawn="1"/>
        </p:nvSpPr>
        <p:spPr>
          <a:xfrm>
            <a:off x="4394607" y="1954952"/>
            <a:ext cx="2862961" cy="321570"/>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a:solidFill>
                  <a:schemeClr val="tx2"/>
                </a:solidFill>
                <a:cs typeface="Arial" panose="020B0604020202020204"/>
              </a:rPr>
              <a:t>1. DIVERT</a:t>
            </a:r>
            <a:endParaRPr lang="en-US" sz="1800">
              <a:solidFill>
                <a:schemeClr val="tx2"/>
              </a:solidFill>
              <a:cs typeface="Arial" panose="020B0604020202020204"/>
            </a:endParaRPr>
          </a:p>
        </p:txBody>
      </p:sp>
      <p:pic>
        <p:nvPicPr>
          <p:cNvPr id="20" name="Picture 19">
            <a:extLst>
              <a:ext uri="{FF2B5EF4-FFF2-40B4-BE49-F238E27FC236}">
                <a16:creationId xmlns:a16="http://schemas.microsoft.com/office/drawing/2014/main" id="{8A1BD74A-13B8-0A9A-0D7C-1022FB661EBC}"/>
              </a:ext>
            </a:extLst>
          </p:cNvPr>
          <p:cNvPicPr>
            <a:picLocks noChangeAspect="1"/>
          </p:cNvPicPr>
          <p:nvPr userDrawn="1"/>
        </p:nvPicPr>
        <p:blipFill rotWithShape="1">
          <a:blip r:embed="rId5"/>
          <a:srcRect b="20582"/>
          <a:stretch/>
        </p:blipFill>
        <p:spPr>
          <a:xfrm>
            <a:off x="4360688" y="430032"/>
            <a:ext cx="3154933" cy="1190269"/>
          </a:xfrm>
          <a:prstGeom prst="rect">
            <a:avLst/>
          </a:prstGeom>
        </p:spPr>
      </p:pic>
      <p:sp>
        <p:nvSpPr>
          <p:cNvPr id="22" name="TextBox 21">
            <a:extLst>
              <a:ext uri="{FF2B5EF4-FFF2-40B4-BE49-F238E27FC236}">
                <a16:creationId xmlns:a16="http://schemas.microsoft.com/office/drawing/2014/main" id="{7F4A42B2-69C2-D982-40D1-47A2156D06A5}"/>
              </a:ext>
            </a:extLst>
          </p:cNvPr>
          <p:cNvSpPr txBox="1"/>
          <p:nvPr userDrawn="1"/>
        </p:nvSpPr>
        <p:spPr>
          <a:xfrm>
            <a:off x="299264" y="1686875"/>
            <a:ext cx="6242538" cy="913070"/>
          </a:xfrm>
          <a:prstGeom prst="rect">
            <a:avLst/>
          </a:prstGeom>
          <a:noFill/>
        </p:spPr>
        <p:txBody>
          <a:bodyPr wrap="square">
            <a:spAutoFit/>
          </a:bodyPr>
          <a:lstStyle/>
          <a:p>
            <a:pPr>
              <a:lnSpc>
                <a:spcPts val="3200"/>
              </a:lnSpc>
            </a:pPr>
            <a:r>
              <a:rPr lang="en-US" sz="3000">
                <a:solidFill>
                  <a:schemeClr val="bg2"/>
                </a:solidFill>
                <a:latin typeface="Mark Pro" panose="020B0504020201010104" pitchFamily="34" charset="77"/>
                <a:cs typeface="Arial"/>
              </a:rPr>
              <a:t>Anaerobic</a:t>
            </a:r>
          </a:p>
          <a:p>
            <a:pPr>
              <a:lnSpc>
                <a:spcPts val="3200"/>
              </a:lnSpc>
            </a:pPr>
            <a:r>
              <a:rPr lang="en-US" sz="3000">
                <a:solidFill>
                  <a:schemeClr val="bg2"/>
                </a:solidFill>
                <a:latin typeface="Mark Pro" panose="020B0504020201010104" pitchFamily="34" charset="77"/>
                <a:cs typeface="Arial"/>
              </a:rPr>
              <a:t>Digestion</a:t>
            </a:r>
            <a:endParaRPr lang="en-US" sz="3000">
              <a:latin typeface="Mark Pro" panose="020B0504020201010104" pitchFamily="34" charset="77"/>
            </a:endParaRPr>
          </a:p>
        </p:txBody>
      </p:sp>
    </p:spTree>
    <p:extLst>
      <p:ext uri="{BB962C8B-B14F-4D97-AF65-F5344CB8AC3E}">
        <p14:creationId xmlns:p14="http://schemas.microsoft.com/office/powerpoint/2010/main" val="2430536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3F75B3-5680-8B63-78C0-7355EE3A5ABE}"/>
              </a:ext>
            </a:extLst>
          </p:cNvPr>
          <p:cNvPicPr>
            <a:picLocks noChangeAspect="1"/>
          </p:cNvPicPr>
          <p:nvPr userDrawn="1"/>
        </p:nvPicPr>
        <p:blipFill rotWithShape="1">
          <a:blip r:embed="rId2"/>
          <a:srcRect t="8467" r="2809" b="9529"/>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BC6298FC-38D5-B370-55A6-3487B379D7EB}"/>
              </a:ext>
            </a:extLst>
          </p:cNvPr>
          <p:cNvSpPr>
            <a:spLocks noGrp="1"/>
          </p:cNvSpPr>
          <p:nvPr>
            <p:ph type="sldNum" sz="quarter" idx="12"/>
          </p:nvPr>
        </p:nvSpPr>
        <p:spPr/>
        <p:txBody>
          <a:bodyPr/>
          <a:lstStyle>
            <a:lvl1pPr>
              <a:defRPr sz="800">
                <a:solidFill>
                  <a:schemeClr val="bg2"/>
                </a:solidFill>
              </a:defRPr>
            </a:lvl1pPr>
          </a:lstStyle>
          <a:p>
            <a:fld id="{DDECE8B6-BF58-C242-89D7-3586880C204B}" type="slidenum">
              <a:rPr lang="en-US" smtClean="0"/>
              <a:pPr/>
              <a:t>‹#›</a:t>
            </a:fld>
            <a:endParaRPr lang="en-US"/>
          </a:p>
        </p:txBody>
      </p:sp>
      <p:sp>
        <p:nvSpPr>
          <p:cNvPr id="20" name="Content Placeholder 19">
            <a:extLst>
              <a:ext uri="{FF2B5EF4-FFF2-40B4-BE49-F238E27FC236}">
                <a16:creationId xmlns:a16="http://schemas.microsoft.com/office/drawing/2014/main" id="{582E8E71-DF40-433D-5ABB-E521D5E4D1C1}"/>
              </a:ext>
            </a:extLst>
          </p:cNvPr>
          <p:cNvSpPr>
            <a:spLocks noGrp="1"/>
          </p:cNvSpPr>
          <p:nvPr>
            <p:ph sz="quarter" idx="13"/>
          </p:nvPr>
        </p:nvSpPr>
        <p:spPr>
          <a:xfrm>
            <a:off x="420908" y="2862688"/>
            <a:ext cx="5675092" cy="3127803"/>
          </a:xfrm>
        </p:spPr>
        <p:txBody>
          <a:bodyPr/>
          <a:lstStyle>
            <a:lvl1pPr algn="l">
              <a:defRPr sz="3400">
                <a:solidFill>
                  <a:schemeClr val="bg2"/>
                </a:solidFill>
              </a:defRPr>
            </a:lvl1pPr>
          </a:lstStyle>
          <a:p>
            <a:pPr lvl="0"/>
            <a:r>
              <a:rPr lang="en-US"/>
              <a:t>Click to edit Master text styles</a:t>
            </a:r>
          </a:p>
        </p:txBody>
      </p:sp>
      <p:sp>
        <p:nvSpPr>
          <p:cNvPr id="3" name="Rectangle 2">
            <a:extLst>
              <a:ext uri="{FF2B5EF4-FFF2-40B4-BE49-F238E27FC236}">
                <a16:creationId xmlns:a16="http://schemas.microsoft.com/office/drawing/2014/main" id="{3707918C-24B4-30A9-B623-6C4E671CD63C}"/>
              </a:ext>
            </a:extLst>
          </p:cNvPr>
          <p:cNvSpPr/>
          <p:nvPr userDrawn="1"/>
        </p:nvSpPr>
        <p:spPr>
          <a:xfrm>
            <a:off x="445477" y="2590800"/>
            <a:ext cx="1570892" cy="117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811ACE95-1EA1-0829-112F-ACC0BD5D0DEA}"/>
              </a:ext>
            </a:extLst>
          </p:cNvPr>
          <p:cNvPicPr>
            <a:picLocks noChangeAspect="1"/>
          </p:cNvPicPr>
          <p:nvPr userDrawn="1"/>
        </p:nvPicPr>
        <p:blipFill>
          <a:blip r:embed="rId3"/>
          <a:srcRect/>
          <a:stretch/>
        </p:blipFill>
        <p:spPr>
          <a:xfrm>
            <a:off x="11505064" y="6492259"/>
            <a:ext cx="277504" cy="277504"/>
          </a:xfrm>
          <a:prstGeom prst="rect">
            <a:avLst/>
          </a:prstGeom>
        </p:spPr>
      </p:pic>
    </p:spTree>
    <p:extLst>
      <p:ext uri="{BB962C8B-B14F-4D97-AF65-F5344CB8AC3E}">
        <p14:creationId xmlns:p14="http://schemas.microsoft.com/office/powerpoint/2010/main" val="86295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descr="A close up of a leaf&#10;&#10;Description automatically generated with low confidence">
            <a:extLst>
              <a:ext uri="{FF2B5EF4-FFF2-40B4-BE49-F238E27FC236}">
                <a16:creationId xmlns:a16="http://schemas.microsoft.com/office/drawing/2014/main" id="{B501B43A-7463-B527-1234-7812A78AA483}"/>
              </a:ext>
            </a:extLst>
          </p:cNvPr>
          <p:cNvPicPr>
            <a:picLocks noChangeAspect="1"/>
          </p:cNvPicPr>
          <p:nvPr userDrawn="1"/>
        </p:nvPicPr>
        <p:blipFill rotWithShape="1">
          <a:blip r:embed="rId2"/>
          <a:srcRect t="11097" b="4236"/>
          <a:stretch/>
        </p:blipFill>
        <p:spPr>
          <a:xfrm>
            <a:off x="1" y="0"/>
            <a:ext cx="12192000" cy="6878424"/>
          </a:xfrm>
          <a:prstGeom prst="rect">
            <a:avLst/>
          </a:prstGeom>
          <a:ln>
            <a:noFill/>
          </a:ln>
        </p:spPr>
      </p:pic>
      <p:sp>
        <p:nvSpPr>
          <p:cNvPr id="6" name="Slide Number Placeholder 5">
            <a:extLst>
              <a:ext uri="{FF2B5EF4-FFF2-40B4-BE49-F238E27FC236}">
                <a16:creationId xmlns:a16="http://schemas.microsoft.com/office/drawing/2014/main" id="{5D82D832-21DE-2927-D2A4-592E7D319DF2}"/>
              </a:ext>
            </a:extLst>
          </p:cNvPr>
          <p:cNvSpPr>
            <a:spLocks noGrp="1"/>
          </p:cNvSpPr>
          <p:nvPr>
            <p:ph type="sldNum" sz="quarter" idx="12"/>
          </p:nvPr>
        </p:nvSpPr>
        <p:spPr/>
        <p:txBody>
          <a:bodyPr/>
          <a:lstStyle>
            <a:lvl1pPr>
              <a:defRPr>
                <a:solidFill>
                  <a:schemeClr val="bg2"/>
                </a:solidFill>
              </a:defRPr>
            </a:lvl1pPr>
          </a:lstStyle>
          <a:p>
            <a:fld id="{DDECE8B6-BF58-C242-89D7-3586880C204B}" type="slidenum">
              <a:rPr lang="en-US" smtClean="0"/>
              <a:pPr/>
              <a:t>‹#›</a:t>
            </a:fld>
            <a:endParaRPr lang="en-US"/>
          </a:p>
        </p:txBody>
      </p:sp>
      <p:sp>
        <p:nvSpPr>
          <p:cNvPr id="2" name="Content Placeholder 19">
            <a:extLst>
              <a:ext uri="{FF2B5EF4-FFF2-40B4-BE49-F238E27FC236}">
                <a16:creationId xmlns:a16="http://schemas.microsoft.com/office/drawing/2014/main" id="{CA24FB57-E171-6F8A-A0E3-53BD35147666}"/>
              </a:ext>
            </a:extLst>
          </p:cNvPr>
          <p:cNvSpPr>
            <a:spLocks noGrp="1"/>
          </p:cNvSpPr>
          <p:nvPr>
            <p:ph sz="quarter" idx="13"/>
          </p:nvPr>
        </p:nvSpPr>
        <p:spPr>
          <a:xfrm>
            <a:off x="420908" y="2862688"/>
            <a:ext cx="5675092" cy="3127803"/>
          </a:xfrm>
        </p:spPr>
        <p:txBody>
          <a:bodyPr/>
          <a:lstStyle>
            <a:lvl1pPr algn="l">
              <a:defRPr sz="3400">
                <a:solidFill>
                  <a:schemeClr val="bg2"/>
                </a:solidFill>
              </a:defRPr>
            </a:lvl1pPr>
          </a:lstStyle>
          <a:p>
            <a:pPr lvl="0"/>
            <a:r>
              <a:rPr lang="en-US"/>
              <a:t>Click to edit Master text styles</a:t>
            </a:r>
          </a:p>
        </p:txBody>
      </p:sp>
      <p:sp>
        <p:nvSpPr>
          <p:cNvPr id="3" name="Rectangle 2">
            <a:extLst>
              <a:ext uri="{FF2B5EF4-FFF2-40B4-BE49-F238E27FC236}">
                <a16:creationId xmlns:a16="http://schemas.microsoft.com/office/drawing/2014/main" id="{03168E40-D19C-AE13-A137-D143B7520DBA}"/>
              </a:ext>
            </a:extLst>
          </p:cNvPr>
          <p:cNvSpPr/>
          <p:nvPr userDrawn="1"/>
        </p:nvSpPr>
        <p:spPr>
          <a:xfrm>
            <a:off x="445477" y="2590800"/>
            <a:ext cx="1570892" cy="117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id="{205CEC5F-0F7D-A617-D0AC-08CA55D7C829}"/>
              </a:ext>
            </a:extLst>
          </p:cNvPr>
          <p:cNvPicPr>
            <a:picLocks noChangeAspect="1"/>
          </p:cNvPicPr>
          <p:nvPr userDrawn="1"/>
        </p:nvPicPr>
        <p:blipFill>
          <a:blip r:embed="rId3"/>
          <a:srcRect/>
          <a:stretch/>
        </p:blipFill>
        <p:spPr>
          <a:xfrm>
            <a:off x="11505064" y="6492259"/>
            <a:ext cx="277504" cy="277504"/>
          </a:xfrm>
          <a:prstGeom prst="rect">
            <a:avLst/>
          </a:prstGeom>
        </p:spPr>
      </p:pic>
    </p:spTree>
    <p:extLst>
      <p:ext uri="{BB962C8B-B14F-4D97-AF65-F5344CB8AC3E}">
        <p14:creationId xmlns:p14="http://schemas.microsoft.com/office/powerpoint/2010/main" val="2670593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CFC6-E91A-81BF-9AAB-B4779C942D01}"/>
              </a:ext>
            </a:extLst>
          </p:cNvPr>
          <p:cNvSpPr>
            <a:spLocks noGrp="1"/>
          </p:cNvSpPr>
          <p:nvPr>
            <p:ph type="title"/>
          </p:nvPr>
        </p:nvSpPr>
        <p:spPr>
          <a:xfrm>
            <a:off x="274320" y="365125"/>
            <a:ext cx="11079480" cy="915035"/>
          </a:xfrm>
        </p:spPr>
        <p:txBody>
          <a:bodyPr anchor="t">
            <a:noAutofit/>
          </a:bodyPr>
          <a:lstStyle>
            <a:lvl1pPr>
              <a:defRPr sz="30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6C5CB5E-3D2E-81B2-6CD6-9D3455170979}"/>
              </a:ext>
            </a:extLst>
          </p:cNvPr>
          <p:cNvSpPr>
            <a:spLocks noGrp="1"/>
          </p:cNvSpPr>
          <p:nvPr>
            <p:ph idx="1"/>
          </p:nvPr>
        </p:nvSpPr>
        <p:spPr>
          <a:xfrm>
            <a:off x="274320" y="1760311"/>
            <a:ext cx="10515600" cy="4351338"/>
          </a:xfrm>
        </p:spPr>
        <p:txBody>
          <a:bodyPr/>
          <a:lstStyle>
            <a:lvl1pPr marL="0" indent="0">
              <a:buNone/>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890EC-D2AB-D80B-AEE2-53F54600145D}"/>
              </a:ext>
            </a:extLst>
          </p:cNvPr>
          <p:cNvSpPr>
            <a:spLocks noGrp="1"/>
          </p:cNvSpPr>
          <p:nvPr>
            <p:ph type="dt" sz="half" idx="10"/>
          </p:nvPr>
        </p:nvSpPr>
        <p:spPr/>
        <p:txBody>
          <a:bodyPr/>
          <a:lstStyle/>
          <a:p>
            <a:fld id="{D317D2E2-2FC7-FB42-A3CE-1E6F525B29C8}" type="datetime1">
              <a:rPr lang="en-US" smtClean="0"/>
              <a:t>10/24/2023</a:t>
            </a:fld>
            <a:endParaRPr lang="en-US"/>
          </a:p>
        </p:txBody>
      </p:sp>
      <p:sp>
        <p:nvSpPr>
          <p:cNvPr id="5" name="Footer Placeholder 4">
            <a:extLst>
              <a:ext uri="{FF2B5EF4-FFF2-40B4-BE49-F238E27FC236}">
                <a16:creationId xmlns:a16="http://schemas.microsoft.com/office/drawing/2014/main" id="{3189E498-CD98-E76A-0823-A064D02CD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2D832-21DE-2927-D2A4-592E7D319DF2}"/>
              </a:ext>
            </a:extLst>
          </p:cNvPr>
          <p:cNvSpPr>
            <a:spLocks noGrp="1"/>
          </p:cNvSpPr>
          <p:nvPr>
            <p:ph type="sldNum" sz="quarter" idx="12"/>
          </p:nvPr>
        </p:nvSpPr>
        <p:spPr>
          <a:xfrm>
            <a:off x="11889210" y="6517782"/>
            <a:ext cx="355798" cy="365125"/>
          </a:xfrm>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253254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A32B-CF18-AFED-EF54-7F1FC4F3CE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0463B6-A167-FE33-0C95-07F5C1E13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FE7C23-EDA5-1DC3-9EDD-1B28DBA26AA4}"/>
              </a:ext>
            </a:extLst>
          </p:cNvPr>
          <p:cNvSpPr>
            <a:spLocks noGrp="1"/>
          </p:cNvSpPr>
          <p:nvPr>
            <p:ph type="dt" sz="half" idx="10"/>
          </p:nvPr>
        </p:nvSpPr>
        <p:spPr/>
        <p:txBody>
          <a:bodyPr/>
          <a:lstStyle/>
          <a:p>
            <a:fld id="{473013F7-E85A-314C-9722-B218017C7B10}" type="datetime1">
              <a:rPr lang="en-US" smtClean="0"/>
              <a:t>10/24/2023</a:t>
            </a:fld>
            <a:endParaRPr lang="en-US"/>
          </a:p>
        </p:txBody>
      </p:sp>
      <p:sp>
        <p:nvSpPr>
          <p:cNvPr id="5" name="Footer Placeholder 4">
            <a:extLst>
              <a:ext uri="{FF2B5EF4-FFF2-40B4-BE49-F238E27FC236}">
                <a16:creationId xmlns:a16="http://schemas.microsoft.com/office/drawing/2014/main" id="{6B02CF08-573A-7AE5-65CC-C7029D25E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66C58-BD67-28F7-8B21-80AFD291603F}"/>
              </a:ext>
            </a:extLst>
          </p:cNvPr>
          <p:cNvSpPr>
            <a:spLocks noGrp="1"/>
          </p:cNvSpPr>
          <p:nvPr>
            <p:ph type="sldNum" sz="quarter" idx="12"/>
          </p:nvPr>
        </p:nvSpPr>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1668196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Waste Solu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D25EC7-E7C6-5056-1FBF-3052C52549C1}"/>
              </a:ext>
            </a:extLst>
          </p:cNvPr>
          <p:cNvSpPr>
            <a:spLocks noGrp="1"/>
          </p:cNvSpPr>
          <p:nvPr>
            <p:ph type="sldNum" sz="quarter" idx="10"/>
          </p:nvPr>
        </p:nvSpPr>
        <p:spPr/>
        <p:txBody>
          <a:bodyPr/>
          <a:lstStyle/>
          <a:p>
            <a:fld id="{DDECE8B6-BF58-C242-89D7-3586880C204B}" type="slidenum">
              <a:rPr lang="en-US" smtClean="0"/>
              <a:pPr/>
              <a:t>‹#›</a:t>
            </a:fld>
            <a:endParaRPr lang="en-US"/>
          </a:p>
        </p:txBody>
      </p:sp>
      <p:sp>
        <p:nvSpPr>
          <p:cNvPr id="47" name="Rectangle 46">
            <a:extLst>
              <a:ext uri="{FF2B5EF4-FFF2-40B4-BE49-F238E27FC236}">
                <a16:creationId xmlns:a16="http://schemas.microsoft.com/office/drawing/2014/main" id="{109338A1-76D9-E3B5-6EE1-8B5CCCF45A8C}"/>
              </a:ext>
            </a:extLst>
          </p:cNvPr>
          <p:cNvSpPr/>
          <p:nvPr userDrawn="1"/>
        </p:nvSpPr>
        <p:spPr>
          <a:xfrm>
            <a:off x="-17904" y="-1"/>
            <a:ext cx="3019254" cy="6875263"/>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k Pro" panose="020B0504020201010104" pitchFamily="34" charset="77"/>
            </a:endParaRPr>
          </a:p>
        </p:txBody>
      </p:sp>
      <p:cxnSp>
        <p:nvCxnSpPr>
          <p:cNvPr id="57" name="Straight Connector 56">
            <a:extLst>
              <a:ext uri="{FF2B5EF4-FFF2-40B4-BE49-F238E27FC236}">
                <a16:creationId xmlns:a16="http://schemas.microsoft.com/office/drawing/2014/main" id="{E49F4289-3186-C7BF-ABD7-23A2DFB0A00B}"/>
              </a:ext>
            </a:extLst>
          </p:cNvPr>
          <p:cNvCxnSpPr>
            <a:cxnSpLocks/>
          </p:cNvCxnSpPr>
          <p:nvPr userDrawn="1"/>
        </p:nvCxnSpPr>
        <p:spPr>
          <a:xfrm>
            <a:off x="3001350" y="-17262"/>
            <a:ext cx="0" cy="6875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785AE17-3445-19F0-D881-60759BF7AC0D}"/>
              </a:ext>
            </a:extLst>
          </p:cNvPr>
          <p:cNvSpPr>
            <a:spLocks noGrp="1"/>
          </p:cNvSpPr>
          <p:nvPr>
            <p:ph type="body" sz="quarter" idx="11" hasCustomPrompt="1"/>
          </p:nvPr>
        </p:nvSpPr>
        <p:spPr>
          <a:xfrm>
            <a:off x="358775" y="2831001"/>
            <a:ext cx="2290763" cy="1195998"/>
          </a:xfrm>
        </p:spPr>
        <p:txBody>
          <a:bodyPr/>
          <a:lstStyle>
            <a:lvl1pPr>
              <a:defRPr sz="3000">
                <a:solidFill>
                  <a:schemeClr val="bg2"/>
                </a:solidFill>
              </a:defRPr>
            </a:lvl1pPr>
          </a:lstStyle>
          <a:p>
            <a:pPr lvl="0"/>
            <a:r>
              <a:rPr lang="en-US"/>
              <a:t>Plastics </a:t>
            </a:r>
            <a:br>
              <a:rPr lang="en-US"/>
            </a:br>
            <a:r>
              <a:rPr lang="en-US"/>
              <a:t>Renewal</a:t>
            </a:r>
            <a:br>
              <a:rPr lang="en-US"/>
            </a:br>
            <a:r>
              <a:rPr lang="en-US"/>
              <a:t>Technology</a:t>
            </a:r>
          </a:p>
        </p:txBody>
      </p:sp>
    </p:spTree>
    <p:extLst>
      <p:ext uri="{BB962C8B-B14F-4D97-AF65-F5344CB8AC3E}">
        <p14:creationId xmlns:p14="http://schemas.microsoft.com/office/powerpoint/2010/main" val="3355822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2A4A-F0BE-89A6-BFBE-A94F9C7E0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955258-C9D0-0D86-A922-BC98BF9A87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016F46-8EEB-50D3-38D4-325E1F7E81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305AE3-6F43-CF51-8F4D-1C07A7B6DA65}"/>
              </a:ext>
            </a:extLst>
          </p:cNvPr>
          <p:cNvSpPr>
            <a:spLocks noGrp="1"/>
          </p:cNvSpPr>
          <p:nvPr>
            <p:ph type="dt" sz="half" idx="10"/>
          </p:nvPr>
        </p:nvSpPr>
        <p:spPr/>
        <p:txBody>
          <a:bodyPr/>
          <a:lstStyle/>
          <a:p>
            <a:fld id="{A96980E7-5684-4749-9AB8-A633C8423B83}" type="datetime1">
              <a:rPr lang="en-US" smtClean="0"/>
              <a:t>10/24/2023</a:t>
            </a:fld>
            <a:endParaRPr lang="en-US"/>
          </a:p>
        </p:txBody>
      </p:sp>
      <p:sp>
        <p:nvSpPr>
          <p:cNvPr id="6" name="Footer Placeholder 5">
            <a:extLst>
              <a:ext uri="{FF2B5EF4-FFF2-40B4-BE49-F238E27FC236}">
                <a16:creationId xmlns:a16="http://schemas.microsoft.com/office/drawing/2014/main" id="{495B6141-12B3-2F01-8D7F-2AC5FBA52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B360D-CF48-5273-14FC-475A949A9B0D}"/>
              </a:ext>
            </a:extLst>
          </p:cNvPr>
          <p:cNvSpPr>
            <a:spLocks noGrp="1"/>
          </p:cNvSpPr>
          <p:nvPr>
            <p:ph type="sldNum" sz="quarter" idx="12"/>
          </p:nvPr>
        </p:nvSpPr>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3378249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CD2C-3DA2-9618-5839-A393F10F1A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FAFA11-4F6F-0108-BF38-422BA772B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6060C0-2972-9309-AF36-D6D6CE4B79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0D279F-1ECD-0CAC-67B9-2E2BB10394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DD1122-E4FF-AE07-FD61-31936475E7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60003C-29B3-6F85-92DF-D4A81B2F88A7}"/>
              </a:ext>
            </a:extLst>
          </p:cNvPr>
          <p:cNvSpPr>
            <a:spLocks noGrp="1"/>
          </p:cNvSpPr>
          <p:nvPr>
            <p:ph type="dt" sz="half" idx="10"/>
          </p:nvPr>
        </p:nvSpPr>
        <p:spPr/>
        <p:txBody>
          <a:bodyPr/>
          <a:lstStyle/>
          <a:p>
            <a:fld id="{E822F1D1-BB6A-934D-BA65-7343E0B7DEC4}" type="datetime1">
              <a:rPr lang="en-US" smtClean="0"/>
              <a:t>10/24/2023</a:t>
            </a:fld>
            <a:endParaRPr lang="en-US"/>
          </a:p>
        </p:txBody>
      </p:sp>
      <p:sp>
        <p:nvSpPr>
          <p:cNvPr id="8" name="Footer Placeholder 7">
            <a:extLst>
              <a:ext uri="{FF2B5EF4-FFF2-40B4-BE49-F238E27FC236}">
                <a16:creationId xmlns:a16="http://schemas.microsoft.com/office/drawing/2014/main" id="{21E3CB15-FC7D-7040-A0AC-A83368A3DE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22FB85-A23E-07CA-C8B7-0AFB6BC0EF67}"/>
              </a:ext>
            </a:extLst>
          </p:cNvPr>
          <p:cNvSpPr>
            <a:spLocks noGrp="1"/>
          </p:cNvSpPr>
          <p:nvPr>
            <p:ph type="sldNum" sz="quarter" idx="12"/>
          </p:nvPr>
        </p:nvSpPr>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420548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C541-E68E-9B38-2FF1-5A91149BEC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599726-6735-C8BB-3001-86B24CABA5ED}"/>
              </a:ext>
            </a:extLst>
          </p:cNvPr>
          <p:cNvSpPr>
            <a:spLocks noGrp="1"/>
          </p:cNvSpPr>
          <p:nvPr>
            <p:ph type="dt" sz="half" idx="10"/>
          </p:nvPr>
        </p:nvSpPr>
        <p:spPr/>
        <p:txBody>
          <a:bodyPr/>
          <a:lstStyle/>
          <a:p>
            <a:fld id="{115F6A73-AAB5-E14A-A99F-FAE169A1C513}" type="datetime1">
              <a:rPr lang="en-US" smtClean="0"/>
              <a:t>10/24/2023</a:t>
            </a:fld>
            <a:endParaRPr lang="en-US"/>
          </a:p>
        </p:txBody>
      </p:sp>
      <p:sp>
        <p:nvSpPr>
          <p:cNvPr id="4" name="Footer Placeholder 3">
            <a:extLst>
              <a:ext uri="{FF2B5EF4-FFF2-40B4-BE49-F238E27FC236}">
                <a16:creationId xmlns:a16="http://schemas.microsoft.com/office/drawing/2014/main" id="{FBE17070-789A-63DD-5F83-D931CD9C35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6AB3A-B6E3-4FE2-112B-4C88CA2B323F}"/>
              </a:ext>
            </a:extLst>
          </p:cNvPr>
          <p:cNvSpPr>
            <a:spLocks noGrp="1"/>
          </p:cNvSpPr>
          <p:nvPr>
            <p:ph type="sldNum" sz="quarter" idx="12"/>
          </p:nvPr>
        </p:nvSpPr>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1809742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53D5F-6A77-E282-B607-1294B8249B42}"/>
              </a:ext>
            </a:extLst>
          </p:cNvPr>
          <p:cNvSpPr>
            <a:spLocks noGrp="1"/>
          </p:cNvSpPr>
          <p:nvPr>
            <p:ph type="dt" sz="half" idx="10"/>
          </p:nvPr>
        </p:nvSpPr>
        <p:spPr/>
        <p:txBody>
          <a:bodyPr/>
          <a:lstStyle/>
          <a:p>
            <a:fld id="{B6C67677-D05D-FE4C-A7D6-F5B70A43446B}" type="datetime1">
              <a:rPr lang="en-US" smtClean="0"/>
              <a:t>10/24/2023</a:t>
            </a:fld>
            <a:endParaRPr lang="en-US"/>
          </a:p>
        </p:txBody>
      </p:sp>
      <p:sp>
        <p:nvSpPr>
          <p:cNvPr id="3" name="Footer Placeholder 2">
            <a:extLst>
              <a:ext uri="{FF2B5EF4-FFF2-40B4-BE49-F238E27FC236}">
                <a16:creationId xmlns:a16="http://schemas.microsoft.com/office/drawing/2014/main" id="{FC784BAB-41AC-60FF-968D-33DC7B0388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5FFE27-69A1-0549-7790-7AF35AAFF382}"/>
              </a:ext>
            </a:extLst>
          </p:cNvPr>
          <p:cNvSpPr>
            <a:spLocks noGrp="1"/>
          </p:cNvSpPr>
          <p:nvPr>
            <p:ph type="sldNum" sz="quarter" idx="12"/>
          </p:nvPr>
        </p:nvSpPr>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3268679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280FD-F08C-EEB7-7BB5-FF005CCEC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17EDB9-00EA-E3D6-8DA8-9E613E9691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E6B004-2751-5603-C8B1-3B586E262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29B9-CB77-C026-C799-01311BDF797A}"/>
              </a:ext>
            </a:extLst>
          </p:cNvPr>
          <p:cNvSpPr>
            <a:spLocks noGrp="1"/>
          </p:cNvSpPr>
          <p:nvPr>
            <p:ph type="dt" sz="half" idx="10"/>
          </p:nvPr>
        </p:nvSpPr>
        <p:spPr/>
        <p:txBody>
          <a:bodyPr/>
          <a:lstStyle/>
          <a:p>
            <a:fld id="{34BFFF1A-5EF3-2544-ADDC-103C24F90A31}" type="datetime1">
              <a:rPr lang="en-US" smtClean="0"/>
              <a:t>10/24/2023</a:t>
            </a:fld>
            <a:endParaRPr lang="en-US"/>
          </a:p>
        </p:txBody>
      </p:sp>
      <p:sp>
        <p:nvSpPr>
          <p:cNvPr id="6" name="Footer Placeholder 5">
            <a:extLst>
              <a:ext uri="{FF2B5EF4-FFF2-40B4-BE49-F238E27FC236}">
                <a16:creationId xmlns:a16="http://schemas.microsoft.com/office/drawing/2014/main" id="{D4942021-C2C4-3430-DB3F-FEB2028E8B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11E3E8-6DFC-4EBB-815D-5C79CD896C16}"/>
              </a:ext>
            </a:extLst>
          </p:cNvPr>
          <p:cNvSpPr>
            <a:spLocks noGrp="1"/>
          </p:cNvSpPr>
          <p:nvPr>
            <p:ph type="sldNum" sz="quarter" idx="12"/>
          </p:nvPr>
        </p:nvSpPr>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208506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5625-1B3B-5A46-15BA-F6284A91B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973E0-DBC7-7200-D72C-ED686FE38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45C254-BD76-145F-4954-8FF694933D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E88572-39C9-C0FD-F51A-897ECF67593F}"/>
              </a:ext>
            </a:extLst>
          </p:cNvPr>
          <p:cNvSpPr>
            <a:spLocks noGrp="1"/>
          </p:cNvSpPr>
          <p:nvPr>
            <p:ph type="dt" sz="half" idx="10"/>
          </p:nvPr>
        </p:nvSpPr>
        <p:spPr/>
        <p:txBody>
          <a:bodyPr/>
          <a:lstStyle/>
          <a:p>
            <a:fld id="{0A3537E6-93CA-6148-A4E9-D70A1517ACCC}" type="datetime1">
              <a:rPr lang="en-US" smtClean="0"/>
              <a:t>10/24/2023</a:t>
            </a:fld>
            <a:endParaRPr lang="en-US"/>
          </a:p>
        </p:txBody>
      </p:sp>
      <p:sp>
        <p:nvSpPr>
          <p:cNvPr id="6" name="Footer Placeholder 5">
            <a:extLst>
              <a:ext uri="{FF2B5EF4-FFF2-40B4-BE49-F238E27FC236}">
                <a16:creationId xmlns:a16="http://schemas.microsoft.com/office/drawing/2014/main" id="{F70B1995-468C-54FB-ED19-A2508E560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C998B5-8F10-3B77-1EA3-814B45E2F527}"/>
              </a:ext>
            </a:extLst>
          </p:cNvPr>
          <p:cNvSpPr>
            <a:spLocks noGrp="1"/>
          </p:cNvSpPr>
          <p:nvPr>
            <p:ph type="sldNum" sz="quarter" idx="12"/>
          </p:nvPr>
        </p:nvSpPr>
        <p:spPr/>
        <p:txBody>
          <a:bodyPr/>
          <a:lstStyle/>
          <a:p>
            <a:fld id="{DDECE8B6-BF58-C242-89D7-3586880C204B}" type="slidenum">
              <a:rPr lang="en-US" smtClean="0"/>
              <a:t>‹#›</a:t>
            </a:fld>
            <a:endParaRPr lang="en-US"/>
          </a:p>
        </p:txBody>
      </p:sp>
    </p:spTree>
    <p:extLst>
      <p:ext uri="{BB962C8B-B14F-4D97-AF65-F5344CB8AC3E}">
        <p14:creationId xmlns:p14="http://schemas.microsoft.com/office/powerpoint/2010/main" val="1465628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809D4-EDFA-F97F-F6D3-20684170B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260EFD-15F2-0C79-1E68-30B7980676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E6B3F-E992-895A-2257-E0579BB63A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ark Pro" panose="020B0504020201010104" pitchFamily="34" charset="77"/>
              </a:defRPr>
            </a:lvl1pPr>
          </a:lstStyle>
          <a:p>
            <a:fld id="{E46D9E06-989D-0E4E-8EFA-20C7C66AF34F}" type="datetime1">
              <a:rPr lang="en-US" smtClean="0"/>
              <a:t>10/24/2023</a:t>
            </a:fld>
            <a:endParaRPr lang="en-US"/>
          </a:p>
        </p:txBody>
      </p:sp>
      <p:sp>
        <p:nvSpPr>
          <p:cNvPr id="5" name="Footer Placeholder 4">
            <a:extLst>
              <a:ext uri="{FF2B5EF4-FFF2-40B4-BE49-F238E27FC236}">
                <a16:creationId xmlns:a16="http://schemas.microsoft.com/office/drawing/2014/main" id="{3302307B-2B10-56E3-337B-822B1F4E9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ark Pro" panose="020B0504020201010104" pitchFamily="34" charset="77"/>
              </a:defRPr>
            </a:lvl1pPr>
          </a:lstStyle>
          <a:p>
            <a:endParaRPr lang="en-US"/>
          </a:p>
        </p:txBody>
      </p:sp>
      <p:sp>
        <p:nvSpPr>
          <p:cNvPr id="6" name="Slide Number Placeholder 5">
            <a:extLst>
              <a:ext uri="{FF2B5EF4-FFF2-40B4-BE49-F238E27FC236}">
                <a16:creationId xmlns:a16="http://schemas.microsoft.com/office/drawing/2014/main" id="{AF28FD3D-95CA-BE28-0C5B-B9F5FE7EF451}"/>
              </a:ext>
            </a:extLst>
          </p:cNvPr>
          <p:cNvSpPr>
            <a:spLocks noGrp="1"/>
          </p:cNvSpPr>
          <p:nvPr>
            <p:ph type="sldNum" sz="quarter" idx="4"/>
          </p:nvPr>
        </p:nvSpPr>
        <p:spPr>
          <a:xfrm>
            <a:off x="11968724" y="6491968"/>
            <a:ext cx="223276" cy="365125"/>
          </a:xfrm>
          <a:prstGeom prst="rect">
            <a:avLst/>
          </a:prstGeom>
        </p:spPr>
        <p:txBody>
          <a:bodyPr vert="horz" lIns="91440" tIns="45720" rIns="91440" bIns="45720" rtlCol="0" anchor="ctr"/>
          <a:lstStyle>
            <a:lvl1pPr algn="ctr">
              <a:defRPr sz="900" b="0" i="0">
                <a:solidFill>
                  <a:schemeClr val="accent1"/>
                </a:solidFill>
                <a:latin typeface="Mark Pro" panose="020B0504020201010104" pitchFamily="34" charset="77"/>
              </a:defRPr>
            </a:lvl1pPr>
          </a:lstStyle>
          <a:p>
            <a:fld id="{DDECE8B6-BF58-C242-89D7-3586880C204B}" type="slidenum">
              <a:rPr lang="en-US" smtClean="0"/>
              <a:pPr/>
              <a:t>‹#›</a:t>
            </a:fld>
            <a:endParaRPr lang="en-US"/>
          </a:p>
        </p:txBody>
      </p:sp>
      <p:pic>
        <p:nvPicPr>
          <p:cNvPr id="7" name="Picture 6">
            <a:extLst>
              <a:ext uri="{FF2B5EF4-FFF2-40B4-BE49-F238E27FC236}">
                <a16:creationId xmlns:a16="http://schemas.microsoft.com/office/drawing/2014/main" id="{1B8B311E-2FB6-2777-9F43-E8E058B06403}"/>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1753862" y="6566148"/>
            <a:ext cx="223276" cy="223276"/>
          </a:xfrm>
          <a:prstGeom prst="rect">
            <a:avLst/>
          </a:prstGeom>
        </p:spPr>
      </p:pic>
    </p:spTree>
    <p:extLst>
      <p:ext uri="{BB962C8B-B14F-4D97-AF65-F5344CB8AC3E}">
        <p14:creationId xmlns:p14="http://schemas.microsoft.com/office/powerpoint/2010/main" val="304055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Mark Pro" panose="020B05040202010101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809D4-EDFA-F97F-F6D3-20684170BF79}"/>
              </a:ext>
            </a:extLst>
          </p:cNvPr>
          <p:cNvSpPr>
            <a:spLocks noGrp="1"/>
          </p:cNvSpPr>
          <p:nvPr>
            <p:ph type="title"/>
          </p:nvPr>
        </p:nvSpPr>
        <p:spPr>
          <a:xfrm>
            <a:off x="333233" y="538270"/>
            <a:ext cx="11594910" cy="798441"/>
          </a:xfrm>
          <a:prstGeom prst="rect">
            <a:avLst/>
          </a:prstGeom>
        </p:spPr>
        <p:txBody>
          <a:bodyPr vert="horz" lIns="0" tIns="0" rIns="0" bIns="0" rtlCol="0" anchor="b">
            <a:normAutofit/>
          </a:bodyPr>
          <a:lstStyle/>
          <a:p>
            <a:r>
              <a:rPr lang="en-US"/>
              <a:t>Add title</a:t>
            </a:r>
          </a:p>
        </p:txBody>
      </p:sp>
      <p:sp>
        <p:nvSpPr>
          <p:cNvPr id="3" name="Text Placeholder 2">
            <a:extLst>
              <a:ext uri="{FF2B5EF4-FFF2-40B4-BE49-F238E27FC236}">
                <a16:creationId xmlns:a16="http://schemas.microsoft.com/office/drawing/2014/main" id="{9A260EFD-15F2-0C79-1E68-30B798067624}"/>
              </a:ext>
            </a:extLst>
          </p:cNvPr>
          <p:cNvSpPr>
            <a:spLocks noGrp="1"/>
          </p:cNvSpPr>
          <p:nvPr>
            <p:ph type="body" idx="1"/>
          </p:nvPr>
        </p:nvSpPr>
        <p:spPr>
          <a:xfrm>
            <a:off x="333233" y="1670861"/>
            <a:ext cx="1159491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28FD3D-95CA-BE28-0C5B-B9F5FE7EF451}"/>
              </a:ext>
            </a:extLst>
          </p:cNvPr>
          <p:cNvSpPr>
            <a:spLocks noGrp="1"/>
          </p:cNvSpPr>
          <p:nvPr>
            <p:ph type="sldNum" sz="quarter" idx="4"/>
          </p:nvPr>
        </p:nvSpPr>
        <p:spPr>
          <a:xfrm>
            <a:off x="11774343" y="6540547"/>
            <a:ext cx="409432" cy="180928"/>
          </a:xfrm>
          <a:prstGeom prst="rect">
            <a:avLst/>
          </a:prstGeom>
        </p:spPr>
        <p:txBody>
          <a:bodyPr vert="horz" lIns="91440" tIns="45720" rIns="91440" bIns="45720" rtlCol="0" anchor="ctr"/>
          <a:lstStyle>
            <a:lvl1pPr algn="ctr">
              <a:defRPr sz="800" b="0" i="0">
                <a:solidFill>
                  <a:schemeClr val="tx1"/>
                </a:solidFill>
                <a:latin typeface="Mark Pro" panose="020B0504020201010104" pitchFamily="34" charset="77"/>
              </a:defRPr>
            </a:lvl1pPr>
          </a:lstStyle>
          <a:p>
            <a:fld id="{DDECE8B6-BF58-C242-89D7-3586880C204B}" type="slidenum">
              <a:rPr lang="en-US" smtClean="0"/>
              <a:pPr/>
              <a:t>‹#›</a:t>
            </a:fld>
            <a:endParaRPr lang="en-US"/>
          </a:p>
        </p:txBody>
      </p:sp>
      <p:pic>
        <p:nvPicPr>
          <p:cNvPr id="10" name="Picture 9" descr="A picture containing text, sign, outdoor, street&#10;&#10;Description automatically generated">
            <a:extLst>
              <a:ext uri="{FF2B5EF4-FFF2-40B4-BE49-F238E27FC236}">
                <a16:creationId xmlns:a16="http://schemas.microsoft.com/office/drawing/2014/main" id="{541A2EF9-C005-207D-C4D1-A3E916F9610C}"/>
              </a:ext>
            </a:extLst>
          </p:cNvPr>
          <p:cNvPicPr>
            <a:picLocks noChangeAspect="1"/>
          </p:cNvPicPr>
          <p:nvPr userDrawn="1"/>
        </p:nvPicPr>
        <p:blipFill>
          <a:blip r:embed="rId20"/>
          <a:stretch>
            <a:fillRect/>
          </a:stretch>
        </p:blipFill>
        <p:spPr>
          <a:xfrm>
            <a:off x="11496839" y="6492259"/>
            <a:ext cx="277504" cy="277504"/>
          </a:xfrm>
          <a:prstGeom prst="rect">
            <a:avLst/>
          </a:prstGeom>
        </p:spPr>
      </p:pic>
    </p:spTree>
    <p:extLst>
      <p:ext uri="{BB962C8B-B14F-4D97-AF65-F5344CB8AC3E}">
        <p14:creationId xmlns:p14="http://schemas.microsoft.com/office/powerpoint/2010/main" val="3040553193"/>
      </p:ext>
    </p:extLst>
  </p:cSld>
  <p:clrMap bg1="lt1" tx1="dk1" bg2="lt2" tx2="dk2" accent1="accent1" accent2="accent2" accent3="accent3" accent4="accent4" accent5="accent5" accent6="accent6" hlink="hlink" folHlink="folHlink"/>
  <p:sldLayoutIdLst>
    <p:sldLayoutId id="2147483694" r:id="rId1"/>
    <p:sldLayoutId id="2147483684" r:id="rId2"/>
    <p:sldLayoutId id="2147483685" r:id="rId3"/>
    <p:sldLayoutId id="2147483672" r:id="rId4"/>
    <p:sldLayoutId id="2147483664" r:id="rId5"/>
    <p:sldLayoutId id="2147483666" r:id="rId6"/>
    <p:sldLayoutId id="2147483669" r:id="rId7"/>
    <p:sldLayoutId id="2147483674" r:id="rId8"/>
    <p:sldLayoutId id="2147483671" r:id="rId9"/>
    <p:sldLayoutId id="2147483688" r:id="rId10"/>
    <p:sldLayoutId id="2147483689" r:id="rId11"/>
    <p:sldLayoutId id="2147483686" r:id="rId12"/>
    <p:sldLayoutId id="2147483687" r:id="rId13"/>
    <p:sldLayoutId id="2147483690" r:id="rId14"/>
    <p:sldLayoutId id="2147483668" r:id="rId15"/>
    <p:sldLayoutId id="2147483677" r:id="rId16"/>
    <p:sldLayoutId id="2147483691" r:id="rId17"/>
    <p:sldLayoutId id="2147483692" r:id="rId18"/>
  </p:sldLayoutIdLst>
  <p:hf hdr="0" ftr="0" dt="0"/>
  <p:txStyles>
    <p:titleStyle>
      <a:lvl1pPr algn="l" defTabSz="914400" rtl="0" eaLnBrk="1" latinLnBrk="0" hangingPunct="1">
        <a:lnSpc>
          <a:spcPct val="90000"/>
        </a:lnSpc>
        <a:spcBef>
          <a:spcPct val="0"/>
        </a:spcBef>
        <a:buNone/>
        <a:defRPr sz="3300" b="0" i="0" kern="1200">
          <a:solidFill>
            <a:schemeClr val="tx2"/>
          </a:solidFill>
          <a:latin typeface="Mark Pro" panose="020B05040202010101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ark Pro" panose="020B0504020201010104" pitchFamily="34" charset="77"/>
          <a:ea typeface="+mn-ea"/>
          <a:cs typeface="+mn-cs"/>
        </a:defRPr>
      </a:lvl1pPr>
      <a:lvl2pPr marL="458788" indent="-161925"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Mark Pro" panose="020B0504020201010104" pitchFamily="34" charset="77"/>
          <a:ea typeface="+mn-ea"/>
          <a:cs typeface="+mn-cs"/>
        </a:defRPr>
      </a:lvl2pPr>
      <a:lvl3pPr marL="863600" indent="-17462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Mark Pro" panose="020B0504020201010104" pitchFamily="34" charset="77"/>
          <a:ea typeface="+mn-ea"/>
          <a:cs typeface="+mn-cs"/>
        </a:defRPr>
      </a:lvl3pPr>
      <a:lvl4pPr marL="1201738" indent="-161925" algn="l" defTabSz="914400" rtl="0" eaLnBrk="1" latinLnBrk="0" hangingPunct="1">
        <a:lnSpc>
          <a:spcPct val="90000"/>
        </a:lnSpc>
        <a:spcBef>
          <a:spcPts val="500"/>
        </a:spcBef>
        <a:buFont typeface="Arial" panose="020B0604020202020204" pitchFamily="34" charset="0"/>
        <a:buChar char="•"/>
        <a:tabLst>
          <a:tab pos="1187450" algn="l"/>
        </a:tabLst>
        <a:defRPr sz="1800" b="0" i="0" kern="1200">
          <a:solidFill>
            <a:schemeClr val="tx1"/>
          </a:solidFill>
          <a:latin typeface="Mark Pro" panose="020B0504020201010104" pitchFamily="34" charset="77"/>
          <a:ea typeface="+mn-ea"/>
          <a:cs typeface="+mn-cs"/>
        </a:defRPr>
      </a:lvl4pPr>
      <a:lvl5pPr marL="1552575"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gif"/><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sciencedirect.com/science/article/abs/pii/S092134492200208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9.xml"/><Relationship Id="rId1" Type="http://schemas.openxmlformats.org/officeDocument/2006/relationships/video" Target="https://player.vimeo.com/video/548058034?app_id=122963" TargetMode="Externa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png"/><Relationship Id="rId2" Type="http://schemas.microsoft.com/office/2018/10/relationships/comments" Target="../comments/modernComment_11C_EF3202B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42DF589-4121-E763-6EB7-E97FE1983E4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528" y="6350"/>
            <a:ext cx="12203310" cy="6851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6964C3-7D3D-2DF7-495D-5265CD924AC4}"/>
              </a:ext>
            </a:extLst>
          </p:cNvPr>
          <p:cNvSpPr txBox="1"/>
          <p:nvPr/>
        </p:nvSpPr>
        <p:spPr>
          <a:xfrm>
            <a:off x="4888992" y="24384"/>
            <a:ext cx="184731" cy="369332"/>
          </a:xfrm>
          <a:prstGeom prst="rect">
            <a:avLst/>
          </a:prstGeom>
          <a:noFill/>
        </p:spPr>
        <p:txBody>
          <a:bodyPr wrap="none" rtlCol="0">
            <a:spAutoFit/>
          </a:bodyPr>
          <a:lstStyle/>
          <a:p>
            <a:endParaRPr lang="en-US"/>
          </a:p>
        </p:txBody>
      </p:sp>
      <p:pic>
        <p:nvPicPr>
          <p:cNvPr id="6" name="Picture 9">
            <a:extLst>
              <a:ext uri="{FF2B5EF4-FFF2-40B4-BE49-F238E27FC236}">
                <a16:creationId xmlns:a16="http://schemas.microsoft.com/office/drawing/2014/main" id="{D69C471C-8003-9EB4-1DB4-09DE73F610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18" y="5221350"/>
            <a:ext cx="3076970" cy="816726"/>
          </a:xfrm>
          <a:prstGeom prst="rect">
            <a:avLst/>
          </a:prstGeom>
        </p:spPr>
      </p:pic>
      <p:sp>
        <p:nvSpPr>
          <p:cNvPr id="11" name="Title 1">
            <a:extLst>
              <a:ext uri="{FF2B5EF4-FFF2-40B4-BE49-F238E27FC236}">
                <a16:creationId xmlns:a16="http://schemas.microsoft.com/office/drawing/2014/main" id="{71DC61FE-8428-CA0D-A0E6-29CD7BE563A9}"/>
              </a:ext>
            </a:extLst>
          </p:cNvPr>
          <p:cNvSpPr>
            <a:spLocks noGrp="1"/>
          </p:cNvSpPr>
          <p:nvPr>
            <p:ph type="ctrTitle"/>
          </p:nvPr>
        </p:nvSpPr>
        <p:spPr>
          <a:xfrm>
            <a:off x="631503" y="2584581"/>
            <a:ext cx="10077825" cy="844420"/>
          </a:xfrm>
        </p:spPr>
        <p:txBody>
          <a:bodyPr lIns="0" tIns="0" rIns="0" bIns="0" anchor="t">
            <a:noAutofit/>
          </a:bodyPr>
          <a:lstStyle/>
          <a:p>
            <a:pPr algn="l"/>
            <a:r>
              <a:rPr lang="en-US">
                <a:solidFill>
                  <a:schemeClr val="bg2"/>
                </a:solidFill>
                <a:latin typeface="Mark Pro"/>
              </a:rPr>
              <a:t>Brightmark</a:t>
            </a:r>
            <a:endParaRPr lang="en-US">
              <a:solidFill>
                <a:schemeClr val="bg2"/>
              </a:solidFill>
            </a:endParaRPr>
          </a:p>
        </p:txBody>
      </p:sp>
      <p:sp>
        <p:nvSpPr>
          <p:cNvPr id="13" name="Title 1">
            <a:extLst>
              <a:ext uri="{FF2B5EF4-FFF2-40B4-BE49-F238E27FC236}">
                <a16:creationId xmlns:a16="http://schemas.microsoft.com/office/drawing/2014/main" id="{D33A42FE-04D5-F6F0-BC4C-0A8656402FBA}"/>
              </a:ext>
            </a:extLst>
          </p:cNvPr>
          <p:cNvSpPr txBox="1">
            <a:spLocks/>
          </p:cNvSpPr>
          <p:nvPr/>
        </p:nvSpPr>
        <p:spPr>
          <a:xfrm>
            <a:off x="631503" y="3599348"/>
            <a:ext cx="10077825" cy="375595"/>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b="0" i="0" kern="1200">
                <a:solidFill>
                  <a:schemeClr val="tx1"/>
                </a:solidFill>
                <a:latin typeface="Mark Pro" panose="020B0504020201010104" pitchFamily="34" charset="77"/>
                <a:ea typeface="+mj-ea"/>
                <a:cs typeface="+mj-cs"/>
              </a:defRPr>
            </a:lvl1pPr>
          </a:lstStyle>
          <a:p>
            <a:pPr algn="l"/>
            <a:r>
              <a:rPr lang="en-US" sz="3000">
                <a:solidFill>
                  <a:schemeClr val="bg2"/>
                </a:solidFill>
                <a:latin typeface="Mark Pro"/>
              </a:rPr>
              <a:t>We're on a mission to Reimagine Waste.</a:t>
            </a:r>
            <a:endParaRPr lang="en-US" sz="3000">
              <a:solidFill>
                <a:schemeClr val="bg2"/>
              </a:solidFill>
            </a:endParaRPr>
          </a:p>
        </p:txBody>
      </p:sp>
      <p:sp>
        <p:nvSpPr>
          <p:cNvPr id="14" name="object 3">
            <a:extLst>
              <a:ext uri="{FF2B5EF4-FFF2-40B4-BE49-F238E27FC236}">
                <a16:creationId xmlns:a16="http://schemas.microsoft.com/office/drawing/2014/main" id="{2EC47557-BD9D-A84B-3C4B-50B9ED01F7C5}"/>
              </a:ext>
            </a:extLst>
          </p:cNvPr>
          <p:cNvSpPr txBox="1">
            <a:spLocks/>
          </p:cNvSpPr>
          <p:nvPr/>
        </p:nvSpPr>
        <p:spPr>
          <a:xfrm>
            <a:off x="8462075" y="5546220"/>
            <a:ext cx="2964107" cy="44922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810"/>
              </a:lnSpc>
              <a:spcBef>
                <a:spcPts val="235"/>
              </a:spcBef>
              <a:buNone/>
            </a:pPr>
            <a:r>
              <a:rPr lang="en-US" sz="1400" b="1">
                <a:solidFill>
                  <a:schemeClr val="bg2"/>
                </a:solidFill>
              </a:rPr>
              <a:t>BRIGHTMARK.COM</a:t>
            </a:r>
            <a:br>
              <a:rPr lang="en-US" sz="1400" b="1">
                <a:solidFill>
                  <a:schemeClr val="bg2"/>
                </a:solidFill>
                <a:cs typeface="Arial"/>
              </a:rPr>
            </a:br>
            <a:r>
              <a:rPr lang="en-US" sz="1400" b="1">
                <a:solidFill>
                  <a:schemeClr val="bg2"/>
                </a:solidFill>
                <a:cs typeface="Arial"/>
              </a:rPr>
              <a:t>@brightmark</a:t>
            </a:r>
            <a:endParaRPr lang="en-US" sz="1400" b="1">
              <a:solidFill>
                <a:schemeClr val="bg2"/>
              </a:solidFill>
            </a:endParaRPr>
          </a:p>
        </p:txBody>
      </p:sp>
      <p:sp>
        <p:nvSpPr>
          <p:cNvPr id="2" name="Slide Number Placeholder 1">
            <a:extLst>
              <a:ext uri="{FF2B5EF4-FFF2-40B4-BE49-F238E27FC236}">
                <a16:creationId xmlns:a16="http://schemas.microsoft.com/office/drawing/2014/main" id="{4C47C966-0B77-AAA5-73F5-E108BDD9E26D}"/>
              </a:ext>
            </a:extLst>
          </p:cNvPr>
          <p:cNvSpPr>
            <a:spLocks noGrp="1"/>
          </p:cNvSpPr>
          <p:nvPr>
            <p:ph type="sldNum" sz="quarter" idx="12"/>
          </p:nvPr>
        </p:nvSpPr>
        <p:spPr/>
        <p:txBody>
          <a:bodyPr/>
          <a:lstStyle/>
          <a:p>
            <a:fld id="{DDECE8B6-BF58-C242-89D7-3586880C204B}" type="slidenum">
              <a:rPr lang="en-US" smtClean="0"/>
              <a:t>1</a:t>
            </a:fld>
            <a:endParaRPr lang="en-US"/>
          </a:p>
        </p:txBody>
      </p:sp>
    </p:spTree>
    <p:extLst>
      <p:ext uri="{BB962C8B-B14F-4D97-AF65-F5344CB8AC3E}">
        <p14:creationId xmlns:p14="http://schemas.microsoft.com/office/powerpoint/2010/main" val="1723920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C70511E-A1A3-9DF5-E5BD-075467C74C18}"/>
              </a:ext>
            </a:extLst>
          </p:cNvPr>
          <p:cNvCxnSpPr>
            <a:cxnSpLocks/>
          </p:cNvCxnSpPr>
          <p:nvPr/>
        </p:nvCxnSpPr>
        <p:spPr>
          <a:xfrm>
            <a:off x="3994420" y="-1"/>
            <a:ext cx="0" cy="6875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F8DFAC-61B1-F14E-922A-978CC1652EC1}"/>
              </a:ext>
            </a:extLst>
          </p:cNvPr>
          <p:cNvCxnSpPr>
            <a:cxnSpLocks/>
          </p:cNvCxnSpPr>
          <p:nvPr/>
        </p:nvCxnSpPr>
        <p:spPr>
          <a:xfrm>
            <a:off x="-9659" y="1132996"/>
            <a:ext cx="0" cy="58408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E1E478D-788F-5A45-66B8-AF092686D603}"/>
              </a:ext>
            </a:extLst>
          </p:cNvPr>
          <p:cNvSpPr/>
          <p:nvPr/>
        </p:nvSpPr>
        <p:spPr>
          <a:xfrm>
            <a:off x="-17905" y="-1"/>
            <a:ext cx="4004567" cy="6875263"/>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k Pro" panose="020B0504020201010104" pitchFamily="34" charset="77"/>
            </a:endParaRPr>
          </a:p>
        </p:txBody>
      </p:sp>
      <p:sp>
        <p:nvSpPr>
          <p:cNvPr id="76" name="Title 1">
            <a:extLst>
              <a:ext uri="{FF2B5EF4-FFF2-40B4-BE49-F238E27FC236}">
                <a16:creationId xmlns:a16="http://schemas.microsoft.com/office/drawing/2014/main" id="{56917496-77DF-CAE5-07DD-0FCD76C16515}"/>
              </a:ext>
            </a:extLst>
          </p:cNvPr>
          <p:cNvSpPr txBox="1">
            <a:spLocks/>
          </p:cNvSpPr>
          <p:nvPr/>
        </p:nvSpPr>
        <p:spPr>
          <a:xfrm>
            <a:off x="467843" y="1632642"/>
            <a:ext cx="3032110" cy="196164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0" i="0" kern="1200">
                <a:solidFill>
                  <a:schemeClr val="tx1"/>
                </a:solidFill>
                <a:latin typeface="Mark Pro" panose="020B0504020201010104" pitchFamily="34" charset="77"/>
                <a:ea typeface="+mj-ea"/>
                <a:cs typeface="+mj-cs"/>
              </a:defRPr>
            </a:lvl1pPr>
          </a:lstStyle>
          <a:p>
            <a:r>
              <a:rPr lang="en-US" sz="3000">
                <a:solidFill>
                  <a:schemeClr val="bg2"/>
                </a:solidFill>
                <a:cs typeface="Arial"/>
              </a:rPr>
              <a:t>Examples of plastic you can divert from your waste stream</a:t>
            </a:r>
          </a:p>
        </p:txBody>
      </p:sp>
      <p:sp>
        <p:nvSpPr>
          <p:cNvPr id="35" name="Slide Number Placeholder 34">
            <a:extLst>
              <a:ext uri="{FF2B5EF4-FFF2-40B4-BE49-F238E27FC236}">
                <a16:creationId xmlns:a16="http://schemas.microsoft.com/office/drawing/2014/main" id="{614372E1-048B-B271-0848-9A562B957E42}"/>
              </a:ext>
            </a:extLst>
          </p:cNvPr>
          <p:cNvSpPr>
            <a:spLocks noGrp="1"/>
          </p:cNvSpPr>
          <p:nvPr>
            <p:ph type="sldNum" sz="quarter" idx="12"/>
          </p:nvPr>
        </p:nvSpPr>
        <p:spPr>
          <a:xfrm>
            <a:off x="11824574" y="6517782"/>
            <a:ext cx="420434" cy="365125"/>
          </a:xfrm>
        </p:spPr>
        <p:txBody>
          <a:bodyPr/>
          <a:lstStyle/>
          <a:p>
            <a:fld id="{DDECE8B6-BF58-C242-89D7-3586880C204B}" type="slidenum">
              <a:rPr lang="en-US" smtClean="0"/>
              <a:t>10</a:t>
            </a:fld>
            <a:endParaRPr lang="en-US"/>
          </a:p>
        </p:txBody>
      </p:sp>
      <p:pic>
        <p:nvPicPr>
          <p:cNvPr id="25" name="Picture 24">
            <a:extLst>
              <a:ext uri="{FF2B5EF4-FFF2-40B4-BE49-F238E27FC236}">
                <a16:creationId xmlns:a16="http://schemas.microsoft.com/office/drawing/2014/main" id="{0698CCF6-C70D-39E4-E778-E7306E6A39FA}"/>
              </a:ext>
            </a:extLst>
          </p:cNvPr>
          <p:cNvPicPr>
            <a:picLocks noChangeAspect="1"/>
          </p:cNvPicPr>
          <p:nvPr/>
        </p:nvPicPr>
        <p:blipFill>
          <a:blip r:embed="rId2"/>
          <a:srcRect/>
          <a:stretch/>
        </p:blipFill>
        <p:spPr>
          <a:xfrm>
            <a:off x="4443470" y="468666"/>
            <a:ext cx="1399593" cy="1371600"/>
          </a:xfrm>
          <a:prstGeom prst="rect">
            <a:avLst/>
          </a:prstGeom>
          <a:ln w="15875">
            <a:noFill/>
          </a:ln>
        </p:spPr>
      </p:pic>
      <p:sp>
        <p:nvSpPr>
          <p:cNvPr id="3" name="Title 1">
            <a:extLst>
              <a:ext uri="{FF2B5EF4-FFF2-40B4-BE49-F238E27FC236}">
                <a16:creationId xmlns:a16="http://schemas.microsoft.com/office/drawing/2014/main" id="{A35E82F7-0365-AC75-9083-C0FADA0D943E}"/>
              </a:ext>
            </a:extLst>
          </p:cNvPr>
          <p:cNvSpPr txBox="1">
            <a:spLocks/>
          </p:cNvSpPr>
          <p:nvPr/>
        </p:nvSpPr>
        <p:spPr>
          <a:xfrm>
            <a:off x="467843" y="4008555"/>
            <a:ext cx="3005662" cy="52954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0" i="0" kern="1200">
                <a:solidFill>
                  <a:schemeClr val="tx1"/>
                </a:solidFill>
                <a:latin typeface="Mark Pro" panose="020B0504020201010104" pitchFamily="34" charset="77"/>
                <a:ea typeface="+mj-ea"/>
                <a:cs typeface="+mj-cs"/>
              </a:defRPr>
            </a:lvl1pPr>
          </a:lstStyle>
          <a:p>
            <a:r>
              <a:rPr lang="en-US" sz="1800">
                <a:solidFill>
                  <a:schemeClr val="bg2"/>
                </a:solidFill>
              </a:rPr>
              <a:t>From curbside and commercial places</a:t>
            </a:r>
          </a:p>
        </p:txBody>
      </p:sp>
      <p:sp>
        <p:nvSpPr>
          <p:cNvPr id="9" name="Rectangle 8">
            <a:extLst>
              <a:ext uri="{FF2B5EF4-FFF2-40B4-BE49-F238E27FC236}">
                <a16:creationId xmlns:a16="http://schemas.microsoft.com/office/drawing/2014/main" id="{57FA492E-61A2-C64D-058A-F5D8EAE2547F}"/>
              </a:ext>
            </a:extLst>
          </p:cNvPr>
          <p:cNvSpPr/>
          <p:nvPr/>
        </p:nvSpPr>
        <p:spPr>
          <a:xfrm flipV="1">
            <a:off x="467842" y="3732842"/>
            <a:ext cx="3005663"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orange, close&#10;&#10;Description automatically generated">
            <a:extLst>
              <a:ext uri="{FF2B5EF4-FFF2-40B4-BE49-F238E27FC236}">
                <a16:creationId xmlns:a16="http://schemas.microsoft.com/office/drawing/2014/main" id="{2245A07D-EA6D-5528-99C6-6FAFA907AE54}"/>
              </a:ext>
            </a:extLst>
          </p:cNvPr>
          <p:cNvPicPr>
            <a:picLocks noChangeAspect="1"/>
          </p:cNvPicPr>
          <p:nvPr/>
        </p:nvPicPr>
        <p:blipFill>
          <a:blip r:embed="rId3"/>
          <a:stretch>
            <a:fillRect/>
          </a:stretch>
        </p:blipFill>
        <p:spPr>
          <a:xfrm>
            <a:off x="10028926" y="2044405"/>
            <a:ext cx="1371600" cy="1371600"/>
          </a:xfrm>
          <a:prstGeom prst="rect">
            <a:avLst/>
          </a:prstGeom>
        </p:spPr>
      </p:pic>
      <p:pic>
        <p:nvPicPr>
          <p:cNvPr id="19" name="Picture 18" descr="A white mannequin with a green background&#10;&#10;Description automatically generated with low confidence">
            <a:extLst>
              <a:ext uri="{FF2B5EF4-FFF2-40B4-BE49-F238E27FC236}">
                <a16:creationId xmlns:a16="http://schemas.microsoft.com/office/drawing/2014/main" id="{7D4117E8-8DD0-AAC9-1F38-0D123E5CC502}"/>
              </a:ext>
            </a:extLst>
          </p:cNvPr>
          <p:cNvPicPr>
            <a:picLocks noChangeAspect="1"/>
          </p:cNvPicPr>
          <p:nvPr/>
        </p:nvPicPr>
        <p:blipFill>
          <a:blip r:embed="rId4"/>
          <a:stretch>
            <a:fillRect/>
          </a:stretch>
        </p:blipFill>
        <p:spPr>
          <a:xfrm>
            <a:off x="6239118" y="2044405"/>
            <a:ext cx="1371600" cy="1371600"/>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5F270C02-77B1-5430-7221-9EB895888A8F}"/>
              </a:ext>
            </a:extLst>
          </p:cNvPr>
          <p:cNvPicPr>
            <a:picLocks noChangeAspect="1"/>
          </p:cNvPicPr>
          <p:nvPr/>
        </p:nvPicPr>
        <p:blipFill>
          <a:blip r:embed="rId5"/>
          <a:stretch>
            <a:fillRect/>
          </a:stretch>
        </p:blipFill>
        <p:spPr>
          <a:xfrm>
            <a:off x="8136410" y="2044405"/>
            <a:ext cx="1371600" cy="1371600"/>
          </a:xfrm>
          <a:prstGeom prst="rect">
            <a:avLst/>
          </a:prstGeom>
        </p:spPr>
      </p:pic>
      <p:pic>
        <p:nvPicPr>
          <p:cNvPr id="27" name="Picture 26" descr="A white coffee cup&#10;&#10;Description automatically generated with low confidence">
            <a:extLst>
              <a:ext uri="{FF2B5EF4-FFF2-40B4-BE49-F238E27FC236}">
                <a16:creationId xmlns:a16="http://schemas.microsoft.com/office/drawing/2014/main" id="{FA3AED91-0DFB-038D-3060-91516E18056C}"/>
              </a:ext>
            </a:extLst>
          </p:cNvPr>
          <p:cNvPicPr>
            <a:picLocks noChangeAspect="1"/>
          </p:cNvPicPr>
          <p:nvPr/>
        </p:nvPicPr>
        <p:blipFill>
          <a:blip r:embed="rId6"/>
          <a:stretch>
            <a:fillRect/>
          </a:stretch>
        </p:blipFill>
        <p:spPr>
          <a:xfrm>
            <a:off x="8136410" y="5195882"/>
            <a:ext cx="1371600" cy="1371600"/>
          </a:xfrm>
          <a:prstGeom prst="rect">
            <a:avLst/>
          </a:prstGeom>
        </p:spPr>
      </p:pic>
      <p:pic>
        <p:nvPicPr>
          <p:cNvPr id="41" name="Picture 40">
            <a:extLst>
              <a:ext uri="{FF2B5EF4-FFF2-40B4-BE49-F238E27FC236}">
                <a16:creationId xmlns:a16="http://schemas.microsoft.com/office/drawing/2014/main" id="{B9AC9B89-E394-D431-1B93-DF8010F17514}"/>
              </a:ext>
            </a:extLst>
          </p:cNvPr>
          <p:cNvPicPr>
            <a:picLocks noChangeAspect="1"/>
          </p:cNvPicPr>
          <p:nvPr/>
        </p:nvPicPr>
        <p:blipFill>
          <a:blip r:embed="rId7"/>
          <a:stretch>
            <a:fillRect/>
          </a:stretch>
        </p:blipFill>
        <p:spPr>
          <a:xfrm>
            <a:off x="6239118" y="444334"/>
            <a:ext cx="1371600" cy="1371600"/>
          </a:xfrm>
          <a:prstGeom prst="rect">
            <a:avLst/>
          </a:prstGeom>
        </p:spPr>
      </p:pic>
      <p:pic>
        <p:nvPicPr>
          <p:cNvPr id="37" name="Picture 36" descr="A close-up of a bracelet&#10;&#10;Description automatically generated with medium confidence">
            <a:extLst>
              <a:ext uri="{FF2B5EF4-FFF2-40B4-BE49-F238E27FC236}">
                <a16:creationId xmlns:a16="http://schemas.microsoft.com/office/drawing/2014/main" id="{C6538527-A85B-B032-8DEF-279B87B94890}"/>
              </a:ext>
            </a:extLst>
          </p:cNvPr>
          <p:cNvPicPr>
            <a:picLocks noChangeAspect="1"/>
          </p:cNvPicPr>
          <p:nvPr/>
        </p:nvPicPr>
        <p:blipFill>
          <a:blip r:embed="rId8"/>
          <a:stretch>
            <a:fillRect/>
          </a:stretch>
        </p:blipFill>
        <p:spPr>
          <a:xfrm>
            <a:off x="4443470" y="3620144"/>
            <a:ext cx="1371600" cy="1371600"/>
          </a:xfrm>
          <a:prstGeom prst="rect">
            <a:avLst/>
          </a:prstGeom>
        </p:spPr>
      </p:pic>
      <p:pic>
        <p:nvPicPr>
          <p:cNvPr id="39" name="Picture 38" descr="A picture containing orange&#10;&#10;Description automatically generated">
            <a:extLst>
              <a:ext uri="{FF2B5EF4-FFF2-40B4-BE49-F238E27FC236}">
                <a16:creationId xmlns:a16="http://schemas.microsoft.com/office/drawing/2014/main" id="{28B80D21-317D-46DA-6070-223242E0DC5C}"/>
              </a:ext>
            </a:extLst>
          </p:cNvPr>
          <p:cNvPicPr>
            <a:picLocks noChangeAspect="1"/>
          </p:cNvPicPr>
          <p:nvPr/>
        </p:nvPicPr>
        <p:blipFill>
          <a:blip r:embed="rId9"/>
          <a:stretch>
            <a:fillRect/>
          </a:stretch>
        </p:blipFill>
        <p:spPr>
          <a:xfrm>
            <a:off x="4443470" y="2044405"/>
            <a:ext cx="1371600" cy="1371600"/>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AE87628B-A9E6-5595-3920-B216A68D337B}"/>
              </a:ext>
            </a:extLst>
          </p:cNvPr>
          <p:cNvPicPr>
            <a:picLocks noChangeAspect="1"/>
          </p:cNvPicPr>
          <p:nvPr/>
        </p:nvPicPr>
        <p:blipFill>
          <a:blip r:embed="rId10"/>
          <a:stretch>
            <a:fillRect/>
          </a:stretch>
        </p:blipFill>
        <p:spPr>
          <a:xfrm>
            <a:off x="8136410" y="401476"/>
            <a:ext cx="1371600" cy="1371600"/>
          </a:xfrm>
          <a:prstGeom prst="rect">
            <a:avLst/>
          </a:prstGeom>
        </p:spPr>
      </p:pic>
      <p:pic>
        <p:nvPicPr>
          <p:cNvPr id="47" name="Picture 46" descr="A picture containing cup, coffee, food, beverage&#10;&#10;Description automatically generated">
            <a:extLst>
              <a:ext uri="{FF2B5EF4-FFF2-40B4-BE49-F238E27FC236}">
                <a16:creationId xmlns:a16="http://schemas.microsoft.com/office/drawing/2014/main" id="{93E1CCA9-0B59-B199-9482-3A85A4B9CB0C}"/>
              </a:ext>
            </a:extLst>
          </p:cNvPr>
          <p:cNvPicPr>
            <a:picLocks noChangeAspect="1"/>
          </p:cNvPicPr>
          <p:nvPr/>
        </p:nvPicPr>
        <p:blipFill>
          <a:blip r:embed="rId11"/>
          <a:stretch>
            <a:fillRect/>
          </a:stretch>
        </p:blipFill>
        <p:spPr>
          <a:xfrm>
            <a:off x="10028926" y="5195882"/>
            <a:ext cx="1371600" cy="1371600"/>
          </a:xfrm>
          <a:prstGeom prst="rect">
            <a:avLst/>
          </a:prstGeom>
        </p:spPr>
      </p:pic>
      <p:pic>
        <p:nvPicPr>
          <p:cNvPr id="45" name="Picture 44" descr="A picture containing athletic game, white&#10;&#10;Description automatically generated">
            <a:extLst>
              <a:ext uri="{FF2B5EF4-FFF2-40B4-BE49-F238E27FC236}">
                <a16:creationId xmlns:a16="http://schemas.microsoft.com/office/drawing/2014/main" id="{9DB923A2-06C6-3EE7-DEB1-526CB2BFD012}"/>
              </a:ext>
            </a:extLst>
          </p:cNvPr>
          <p:cNvPicPr>
            <a:picLocks noChangeAspect="1"/>
          </p:cNvPicPr>
          <p:nvPr/>
        </p:nvPicPr>
        <p:blipFill>
          <a:blip r:embed="rId12"/>
          <a:stretch>
            <a:fillRect/>
          </a:stretch>
        </p:blipFill>
        <p:spPr>
          <a:xfrm>
            <a:off x="4443470" y="5195882"/>
            <a:ext cx="1371600" cy="1371600"/>
          </a:xfrm>
          <a:prstGeom prst="rect">
            <a:avLst/>
          </a:prstGeom>
        </p:spPr>
      </p:pic>
      <p:pic>
        <p:nvPicPr>
          <p:cNvPr id="49" name="Picture 48" descr="Logo&#10;&#10;Description automatically generated">
            <a:extLst>
              <a:ext uri="{FF2B5EF4-FFF2-40B4-BE49-F238E27FC236}">
                <a16:creationId xmlns:a16="http://schemas.microsoft.com/office/drawing/2014/main" id="{7E426E33-54FF-BCA0-678D-F20005821A3B}"/>
              </a:ext>
            </a:extLst>
          </p:cNvPr>
          <p:cNvPicPr>
            <a:picLocks noChangeAspect="1"/>
          </p:cNvPicPr>
          <p:nvPr/>
        </p:nvPicPr>
        <p:blipFill>
          <a:blip r:embed="rId13"/>
          <a:stretch>
            <a:fillRect/>
          </a:stretch>
        </p:blipFill>
        <p:spPr>
          <a:xfrm>
            <a:off x="10028926" y="394375"/>
            <a:ext cx="1371600" cy="1371600"/>
          </a:xfrm>
          <a:prstGeom prst="rect">
            <a:avLst/>
          </a:prstGeom>
        </p:spPr>
      </p:pic>
      <p:pic>
        <p:nvPicPr>
          <p:cNvPr id="51" name="Picture 50" descr="A picture containing paper towel&#10;&#10;Description automatically generated">
            <a:extLst>
              <a:ext uri="{FF2B5EF4-FFF2-40B4-BE49-F238E27FC236}">
                <a16:creationId xmlns:a16="http://schemas.microsoft.com/office/drawing/2014/main" id="{5AF82343-244D-EF0A-34F2-002A8887DE96}"/>
              </a:ext>
            </a:extLst>
          </p:cNvPr>
          <p:cNvPicPr>
            <a:picLocks noChangeAspect="1"/>
          </p:cNvPicPr>
          <p:nvPr/>
        </p:nvPicPr>
        <p:blipFill>
          <a:blip r:embed="rId14"/>
          <a:stretch>
            <a:fillRect/>
          </a:stretch>
        </p:blipFill>
        <p:spPr>
          <a:xfrm>
            <a:off x="6239118" y="3620144"/>
            <a:ext cx="1371600" cy="1371600"/>
          </a:xfrm>
          <a:prstGeom prst="rect">
            <a:avLst/>
          </a:prstGeom>
        </p:spPr>
      </p:pic>
      <p:pic>
        <p:nvPicPr>
          <p:cNvPr id="53" name="Picture 52" descr="A picture containing indoor&#10;&#10;Description automatically generated">
            <a:extLst>
              <a:ext uri="{FF2B5EF4-FFF2-40B4-BE49-F238E27FC236}">
                <a16:creationId xmlns:a16="http://schemas.microsoft.com/office/drawing/2014/main" id="{1D3C0151-508C-2486-0974-1645B818F755}"/>
              </a:ext>
            </a:extLst>
          </p:cNvPr>
          <p:cNvPicPr>
            <a:picLocks noChangeAspect="1"/>
          </p:cNvPicPr>
          <p:nvPr/>
        </p:nvPicPr>
        <p:blipFill>
          <a:blip r:embed="rId15"/>
          <a:stretch>
            <a:fillRect/>
          </a:stretch>
        </p:blipFill>
        <p:spPr>
          <a:xfrm>
            <a:off x="6239118" y="5195882"/>
            <a:ext cx="1371600" cy="1371600"/>
          </a:xfrm>
          <a:prstGeom prst="rect">
            <a:avLst/>
          </a:prstGeom>
        </p:spPr>
      </p:pic>
      <p:pic>
        <p:nvPicPr>
          <p:cNvPr id="55" name="Picture 54" descr="A picture containing appliance, kitchen appliance, cooked&#10;&#10;Description automatically generated">
            <a:extLst>
              <a:ext uri="{FF2B5EF4-FFF2-40B4-BE49-F238E27FC236}">
                <a16:creationId xmlns:a16="http://schemas.microsoft.com/office/drawing/2014/main" id="{CAAC6262-1ED0-31D5-F76F-DCFFFFE5B8CE}"/>
              </a:ext>
            </a:extLst>
          </p:cNvPr>
          <p:cNvPicPr>
            <a:picLocks noChangeAspect="1"/>
          </p:cNvPicPr>
          <p:nvPr/>
        </p:nvPicPr>
        <p:blipFill>
          <a:blip r:embed="rId16"/>
          <a:stretch>
            <a:fillRect/>
          </a:stretch>
        </p:blipFill>
        <p:spPr>
          <a:xfrm>
            <a:off x="10028926" y="3620144"/>
            <a:ext cx="1371600" cy="1371600"/>
          </a:xfrm>
          <a:prstGeom prst="rect">
            <a:avLst/>
          </a:prstGeom>
        </p:spPr>
      </p:pic>
      <p:pic>
        <p:nvPicPr>
          <p:cNvPr id="57" name="Picture 56" descr="A picture containing white&#10;&#10;Description automatically generated">
            <a:extLst>
              <a:ext uri="{FF2B5EF4-FFF2-40B4-BE49-F238E27FC236}">
                <a16:creationId xmlns:a16="http://schemas.microsoft.com/office/drawing/2014/main" id="{AFEA8DBF-16A4-38B8-B542-27B6E7B7F3A5}"/>
              </a:ext>
            </a:extLst>
          </p:cNvPr>
          <p:cNvPicPr>
            <a:picLocks noChangeAspect="1"/>
          </p:cNvPicPr>
          <p:nvPr/>
        </p:nvPicPr>
        <p:blipFill>
          <a:blip r:embed="rId17"/>
          <a:stretch>
            <a:fillRect/>
          </a:stretch>
        </p:blipFill>
        <p:spPr>
          <a:xfrm>
            <a:off x="8136410" y="3620144"/>
            <a:ext cx="1371600" cy="1371600"/>
          </a:xfrm>
          <a:prstGeom prst="rect">
            <a:avLst/>
          </a:prstGeom>
        </p:spPr>
      </p:pic>
    </p:spTree>
    <p:extLst>
      <p:ext uri="{BB962C8B-B14F-4D97-AF65-F5344CB8AC3E}">
        <p14:creationId xmlns:p14="http://schemas.microsoft.com/office/powerpoint/2010/main" val="190340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DB39DEE-C0B4-8241-A256-2B09E8DC7294}"/>
              </a:ext>
            </a:extLst>
          </p:cNvPr>
          <p:cNvSpPr txBox="1">
            <a:spLocks/>
          </p:cNvSpPr>
          <p:nvPr/>
        </p:nvSpPr>
        <p:spPr>
          <a:xfrm>
            <a:off x="404246" y="1219201"/>
            <a:ext cx="9417087" cy="5971823"/>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5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cumin Pro"/>
              </a:rPr>
              <a:t>Post Consumer MRF Products: </a:t>
            </a:r>
            <a:endParaRPr lang="en-US" sz="1800" dirty="0"/>
          </a:p>
          <a:p>
            <a:r>
              <a:rPr lang="en-US" sz="1800" dirty="0">
                <a:latin typeface="Acumin Pro"/>
              </a:rPr>
              <a:t>	Co-mingled film/bags - baled</a:t>
            </a:r>
          </a:p>
          <a:p>
            <a:r>
              <a:rPr lang="en-US" sz="1800" dirty="0">
                <a:latin typeface="Acumin Pro"/>
              </a:rPr>
              <a:t>	Mixed Bulky Rigids - baled</a:t>
            </a:r>
          </a:p>
          <a:p>
            <a:r>
              <a:rPr lang="en-US" sz="1800" dirty="0">
                <a:latin typeface="Acumin Pro"/>
              </a:rPr>
              <a:t>	#3-#7 baled plastic – baled</a:t>
            </a:r>
          </a:p>
          <a:p>
            <a:r>
              <a:rPr lang="en-US" sz="1800" dirty="0">
                <a:latin typeface="Acumin Pro"/>
              </a:rPr>
              <a:t>Post Industrial Material:</a:t>
            </a:r>
          </a:p>
          <a:p>
            <a:r>
              <a:rPr lang="en-US" sz="1800" dirty="0">
                <a:latin typeface="Acumin Pro"/>
              </a:rPr>
              <a:t>	Dunnage – stretch wrap, strapping, corner protectors</a:t>
            </a:r>
          </a:p>
          <a:p>
            <a:r>
              <a:rPr lang="en-US" sz="1800" dirty="0">
                <a:latin typeface="Acumin Pro"/>
              </a:rPr>
              <a:t>	Spent Material Management Items -  supersacks, IBCs, totes, shuttles, drums, pallets</a:t>
            </a:r>
          </a:p>
          <a:p>
            <a:r>
              <a:rPr lang="en-US" sz="1800" dirty="0">
                <a:latin typeface="Acumin Pro"/>
              </a:rPr>
              <a:t>              Various form factors– shavings, turnings, purge, </a:t>
            </a:r>
            <a:r>
              <a:rPr lang="en-US" sz="1800" dirty="0" err="1">
                <a:latin typeface="Acumin Pro"/>
              </a:rPr>
              <a:t>floorsweep</a:t>
            </a:r>
            <a:endParaRPr lang="en-US" sz="1800" dirty="0">
              <a:latin typeface="Acumin Pro"/>
            </a:endParaRPr>
          </a:p>
          <a:p>
            <a:r>
              <a:rPr lang="en-US" sz="1800" dirty="0">
                <a:latin typeface="Acumin Pro"/>
              </a:rPr>
              <a:t>	Mold shop residuals – purges, sprues, hot-runners, resins</a:t>
            </a:r>
          </a:p>
          <a:p>
            <a:r>
              <a:rPr lang="en-US" sz="1800" dirty="0">
                <a:latin typeface="Acumin Pro"/>
              </a:rPr>
              <a:t>	Film packaging – trimmings, butt rolls, slabs</a:t>
            </a:r>
          </a:p>
          <a:p>
            <a:r>
              <a:rPr lang="en-US" sz="1800" dirty="0">
                <a:latin typeface="Acumin Pro"/>
              </a:rPr>
              <a:t>Special Waste:</a:t>
            </a:r>
          </a:p>
          <a:p>
            <a:r>
              <a:rPr lang="en-US" sz="1800" dirty="0">
                <a:latin typeface="Acumin Pro"/>
              </a:rPr>
              <a:t>	Electronic waste, marina film, ag film, drainage tile, fiber/cable conduit</a:t>
            </a:r>
          </a:p>
          <a:p>
            <a:r>
              <a:rPr lang="en-US" sz="1800" dirty="0">
                <a:latin typeface="Acumin Pro"/>
              </a:rPr>
              <a:t>Off Spec and Overstock Consumer Products:</a:t>
            </a:r>
          </a:p>
          <a:p>
            <a:r>
              <a:rPr lang="en-US" sz="1800" dirty="0">
                <a:latin typeface="Acumin Pro"/>
              </a:rPr>
              <a:t>	Car seats, hangers, food/beverage containers</a:t>
            </a:r>
          </a:p>
          <a:p>
            <a:endParaRPr lang="en-US" sz="1800" dirty="0"/>
          </a:p>
          <a:p>
            <a:endParaRPr lang="en-US" dirty="0"/>
          </a:p>
          <a:p>
            <a:endParaRPr lang="en-US" dirty="0"/>
          </a:p>
        </p:txBody>
      </p:sp>
      <p:pic>
        <p:nvPicPr>
          <p:cNvPr id="4" name="Picture 3" descr="A picture containing ground, cement&#10;&#10;Description automatically generated">
            <a:extLst>
              <a:ext uri="{FF2B5EF4-FFF2-40B4-BE49-F238E27FC236}">
                <a16:creationId xmlns:a16="http://schemas.microsoft.com/office/drawing/2014/main" id="{D07EA9B5-3F50-B843-9ABA-16CAB5CCD493}"/>
              </a:ext>
            </a:extLst>
          </p:cNvPr>
          <p:cNvPicPr>
            <a:picLocks noChangeAspect="1"/>
          </p:cNvPicPr>
          <p:nvPr/>
        </p:nvPicPr>
        <p:blipFill>
          <a:blip r:embed="rId2"/>
          <a:stretch>
            <a:fillRect/>
          </a:stretch>
        </p:blipFill>
        <p:spPr>
          <a:xfrm>
            <a:off x="5714093" y="508760"/>
            <a:ext cx="4457700" cy="2507456"/>
          </a:xfrm>
          <a:prstGeom prst="rect">
            <a:avLst/>
          </a:prstGeom>
        </p:spPr>
      </p:pic>
    </p:spTree>
    <p:extLst>
      <p:ext uri="{BB962C8B-B14F-4D97-AF65-F5344CB8AC3E}">
        <p14:creationId xmlns:p14="http://schemas.microsoft.com/office/powerpoint/2010/main" val="13291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56917496-77DF-CAE5-07DD-0FCD76C16515}"/>
              </a:ext>
            </a:extLst>
          </p:cNvPr>
          <p:cNvSpPr txBox="1">
            <a:spLocks/>
          </p:cNvSpPr>
          <p:nvPr/>
        </p:nvSpPr>
        <p:spPr>
          <a:xfrm>
            <a:off x="390359" y="325550"/>
            <a:ext cx="9290085" cy="64174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0" i="0" kern="1200">
                <a:solidFill>
                  <a:schemeClr val="tx1"/>
                </a:solidFill>
                <a:latin typeface="Mark Pro" panose="020B0504020201010104" pitchFamily="34" charset="77"/>
                <a:ea typeface="+mj-ea"/>
                <a:cs typeface="+mj-cs"/>
              </a:defRPr>
            </a:lvl1pPr>
          </a:lstStyle>
          <a:p>
            <a:r>
              <a:rPr lang="en-US" sz="3000" spc="-40" dirty="0">
                <a:solidFill>
                  <a:schemeClr val="tx2"/>
                </a:solidFill>
              </a:rPr>
              <a:t>The power of partnerships and communities</a:t>
            </a:r>
            <a:endParaRPr lang="en-US" sz="3000" dirty="0">
              <a:solidFill>
                <a:schemeClr val="tx2"/>
              </a:solidFill>
            </a:endParaRPr>
          </a:p>
        </p:txBody>
      </p:sp>
      <p:sp>
        <p:nvSpPr>
          <p:cNvPr id="18" name="TextBox 17">
            <a:extLst>
              <a:ext uri="{FF2B5EF4-FFF2-40B4-BE49-F238E27FC236}">
                <a16:creationId xmlns:a16="http://schemas.microsoft.com/office/drawing/2014/main" id="{85ED621A-DCDC-85A7-5C8F-4BFCC583A922}"/>
              </a:ext>
            </a:extLst>
          </p:cNvPr>
          <p:cNvSpPr txBox="1"/>
          <p:nvPr/>
        </p:nvSpPr>
        <p:spPr>
          <a:xfrm>
            <a:off x="13495867" y="2252133"/>
            <a:ext cx="184731" cy="369332"/>
          </a:xfrm>
          <a:prstGeom prst="rect">
            <a:avLst/>
          </a:prstGeom>
          <a:noFill/>
        </p:spPr>
        <p:txBody>
          <a:bodyPr wrap="none" rtlCol="0">
            <a:spAutoFit/>
          </a:bodyPr>
          <a:lstStyle/>
          <a:p>
            <a:endParaRPr lang="en-US"/>
          </a:p>
        </p:txBody>
      </p:sp>
      <p:pic>
        <p:nvPicPr>
          <p:cNvPr id="30" name="object 13">
            <a:extLst>
              <a:ext uri="{FF2B5EF4-FFF2-40B4-BE49-F238E27FC236}">
                <a16:creationId xmlns:a16="http://schemas.microsoft.com/office/drawing/2014/main" id="{38109954-69DD-CA13-E4E7-AA9D2A25DC85}"/>
              </a:ext>
            </a:extLst>
          </p:cNvPr>
          <p:cNvPicPr/>
          <p:nvPr/>
        </p:nvPicPr>
        <p:blipFill>
          <a:blip r:embed="rId3" cstate="print"/>
          <a:stretch>
            <a:fillRect/>
          </a:stretch>
        </p:blipFill>
        <p:spPr>
          <a:xfrm>
            <a:off x="6348830" y="2463940"/>
            <a:ext cx="602878" cy="546848"/>
          </a:xfrm>
          <a:prstGeom prst="rect">
            <a:avLst/>
          </a:prstGeom>
        </p:spPr>
      </p:pic>
      <p:sp>
        <p:nvSpPr>
          <p:cNvPr id="34" name="object 17">
            <a:extLst>
              <a:ext uri="{FF2B5EF4-FFF2-40B4-BE49-F238E27FC236}">
                <a16:creationId xmlns:a16="http://schemas.microsoft.com/office/drawing/2014/main" id="{9E982ADA-3C9F-3697-BDF1-2A8911BFDB49}"/>
              </a:ext>
            </a:extLst>
          </p:cNvPr>
          <p:cNvSpPr txBox="1"/>
          <p:nvPr/>
        </p:nvSpPr>
        <p:spPr>
          <a:xfrm>
            <a:off x="4044272" y="2431288"/>
            <a:ext cx="1704975" cy="310983"/>
          </a:xfrm>
          <a:prstGeom prst="rect">
            <a:avLst/>
          </a:prstGeom>
        </p:spPr>
        <p:txBody>
          <a:bodyPr vert="horz" wrap="square" lIns="0" tIns="41275" rIns="0" bIns="0" rtlCol="0" anchor="t">
            <a:spAutoFit/>
          </a:bodyPr>
          <a:lstStyle/>
          <a:p>
            <a:pPr marL="12700" marR="5080">
              <a:lnSpc>
                <a:spcPts val="2090"/>
              </a:lnSpc>
              <a:spcBef>
                <a:spcPts val="325"/>
              </a:spcBef>
            </a:pPr>
            <a:endParaRPr lang="en-US" spc="-10">
              <a:solidFill>
                <a:srgbClr val="FFFFFF"/>
              </a:solidFill>
              <a:latin typeface="Mark Pro" panose="020B0504020201010104" pitchFamily="34" charset="77"/>
              <a:cs typeface="Arial"/>
            </a:endParaRPr>
          </a:p>
        </p:txBody>
      </p:sp>
      <p:sp>
        <p:nvSpPr>
          <p:cNvPr id="3" name="Slide Number Placeholder 2">
            <a:extLst>
              <a:ext uri="{FF2B5EF4-FFF2-40B4-BE49-F238E27FC236}">
                <a16:creationId xmlns:a16="http://schemas.microsoft.com/office/drawing/2014/main" id="{8902E5A1-0381-6D11-25A0-F0C5C97277C4}"/>
              </a:ext>
            </a:extLst>
          </p:cNvPr>
          <p:cNvSpPr>
            <a:spLocks noGrp="1"/>
          </p:cNvSpPr>
          <p:nvPr>
            <p:ph type="sldNum" sz="quarter" idx="12"/>
          </p:nvPr>
        </p:nvSpPr>
        <p:spPr>
          <a:xfrm>
            <a:off x="11806184" y="6546418"/>
            <a:ext cx="519166" cy="311582"/>
          </a:xfrm>
        </p:spPr>
        <p:txBody>
          <a:bodyPr/>
          <a:lstStyle/>
          <a:p>
            <a:pPr algn="ctr"/>
            <a:fld id="{DDECE8B6-BF58-C242-89D7-3586880C204B}" type="slidenum">
              <a:rPr lang="en-US" sz="1000" smtClean="0">
                <a:solidFill>
                  <a:schemeClr val="accent1"/>
                </a:solidFill>
              </a:rPr>
              <a:pPr algn="ctr"/>
              <a:t>12</a:t>
            </a:fld>
            <a:endParaRPr lang="en-US" sz="1000">
              <a:solidFill>
                <a:schemeClr val="accent1"/>
              </a:solidFill>
            </a:endParaRPr>
          </a:p>
        </p:txBody>
      </p:sp>
      <p:pic>
        <p:nvPicPr>
          <p:cNvPr id="7" name="Picture 6">
            <a:extLst>
              <a:ext uri="{FF2B5EF4-FFF2-40B4-BE49-F238E27FC236}">
                <a16:creationId xmlns:a16="http://schemas.microsoft.com/office/drawing/2014/main" id="{BE705DF7-DD12-D988-0D88-4514BC17EC6B}"/>
              </a:ext>
            </a:extLst>
          </p:cNvPr>
          <p:cNvPicPr>
            <a:picLocks noChangeAspect="1"/>
          </p:cNvPicPr>
          <p:nvPr/>
        </p:nvPicPr>
        <p:blipFill>
          <a:blip r:embed="rId4"/>
          <a:srcRect/>
          <a:stretch/>
        </p:blipFill>
        <p:spPr>
          <a:xfrm>
            <a:off x="8385521" y="1772091"/>
            <a:ext cx="3173054" cy="3173054"/>
          </a:xfrm>
          <a:prstGeom prst="rect">
            <a:avLst/>
          </a:prstGeom>
        </p:spPr>
      </p:pic>
      <p:pic>
        <p:nvPicPr>
          <p:cNvPr id="8" name="Picture 7">
            <a:extLst>
              <a:ext uri="{FF2B5EF4-FFF2-40B4-BE49-F238E27FC236}">
                <a16:creationId xmlns:a16="http://schemas.microsoft.com/office/drawing/2014/main" id="{11FE25FA-4B89-4294-5537-175E9775B8D6}"/>
              </a:ext>
            </a:extLst>
          </p:cNvPr>
          <p:cNvPicPr>
            <a:picLocks noChangeAspect="1"/>
          </p:cNvPicPr>
          <p:nvPr/>
        </p:nvPicPr>
        <p:blipFill>
          <a:blip r:embed="rId5"/>
          <a:srcRect/>
          <a:stretch/>
        </p:blipFill>
        <p:spPr>
          <a:xfrm>
            <a:off x="4488596" y="1772091"/>
            <a:ext cx="3173054" cy="3173054"/>
          </a:xfrm>
          <a:prstGeom prst="rect">
            <a:avLst/>
          </a:prstGeom>
        </p:spPr>
      </p:pic>
      <p:sp>
        <p:nvSpPr>
          <p:cNvPr id="11" name="object 9">
            <a:extLst>
              <a:ext uri="{FF2B5EF4-FFF2-40B4-BE49-F238E27FC236}">
                <a16:creationId xmlns:a16="http://schemas.microsoft.com/office/drawing/2014/main" id="{352E2A14-71E7-5B7B-19FF-985AE0F8F204}"/>
              </a:ext>
            </a:extLst>
          </p:cNvPr>
          <p:cNvSpPr txBox="1"/>
          <p:nvPr/>
        </p:nvSpPr>
        <p:spPr>
          <a:xfrm>
            <a:off x="8259654" y="5165205"/>
            <a:ext cx="3396605" cy="618887"/>
          </a:xfrm>
          <a:prstGeom prst="rect">
            <a:avLst/>
          </a:prstGeom>
        </p:spPr>
        <p:txBody>
          <a:bodyPr vert="horz" wrap="square" lIns="0" tIns="10160" rIns="0" bIns="0" rtlCol="0" anchor="t">
            <a:spAutoFit/>
          </a:bodyPr>
          <a:lstStyle/>
          <a:p>
            <a:pPr marL="12700" marR="165100" algn="ctr">
              <a:lnSpc>
                <a:spcPct val="100800"/>
              </a:lnSpc>
              <a:spcBef>
                <a:spcPts val="80"/>
              </a:spcBef>
            </a:pPr>
            <a:r>
              <a:rPr lang="en-US" sz="2000" b="1">
                <a:solidFill>
                  <a:srgbClr val="2B2B2B"/>
                </a:solidFill>
                <a:effectLst/>
                <a:latin typeface="Mark Pro" panose="020B0504020201010104" pitchFamily="34" charset="77"/>
              </a:rPr>
              <a:t>Country Meadow Elementary School</a:t>
            </a:r>
            <a:endParaRPr sz="2000" b="1">
              <a:latin typeface="Mark Pro" panose="020B0504020201010104" pitchFamily="34" charset="77"/>
              <a:cs typeface="Arial"/>
            </a:endParaRPr>
          </a:p>
        </p:txBody>
      </p:sp>
      <p:sp>
        <p:nvSpPr>
          <p:cNvPr id="13" name="object 9">
            <a:extLst>
              <a:ext uri="{FF2B5EF4-FFF2-40B4-BE49-F238E27FC236}">
                <a16:creationId xmlns:a16="http://schemas.microsoft.com/office/drawing/2014/main" id="{0B44E735-2922-FBA7-2365-1BF63164328D}"/>
              </a:ext>
            </a:extLst>
          </p:cNvPr>
          <p:cNvSpPr txBox="1"/>
          <p:nvPr/>
        </p:nvSpPr>
        <p:spPr>
          <a:xfrm>
            <a:off x="4233977" y="5165205"/>
            <a:ext cx="3682293" cy="618887"/>
          </a:xfrm>
          <a:prstGeom prst="rect">
            <a:avLst/>
          </a:prstGeom>
        </p:spPr>
        <p:txBody>
          <a:bodyPr vert="horz" wrap="square" lIns="0" tIns="10160" rIns="0" bIns="0" rtlCol="0" anchor="t">
            <a:spAutoFit/>
          </a:bodyPr>
          <a:lstStyle/>
          <a:p>
            <a:pPr marL="12700" marR="165100" algn="ctr">
              <a:lnSpc>
                <a:spcPct val="100800"/>
              </a:lnSpc>
              <a:spcBef>
                <a:spcPts val="80"/>
              </a:spcBef>
            </a:pPr>
            <a:r>
              <a:rPr lang="en-US" sz="2000" b="1" dirty="0">
                <a:solidFill>
                  <a:srgbClr val="2B2B2B"/>
                </a:solidFill>
                <a:effectLst/>
                <a:latin typeface="Mark Pro" panose="020B0504020201010104" pitchFamily="34" charset="77"/>
              </a:rPr>
              <a:t>Downtown Fort Wayne</a:t>
            </a:r>
            <a:br>
              <a:rPr lang="en-US" sz="2000" b="1" dirty="0">
                <a:solidFill>
                  <a:srgbClr val="2B2B2B"/>
                </a:solidFill>
                <a:effectLst/>
                <a:latin typeface="Mark Pro" panose="020B0504020201010104" pitchFamily="34" charset="77"/>
              </a:rPr>
            </a:br>
            <a:r>
              <a:rPr lang="en-US" sz="2000" b="1" dirty="0">
                <a:solidFill>
                  <a:srgbClr val="2B2B2B"/>
                </a:solidFill>
                <a:effectLst/>
                <a:latin typeface="Mark Pro" panose="020B0504020201010104" pitchFamily="34" charset="77"/>
              </a:rPr>
              <a:t>Lunch on the Square</a:t>
            </a:r>
            <a:endParaRPr sz="2000" b="1" dirty="0">
              <a:latin typeface="Mark Pro" panose="020B0504020201010104" pitchFamily="34" charset="77"/>
              <a:cs typeface="Arial"/>
            </a:endParaRPr>
          </a:p>
        </p:txBody>
      </p:sp>
      <p:sp>
        <p:nvSpPr>
          <p:cNvPr id="14" name="object 9">
            <a:extLst>
              <a:ext uri="{FF2B5EF4-FFF2-40B4-BE49-F238E27FC236}">
                <a16:creationId xmlns:a16="http://schemas.microsoft.com/office/drawing/2014/main" id="{AB91DCF6-1736-9A2B-6751-A7906348E8EC}"/>
              </a:ext>
            </a:extLst>
          </p:cNvPr>
          <p:cNvSpPr txBox="1"/>
          <p:nvPr/>
        </p:nvSpPr>
        <p:spPr>
          <a:xfrm>
            <a:off x="470212" y="5165205"/>
            <a:ext cx="3396605" cy="618887"/>
          </a:xfrm>
          <a:prstGeom prst="rect">
            <a:avLst/>
          </a:prstGeom>
        </p:spPr>
        <p:txBody>
          <a:bodyPr vert="horz" wrap="square" lIns="0" tIns="10160" rIns="0" bIns="0" rtlCol="0" anchor="t">
            <a:spAutoFit/>
          </a:bodyPr>
          <a:lstStyle/>
          <a:p>
            <a:pPr marL="12700" marR="165100" algn="ctr">
              <a:lnSpc>
                <a:spcPct val="100800"/>
              </a:lnSpc>
              <a:spcBef>
                <a:spcPts val="80"/>
              </a:spcBef>
            </a:pPr>
            <a:r>
              <a:rPr lang="en-US" sz="2000" b="1" dirty="0">
                <a:solidFill>
                  <a:srgbClr val="2B2B2B"/>
                </a:solidFill>
                <a:effectLst/>
                <a:latin typeface="Mark Pro" panose="020B0504020201010104" pitchFamily="34" charset="77"/>
              </a:rPr>
              <a:t>RecycleForce </a:t>
            </a:r>
            <a:br>
              <a:rPr lang="en-US" sz="2000" b="1" dirty="0">
                <a:solidFill>
                  <a:srgbClr val="2B2B2B"/>
                </a:solidFill>
                <a:effectLst/>
                <a:latin typeface="Mark Pro" panose="020B0504020201010104" pitchFamily="34" charset="77"/>
              </a:rPr>
            </a:br>
            <a:r>
              <a:rPr lang="en-US" sz="2000" b="1" dirty="0">
                <a:solidFill>
                  <a:srgbClr val="2B2B2B"/>
                </a:solidFill>
                <a:effectLst/>
                <a:latin typeface="Mark Pro" panose="020B0504020201010104" pitchFamily="34" charset="77"/>
              </a:rPr>
              <a:t>in </a:t>
            </a:r>
            <a:r>
              <a:rPr lang="en-US" sz="2000" b="1" dirty="0">
                <a:solidFill>
                  <a:srgbClr val="2B2B2B"/>
                </a:solidFill>
                <a:latin typeface="Mark Pro" panose="020B0504020201010104" pitchFamily="34" charset="77"/>
                <a:cs typeface="Arial"/>
              </a:rPr>
              <a:t>Indiana</a:t>
            </a:r>
            <a:endParaRPr sz="2000" b="1" dirty="0">
              <a:latin typeface="Mark Pro" panose="020B0504020201010104" pitchFamily="34" charset="77"/>
              <a:cs typeface="Arial"/>
            </a:endParaRPr>
          </a:p>
        </p:txBody>
      </p:sp>
      <p:pic>
        <p:nvPicPr>
          <p:cNvPr id="17" name="Picture 16">
            <a:extLst>
              <a:ext uri="{FF2B5EF4-FFF2-40B4-BE49-F238E27FC236}">
                <a16:creationId xmlns:a16="http://schemas.microsoft.com/office/drawing/2014/main" id="{0B4F43A8-C23D-67FE-7D9A-92A869B6E0D0}"/>
              </a:ext>
            </a:extLst>
          </p:cNvPr>
          <p:cNvPicPr>
            <a:picLocks noChangeAspect="1"/>
          </p:cNvPicPr>
          <p:nvPr/>
        </p:nvPicPr>
        <p:blipFill>
          <a:blip r:embed="rId6"/>
          <a:srcRect/>
          <a:stretch/>
        </p:blipFill>
        <p:spPr>
          <a:xfrm>
            <a:off x="619247" y="1772091"/>
            <a:ext cx="3173054" cy="3173054"/>
          </a:xfrm>
          <a:prstGeom prst="rect">
            <a:avLst/>
          </a:prstGeom>
        </p:spPr>
      </p:pic>
    </p:spTree>
    <p:extLst>
      <p:ext uri="{BB962C8B-B14F-4D97-AF65-F5344CB8AC3E}">
        <p14:creationId xmlns:p14="http://schemas.microsoft.com/office/powerpoint/2010/main" val="1254772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586A62C-BDBF-8A1C-9F47-DD719665062B}"/>
              </a:ext>
            </a:extLst>
          </p:cNvPr>
          <p:cNvSpPr txBox="1">
            <a:spLocks/>
          </p:cNvSpPr>
          <p:nvPr/>
        </p:nvSpPr>
        <p:spPr>
          <a:xfrm>
            <a:off x="8582517" y="6246070"/>
            <a:ext cx="2180942" cy="31155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20"/>
              </a:lnSpc>
              <a:buFont typeface="Arial" panose="020B0604020202020204" pitchFamily="34" charset="0"/>
              <a:buNone/>
            </a:pPr>
            <a:r>
              <a:rPr lang="en-US" sz="1000">
                <a:solidFill>
                  <a:schemeClr val="bg2"/>
                </a:solidFill>
                <a:cs typeface="Arial"/>
                <a:sym typeface="Georgia"/>
              </a:rPr>
              <a:t>Source: Ellen McArthur Foundation</a:t>
            </a:r>
            <a:endParaRPr lang="en-US" sz="1000">
              <a:solidFill>
                <a:schemeClr val="tx2"/>
              </a:solidFill>
            </a:endParaRPr>
          </a:p>
        </p:txBody>
      </p:sp>
      <p:sp>
        <p:nvSpPr>
          <p:cNvPr id="76" name="Title 1">
            <a:extLst>
              <a:ext uri="{FF2B5EF4-FFF2-40B4-BE49-F238E27FC236}">
                <a16:creationId xmlns:a16="http://schemas.microsoft.com/office/drawing/2014/main" id="{56917496-77DF-CAE5-07DD-0FCD76C16515}"/>
              </a:ext>
            </a:extLst>
          </p:cNvPr>
          <p:cNvSpPr txBox="1">
            <a:spLocks/>
          </p:cNvSpPr>
          <p:nvPr/>
        </p:nvSpPr>
        <p:spPr>
          <a:xfrm>
            <a:off x="467843" y="906815"/>
            <a:ext cx="3032110" cy="504436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0" i="0" kern="1200">
                <a:solidFill>
                  <a:schemeClr val="tx1"/>
                </a:solidFill>
                <a:latin typeface="Mark Pro" panose="020B0504020201010104" pitchFamily="34" charset="77"/>
                <a:ea typeface="+mj-ea"/>
                <a:cs typeface="+mj-cs"/>
              </a:defRPr>
            </a:lvl1pPr>
          </a:lstStyle>
          <a:p>
            <a:r>
              <a:rPr lang="en-US" sz="3000">
                <a:solidFill>
                  <a:schemeClr val="bg2"/>
                </a:solidFill>
                <a:cs typeface="Arial"/>
              </a:rPr>
              <a:t>Plastic feedstock</a:t>
            </a:r>
            <a:endParaRPr lang="en-US" sz="3000">
              <a:solidFill>
                <a:schemeClr val="bg2"/>
              </a:solidFill>
            </a:endParaRPr>
          </a:p>
        </p:txBody>
      </p:sp>
      <p:sp>
        <p:nvSpPr>
          <p:cNvPr id="35" name="TextBox 34">
            <a:extLst>
              <a:ext uri="{FF2B5EF4-FFF2-40B4-BE49-F238E27FC236}">
                <a16:creationId xmlns:a16="http://schemas.microsoft.com/office/drawing/2014/main" id="{E6415CA1-F2E0-68C7-186A-F22EC34298B1}"/>
              </a:ext>
            </a:extLst>
          </p:cNvPr>
          <p:cNvSpPr txBox="1"/>
          <p:nvPr/>
        </p:nvSpPr>
        <p:spPr>
          <a:xfrm>
            <a:off x="385870" y="504736"/>
            <a:ext cx="5825012" cy="952673"/>
          </a:xfrm>
          <a:prstGeom prst="rect">
            <a:avLst/>
          </a:prstGeom>
          <a:noFill/>
        </p:spPr>
        <p:txBody>
          <a:bodyPr wrap="square" lIns="0" tIns="0" rIns="0" bIns="91440" anchor="t">
            <a:noAutofit/>
          </a:bodyPr>
          <a:lstStyle/>
          <a:p>
            <a:r>
              <a:rPr lang="en-US" sz="3000">
                <a:solidFill>
                  <a:schemeClr val="tx2"/>
                </a:solidFill>
                <a:latin typeface="Mark Pro"/>
              </a:rPr>
              <a:t>Curriculum with the </a:t>
            </a:r>
            <a:br>
              <a:rPr lang="en-US" sz="3000">
                <a:solidFill>
                  <a:schemeClr val="tx2"/>
                </a:solidFill>
                <a:latin typeface="Mark Pro"/>
              </a:rPr>
            </a:br>
            <a:r>
              <a:rPr lang="en-US" sz="3000">
                <a:solidFill>
                  <a:schemeClr val="tx2"/>
                </a:solidFill>
                <a:latin typeface="Mark Pro"/>
              </a:rPr>
              <a:t>Guy Harvey Ocean Foundation</a:t>
            </a:r>
          </a:p>
          <a:p>
            <a:endParaRPr lang="en-US" sz="3000">
              <a:solidFill>
                <a:srgbClr val="1B4327"/>
              </a:solidFill>
              <a:latin typeface="MarkOT"/>
            </a:endParaRPr>
          </a:p>
        </p:txBody>
      </p:sp>
      <p:sp>
        <p:nvSpPr>
          <p:cNvPr id="44" name="Slide Number Placeholder 2">
            <a:extLst>
              <a:ext uri="{FF2B5EF4-FFF2-40B4-BE49-F238E27FC236}">
                <a16:creationId xmlns:a16="http://schemas.microsoft.com/office/drawing/2014/main" id="{2D59278B-BE58-31C7-F7E3-579CE60F737B}"/>
              </a:ext>
            </a:extLst>
          </p:cNvPr>
          <p:cNvSpPr>
            <a:spLocks noGrp="1"/>
          </p:cNvSpPr>
          <p:nvPr>
            <p:ph type="sldNum" sz="quarter" idx="12"/>
          </p:nvPr>
        </p:nvSpPr>
        <p:spPr>
          <a:xfrm>
            <a:off x="11749033" y="6356350"/>
            <a:ext cx="595367" cy="692150"/>
          </a:xfrm>
        </p:spPr>
        <p:txBody>
          <a:bodyPr/>
          <a:lstStyle/>
          <a:p>
            <a:pPr algn="ctr"/>
            <a:fld id="{DDECE8B6-BF58-C242-89D7-3586880C204B}" type="slidenum">
              <a:rPr lang="en-US" sz="1000" smtClean="0">
                <a:solidFill>
                  <a:schemeClr val="accent1"/>
                </a:solidFill>
              </a:rPr>
              <a:pPr algn="ctr"/>
              <a:t>13</a:t>
            </a:fld>
            <a:endParaRPr lang="en-US" sz="1000">
              <a:solidFill>
                <a:schemeClr val="accent1"/>
              </a:solidFill>
            </a:endParaRPr>
          </a:p>
        </p:txBody>
      </p:sp>
      <p:pic>
        <p:nvPicPr>
          <p:cNvPr id="7" name="Picture 6" descr="A group of people on a beach with buckets&#10;&#10;Description automatically generated">
            <a:extLst>
              <a:ext uri="{FF2B5EF4-FFF2-40B4-BE49-F238E27FC236}">
                <a16:creationId xmlns:a16="http://schemas.microsoft.com/office/drawing/2014/main" id="{27B80EB6-FE1E-D8F6-F948-04E1527F56BC}"/>
              </a:ext>
            </a:extLst>
          </p:cNvPr>
          <p:cNvPicPr>
            <a:picLocks noChangeAspect="1"/>
          </p:cNvPicPr>
          <p:nvPr/>
        </p:nvPicPr>
        <p:blipFill>
          <a:blip r:embed="rId2"/>
          <a:stretch>
            <a:fillRect/>
          </a:stretch>
        </p:blipFill>
        <p:spPr>
          <a:xfrm>
            <a:off x="6458262" y="562631"/>
            <a:ext cx="5527624" cy="3253115"/>
          </a:xfrm>
          <a:prstGeom prst="rect">
            <a:avLst/>
          </a:prstGeom>
        </p:spPr>
      </p:pic>
      <p:sp>
        <p:nvSpPr>
          <p:cNvPr id="10" name="object 9">
            <a:extLst>
              <a:ext uri="{FF2B5EF4-FFF2-40B4-BE49-F238E27FC236}">
                <a16:creationId xmlns:a16="http://schemas.microsoft.com/office/drawing/2014/main" id="{4B9D7661-9A22-6623-C180-687997CB9EB5}"/>
              </a:ext>
            </a:extLst>
          </p:cNvPr>
          <p:cNvSpPr txBox="1"/>
          <p:nvPr/>
        </p:nvSpPr>
        <p:spPr>
          <a:xfrm>
            <a:off x="534704" y="5176436"/>
            <a:ext cx="5136765" cy="779701"/>
          </a:xfrm>
          <a:prstGeom prst="rect">
            <a:avLst/>
          </a:prstGeom>
        </p:spPr>
        <p:txBody>
          <a:bodyPr vert="horz" wrap="square" lIns="0" tIns="10160" rIns="0" bIns="0" rtlCol="0" anchor="t">
            <a:spAutoFit/>
          </a:bodyPr>
          <a:lstStyle/>
          <a:p>
            <a:r>
              <a:rPr lang="en-US" b="1" spc="-10" dirty="0">
                <a:solidFill>
                  <a:schemeClr val="tx2"/>
                </a:solidFill>
                <a:latin typeface="Mark Pro"/>
                <a:ea typeface="+mn-lt"/>
                <a:cs typeface="Arial"/>
              </a:rPr>
              <a:t>Our reach </a:t>
            </a:r>
            <a:endParaRPr lang="en-US" b="1">
              <a:solidFill>
                <a:schemeClr val="tx2"/>
              </a:solidFill>
              <a:latin typeface="Mark Pro"/>
              <a:cs typeface="Calibri"/>
            </a:endParaRPr>
          </a:p>
          <a:p>
            <a:r>
              <a:rPr lang="en-US" sz="1600" spc="-10" dirty="0">
                <a:latin typeface="Mark Pro"/>
                <a:ea typeface="+mn-lt"/>
                <a:cs typeface="Arial"/>
              </a:rPr>
              <a:t>To date we have reached over 38,000 students with a goal to reach 30,000 students this school year. </a:t>
            </a:r>
            <a:endParaRPr lang="en-US" sz="1600">
              <a:cs typeface="Calibri"/>
            </a:endParaRPr>
          </a:p>
        </p:txBody>
      </p:sp>
      <p:sp>
        <p:nvSpPr>
          <p:cNvPr id="12" name="object 16">
            <a:extLst>
              <a:ext uri="{FF2B5EF4-FFF2-40B4-BE49-F238E27FC236}">
                <a16:creationId xmlns:a16="http://schemas.microsoft.com/office/drawing/2014/main" id="{B84C2165-CE59-3D7E-A687-D182145AC86D}"/>
              </a:ext>
            </a:extLst>
          </p:cNvPr>
          <p:cNvSpPr txBox="1"/>
          <p:nvPr/>
        </p:nvSpPr>
        <p:spPr>
          <a:xfrm>
            <a:off x="468443" y="1978083"/>
            <a:ext cx="5207023" cy="1372812"/>
          </a:xfrm>
          <a:prstGeom prst="rect">
            <a:avLst/>
          </a:prstGeom>
        </p:spPr>
        <p:txBody>
          <a:bodyPr vert="horz" wrap="square" lIns="0" tIns="41275" rIns="0" bIns="0" rtlCol="0" anchor="t">
            <a:spAutoFit/>
          </a:bodyPr>
          <a:lstStyle/>
          <a:p>
            <a:pPr marL="12700" marR="5080">
              <a:spcBef>
                <a:spcPts val="325"/>
              </a:spcBef>
            </a:pPr>
            <a:r>
              <a:rPr lang="en-US" b="1" dirty="0">
                <a:solidFill>
                  <a:schemeClr val="accent1"/>
                </a:solidFill>
                <a:latin typeface="Mark Pro"/>
                <a:cs typeface="Arial"/>
              </a:rPr>
              <a:t>Combining expertise on </a:t>
            </a:r>
            <a:br>
              <a:rPr lang="en-US" b="1" dirty="0">
                <a:solidFill>
                  <a:schemeClr val="accent1"/>
                </a:solidFill>
                <a:latin typeface="Mark Pro"/>
                <a:cs typeface="Arial"/>
              </a:rPr>
            </a:br>
            <a:r>
              <a:rPr lang="en-US" b="1" dirty="0">
                <a:solidFill>
                  <a:schemeClr val="accent1"/>
                </a:solidFill>
                <a:latin typeface="Mark Pro"/>
                <a:cs typeface="Arial"/>
              </a:rPr>
              <a:t>recycling &amp; ocean conservation </a:t>
            </a:r>
            <a:endParaRPr lang="en-US" b="1">
              <a:solidFill>
                <a:schemeClr val="accent1"/>
              </a:solidFill>
              <a:latin typeface="Mark Pro"/>
              <a:cs typeface="Calibri" panose="020F0502020204030204"/>
            </a:endParaRPr>
          </a:p>
          <a:p>
            <a:pPr marL="12700" marR="5080">
              <a:spcBef>
                <a:spcPts val="325"/>
              </a:spcBef>
            </a:pPr>
            <a:r>
              <a:rPr lang="en-US" sz="1600" dirty="0">
                <a:latin typeface="Mark Pro"/>
                <a:cs typeface="Arial"/>
              </a:rPr>
              <a:t>Curriculum for high school and elementary school students educating them about plastic pollution and its impact on our oceans.</a:t>
            </a:r>
            <a:endParaRPr lang="en-US" sz="1600">
              <a:cs typeface="Calibri" panose="020F0502020204030204"/>
            </a:endParaRPr>
          </a:p>
        </p:txBody>
      </p:sp>
      <p:sp>
        <p:nvSpPr>
          <p:cNvPr id="14" name="object 16">
            <a:extLst>
              <a:ext uri="{FF2B5EF4-FFF2-40B4-BE49-F238E27FC236}">
                <a16:creationId xmlns:a16="http://schemas.microsoft.com/office/drawing/2014/main" id="{AA8C33B5-12A3-81F7-305A-C86AA79F7289}"/>
              </a:ext>
            </a:extLst>
          </p:cNvPr>
          <p:cNvSpPr txBox="1"/>
          <p:nvPr/>
        </p:nvSpPr>
        <p:spPr>
          <a:xfrm>
            <a:off x="534704" y="3724325"/>
            <a:ext cx="5158227" cy="1057341"/>
          </a:xfrm>
          <a:prstGeom prst="rect">
            <a:avLst/>
          </a:prstGeom>
        </p:spPr>
        <p:txBody>
          <a:bodyPr vert="horz" wrap="square" lIns="0" tIns="41275" rIns="0" bIns="0" rtlCol="0" anchor="t">
            <a:spAutoFit/>
          </a:bodyPr>
          <a:lstStyle/>
          <a:p>
            <a:r>
              <a:rPr lang="en-US" b="1" dirty="0">
                <a:solidFill>
                  <a:schemeClr val="accent1"/>
                </a:solidFill>
                <a:latin typeface="Mark Pro"/>
                <a:cs typeface="Arial"/>
              </a:rPr>
              <a:t>Foster education </a:t>
            </a:r>
            <a:endParaRPr lang="en-US" b="1">
              <a:solidFill>
                <a:schemeClr val="accent1"/>
              </a:solidFill>
              <a:latin typeface="Mark Pro"/>
              <a:cs typeface="Calibri" panose="020F0502020204030204"/>
            </a:endParaRPr>
          </a:p>
          <a:p>
            <a:r>
              <a:rPr lang="en-US" sz="1600" dirty="0">
                <a:latin typeface="Mark Pro"/>
                <a:cs typeface="Arial"/>
              </a:rPr>
              <a:t>We have created a free unit that reaches students and aims to educate future generations on the impact of post-use plastic on the environment.</a:t>
            </a:r>
            <a:endParaRPr lang="en-US" sz="1600">
              <a:cs typeface="Calibri"/>
            </a:endParaRPr>
          </a:p>
        </p:txBody>
      </p:sp>
      <p:pic>
        <p:nvPicPr>
          <p:cNvPr id="29" name="Picture 28" descr="A child holding a bag of trash on a beach&#10;&#10;Description automatically generated">
            <a:extLst>
              <a:ext uri="{FF2B5EF4-FFF2-40B4-BE49-F238E27FC236}">
                <a16:creationId xmlns:a16="http://schemas.microsoft.com/office/drawing/2014/main" id="{F15FE7EC-E796-D0C5-6AC8-06F34921B35E}"/>
              </a:ext>
            </a:extLst>
          </p:cNvPr>
          <p:cNvPicPr>
            <a:picLocks noChangeAspect="1"/>
          </p:cNvPicPr>
          <p:nvPr/>
        </p:nvPicPr>
        <p:blipFill>
          <a:blip r:embed="rId3"/>
          <a:stretch>
            <a:fillRect/>
          </a:stretch>
        </p:blipFill>
        <p:spPr>
          <a:xfrm>
            <a:off x="9369187" y="3726305"/>
            <a:ext cx="2072972" cy="2522096"/>
          </a:xfrm>
          <a:prstGeom prst="rect">
            <a:avLst/>
          </a:prstGeom>
        </p:spPr>
      </p:pic>
      <p:pic>
        <p:nvPicPr>
          <p:cNvPr id="5" name="Picture 4" descr="A group of people cleaning rocks by the water&#10;&#10;Description automatically generated">
            <a:extLst>
              <a:ext uri="{FF2B5EF4-FFF2-40B4-BE49-F238E27FC236}">
                <a16:creationId xmlns:a16="http://schemas.microsoft.com/office/drawing/2014/main" id="{BDEA839E-813B-74B4-C954-6443F6E770A4}"/>
              </a:ext>
            </a:extLst>
          </p:cNvPr>
          <p:cNvPicPr>
            <a:picLocks noChangeAspect="1"/>
          </p:cNvPicPr>
          <p:nvPr/>
        </p:nvPicPr>
        <p:blipFill rotWithShape="1">
          <a:blip r:embed="rId4"/>
          <a:srcRect t="-64" r="13835" b="566"/>
          <a:stretch/>
        </p:blipFill>
        <p:spPr>
          <a:xfrm>
            <a:off x="6997494" y="3743431"/>
            <a:ext cx="2219086" cy="2509436"/>
          </a:xfrm>
          <a:prstGeom prst="rect">
            <a:avLst/>
          </a:prstGeom>
        </p:spPr>
      </p:pic>
    </p:spTree>
    <p:extLst>
      <p:ext uri="{BB962C8B-B14F-4D97-AF65-F5344CB8AC3E}">
        <p14:creationId xmlns:p14="http://schemas.microsoft.com/office/powerpoint/2010/main" val="2398231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close-up of some leaves&#10;&#10;Description automatically generated with medium confidence">
            <a:extLst>
              <a:ext uri="{FF2B5EF4-FFF2-40B4-BE49-F238E27FC236}">
                <a16:creationId xmlns:a16="http://schemas.microsoft.com/office/drawing/2014/main" id="{9FE577A7-137D-4571-CEC0-396062E1321D}"/>
              </a:ext>
            </a:extLst>
          </p:cNvPr>
          <p:cNvPicPr>
            <a:picLocks noChangeAspect="1"/>
          </p:cNvPicPr>
          <p:nvPr/>
        </p:nvPicPr>
        <p:blipFill rotWithShape="1">
          <a:blip r:embed="rId2">
            <a:extLst>
              <a:ext uri="{28A0092B-C50C-407E-A947-70E740481C1C}">
                <a14:useLocalDpi xmlns:a14="http://schemas.microsoft.com/office/drawing/2010/main" val="0"/>
              </a:ext>
            </a:extLst>
          </a:blip>
          <a:srcRect l="38954" r="19114" b="27"/>
          <a:stretch/>
        </p:blipFill>
        <p:spPr>
          <a:xfrm>
            <a:off x="7598979" y="1"/>
            <a:ext cx="4599419" cy="6858000"/>
          </a:xfrm>
          <a:prstGeom prst="rect">
            <a:avLst/>
          </a:prstGeom>
        </p:spPr>
      </p:pic>
      <p:sp>
        <p:nvSpPr>
          <p:cNvPr id="2" name="Title 1">
            <a:extLst>
              <a:ext uri="{FF2B5EF4-FFF2-40B4-BE49-F238E27FC236}">
                <a16:creationId xmlns:a16="http://schemas.microsoft.com/office/drawing/2014/main" id="{2E830E45-C050-AE88-0992-107F141F6A64}"/>
              </a:ext>
            </a:extLst>
          </p:cNvPr>
          <p:cNvSpPr txBox="1">
            <a:spLocks/>
          </p:cNvSpPr>
          <p:nvPr/>
        </p:nvSpPr>
        <p:spPr>
          <a:xfrm>
            <a:off x="409357" y="3410984"/>
            <a:ext cx="7189622" cy="1458432"/>
          </a:xfrm>
          <a:prstGeom prst="rect">
            <a:avLst/>
          </a:prstGeom>
        </p:spPr>
        <p:txBody>
          <a:bodyPr vert="horz" lIns="91440" tIns="45720" rIns="91440" bIns="45720" rtlCol="0" anchor="t">
            <a:normAutofit fontScale="97500" lnSpcReduction="10000"/>
          </a:bodyPr>
          <a:lstStyle>
            <a:lvl1pPr algn="ctr" defTabSz="914400" rtl="0" eaLnBrk="1" latinLnBrk="0" hangingPunct="1">
              <a:lnSpc>
                <a:spcPct val="90000"/>
              </a:lnSpc>
              <a:spcBef>
                <a:spcPct val="0"/>
              </a:spcBef>
              <a:buNone/>
              <a:defRPr sz="6000" b="0" i="0" kern="1200">
                <a:solidFill>
                  <a:schemeClr val="tx1"/>
                </a:solidFill>
                <a:latin typeface="Mark Pro" panose="020B0504020201010104" pitchFamily="34" charset="77"/>
                <a:ea typeface="+mj-ea"/>
                <a:cs typeface="+mj-cs"/>
              </a:defRPr>
            </a:lvl1pPr>
          </a:lstStyle>
          <a:p>
            <a:pPr algn="l"/>
            <a:r>
              <a:rPr lang="en-US" sz="2100" b="1">
                <a:solidFill>
                  <a:schemeClr val="tx2"/>
                </a:solidFill>
                <a:latin typeface="Mark Pro"/>
              </a:rPr>
              <a:t>Candace Rutherford</a:t>
            </a:r>
          </a:p>
          <a:p>
            <a:pPr algn="l"/>
            <a:r>
              <a:rPr lang="en-US" sz="2000">
                <a:solidFill>
                  <a:srgbClr val="212121"/>
                </a:solidFill>
                <a:latin typeface="Mark Pro"/>
              </a:rPr>
              <a:t>Director of Feedstock Origination and Development</a:t>
            </a:r>
            <a:br>
              <a:rPr lang="en-US" sz="2100" i="1">
                <a:latin typeface="Mark Pro Book" panose="020B0504020201010104" pitchFamily="34" charset="77"/>
              </a:rPr>
            </a:br>
            <a:endParaRPr lang="en-US" sz="2100" i="1">
              <a:solidFill>
                <a:schemeClr val="tx2"/>
              </a:solidFill>
              <a:latin typeface="Mark Pro Book" panose="020B0504020201010104" pitchFamily="34" charset="77"/>
            </a:endParaRPr>
          </a:p>
          <a:p>
            <a:pPr algn="l"/>
            <a:r>
              <a:rPr lang="en-US" sz="2100">
                <a:solidFill>
                  <a:schemeClr val="tx2"/>
                </a:solidFill>
                <a:latin typeface="Mark Pro"/>
              </a:rPr>
              <a:t>candace.rutherford@brightmark.com</a:t>
            </a:r>
          </a:p>
          <a:p>
            <a:pPr algn="l"/>
            <a:r>
              <a:rPr lang="en-US" sz="2100">
                <a:solidFill>
                  <a:schemeClr val="tx2"/>
                </a:solidFill>
                <a:latin typeface="Mark Pro"/>
              </a:rPr>
              <a:t>+1 650-420-7655 </a:t>
            </a:r>
          </a:p>
          <a:p>
            <a:pPr algn="l"/>
            <a:endParaRPr lang="en-US" sz="2500">
              <a:solidFill>
                <a:schemeClr val="tx2"/>
              </a:solidFill>
            </a:endParaRPr>
          </a:p>
          <a:p>
            <a:pPr algn="l"/>
            <a:endParaRPr lang="en-US" sz="2500">
              <a:solidFill>
                <a:schemeClr val="tx2"/>
              </a:solidFill>
            </a:endParaRPr>
          </a:p>
        </p:txBody>
      </p:sp>
      <p:cxnSp>
        <p:nvCxnSpPr>
          <p:cNvPr id="3" name="Straight Connector 2">
            <a:extLst>
              <a:ext uri="{FF2B5EF4-FFF2-40B4-BE49-F238E27FC236}">
                <a16:creationId xmlns:a16="http://schemas.microsoft.com/office/drawing/2014/main" id="{1A88A970-7C00-0F53-6B2D-D03FEA808B26}"/>
              </a:ext>
            </a:extLst>
          </p:cNvPr>
          <p:cNvCxnSpPr>
            <a:cxnSpLocks/>
          </p:cNvCxnSpPr>
          <p:nvPr/>
        </p:nvCxnSpPr>
        <p:spPr>
          <a:xfrm>
            <a:off x="759897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lide Number Placeholder 17">
            <a:extLst>
              <a:ext uri="{FF2B5EF4-FFF2-40B4-BE49-F238E27FC236}">
                <a16:creationId xmlns:a16="http://schemas.microsoft.com/office/drawing/2014/main" id="{B04FCE64-A8E8-05C9-E854-3392DD6CFD4F}"/>
              </a:ext>
            </a:extLst>
          </p:cNvPr>
          <p:cNvSpPr>
            <a:spLocks noGrp="1"/>
          </p:cNvSpPr>
          <p:nvPr>
            <p:ph type="sldNum" sz="quarter" idx="12"/>
          </p:nvPr>
        </p:nvSpPr>
        <p:spPr/>
        <p:txBody>
          <a:bodyPr/>
          <a:lstStyle/>
          <a:p>
            <a:fld id="{DDECE8B6-BF58-C242-89D7-3586880C204B}" type="slidenum">
              <a:rPr lang="en-US" smtClean="0"/>
              <a:t>14</a:t>
            </a:fld>
            <a:endParaRPr lang="en-US"/>
          </a:p>
        </p:txBody>
      </p:sp>
      <p:pic>
        <p:nvPicPr>
          <p:cNvPr id="23" name="Picture 22" descr="A picture containing text, sign&#10;&#10;Description automatically generated">
            <a:extLst>
              <a:ext uri="{FF2B5EF4-FFF2-40B4-BE49-F238E27FC236}">
                <a16:creationId xmlns:a16="http://schemas.microsoft.com/office/drawing/2014/main" id="{36D2241E-A3DD-D50F-593E-DF11D15489A8}"/>
              </a:ext>
            </a:extLst>
          </p:cNvPr>
          <p:cNvPicPr>
            <a:picLocks noChangeAspect="1"/>
          </p:cNvPicPr>
          <p:nvPr/>
        </p:nvPicPr>
        <p:blipFill>
          <a:blip r:embed="rId3"/>
          <a:stretch>
            <a:fillRect/>
          </a:stretch>
        </p:blipFill>
        <p:spPr>
          <a:xfrm>
            <a:off x="409357" y="5632450"/>
            <a:ext cx="2997200" cy="723900"/>
          </a:xfrm>
          <a:prstGeom prst="rect">
            <a:avLst/>
          </a:prstGeom>
        </p:spPr>
      </p:pic>
      <p:sp>
        <p:nvSpPr>
          <p:cNvPr id="30" name="Title 1">
            <a:extLst>
              <a:ext uri="{FF2B5EF4-FFF2-40B4-BE49-F238E27FC236}">
                <a16:creationId xmlns:a16="http://schemas.microsoft.com/office/drawing/2014/main" id="{64907C5B-D2EB-69AA-0F12-ECC31AB6AB0E}"/>
              </a:ext>
            </a:extLst>
          </p:cNvPr>
          <p:cNvSpPr txBox="1">
            <a:spLocks/>
          </p:cNvSpPr>
          <p:nvPr/>
        </p:nvSpPr>
        <p:spPr>
          <a:xfrm>
            <a:off x="4146660" y="5869355"/>
            <a:ext cx="2712215" cy="533872"/>
          </a:xfrm>
          <a:prstGeom prst="rect">
            <a:avLst/>
          </a:prstGeom>
        </p:spPr>
        <p:txBody>
          <a:bodyPr vert="horz" lIns="91440" tIns="45720" rIns="91440" bIns="45720" rtlCol="0" anchor="t">
            <a:normAutofit fontScale="97500" lnSpcReduction="10000"/>
          </a:bodyPr>
          <a:lstStyle>
            <a:lvl1pPr algn="ctr" defTabSz="914400" rtl="0" eaLnBrk="1" latinLnBrk="0" hangingPunct="1">
              <a:lnSpc>
                <a:spcPct val="90000"/>
              </a:lnSpc>
              <a:spcBef>
                <a:spcPct val="0"/>
              </a:spcBef>
              <a:buNone/>
              <a:defRPr sz="6000" b="0" i="0" kern="1200">
                <a:solidFill>
                  <a:schemeClr val="tx1"/>
                </a:solidFill>
                <a:latin typeface="Mark Pro" panose="020B0504020201010104" pitchFamily="34" charset="77"/>
                <a:ea typeface="+mj-ea"/>
                <a:cs typeface="+mj-cs"/>
              </a:defRPr>
            </a:lvl1pPr>
          </a:lstStyle>
          <a:p>
            <a:pPr algn="r"/>
            <a:r>
              <a:rPr lang="en-US" sz="1800" err="1"/>
              <a:t>Brightmark.com</a:t>
            </a:r>
            <a:endParaRPr lang="en-US" sz="1800"/>
          </a:p>
          <a:p>
            <a:pPr algn="r"/>
            <a:r>
              <a:rPr lang="en-US" sz="1800" i="1">
                <a:latin typeface="Mark Pro Book" panose="020B0504020201010104" pitchFamily="34" charset="77"/>
              </a:rPr>
              <a:t>@</a:t>
            </a:r>
            <a:r>
              <a:rPr lang="en-US" sz="1800" i="1" err="1">
                <a:latin typeface="Mark Pro Book" panose="020B0504020201010104" pitchFamily="34" charset="77"/>
              </a:rPr>
              <a:t>brightmark</a:t>
            </a:r>
            <a:endParaRPr lang="en-US" sz="1800" i="1">
              <a:latin typeface="Mark Pro Book" panose="020B0504020201010104" pitchFamily="34" charset="77"/>
            </a:endParaRPr>
          </a:p>
          <a:p>
            <a:pPr algn="l"/>
            <a:endParaRPr lang="en-US" sz="1800">
              <a:solidFill>
                <a:schemeClr val="tx2"/>
              </a:solidFill>
            </a:endParaRPr>
          </a:p>
          <a:p>
            <a:pPr algn="l"/>
            <a:endParaRPr lang="en-US" sz="1800">
              <a:solidFill>
                <a:schemeClr val="tx2"/>
              </a:solidFill>
            </a:endParaRPr>
          </a:p>
        </p:txBody>
      </p:sp>
      <p:sp>
        <p:nvSpPr>
          <p:cNvPr id="31" name="Title 1">
            <a:extLst>
              <a:ext uri="{FF2B5EF4-FFF2-40B4-BE49-F238E27FC236}">
                <a16:creationId xmlns:a16="http://schemas.microsoft.com/office/drawing/2014/main" id="{16692326-ED14-48E0-2915-BFBC3DCC0AD4}"/>
              </a:ext>
            </a:extLst>
          </p:cNvPr>
          <p:cNvSpPr txBox="1">
            <a:spLocks/>
          </p:cNvSpPr>
          <p:nvPr/>
        </p:nvSpPr>
        <p:spPr>
          <a:xfrm>
            <a:off x="409357" y="976598"/>
            <a:ext cx="5229443" cy="16713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0" i="0" kern="1200">
                <a:solidFill>
                  <a:schemeClr val="tx1"/>
                </a:solidFill>
                <a:latin typeface="Mark Pro" panose="020B0504020201010104" pitchFamily="34" charset="77"/>
                <a:ea typeface="+mj-ea"/>
                <a:cs typeface="+mj-cs"/>
              </a:defRPr>
            </a:lvl1pPr>
          </a:lstStyle>
          <a:p>
            <a:r>
              <a:rPr lang="en-US" sz="4500" spc="-40">
                <a:solidFill>
                  <a:schemeClr val="tx2"/>
                </a:solidFill>
              </a:rPr>
              <a:t>Let’s </a:t>
            </a:r>
          </a:p>
          <a:p>
            <a:r>
              <a:rPr lang="en-US" sz="4500" spc="-40">
                <a:solidFill>
                  <a:schemeClr val="tx2"/>
                </a:solidFill>
              </a:rPr>
              <a:t>Reimagine Waste, together.</a:t>
            </a:r>
            <a:endParaRPr lang="en-US" sz="4500">
              <a:solidFill>
                <a:schemeClr val="tx2"/>
              </a:solidFill>
            </a:endParaRPr>
          </a:p>
        </p:txBody>
      </p:sp>
    </p:spTree>
    <p:extLst>
      <p:ext uri="{BB962C8B-B14F-4D97-AF65-F5344CB8AC3E}">
        <p14:creationId xmlns:p14="http://schemas.microsoft.com/office/powerpoint/2010/main" val="184509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 name="Picture 18" descr="Background pattern&#10;&#10;Description automatically generated">
            <a:extLst>
              <a:ext uri="{FF2B5EF4-FFF2-40B4-BE49-F238E27FC236}">
                <a16:creationId xmlns:a16="http://schemas.microsoft.com/office/drawing/2014/main" id="{D82740FE-F3ED-040F-E4A3-CBF841CF016C}"/>
              </a:ext>
            </a:extLst>
          </p:cNvPr>
          <p:cNvPicPr>
            <a:picLocks noChangeAspect="1"/>
          </p:cNvPicPr>
          <p:nvPr/>
        </p:nvPicPr>
        <p:blipFill rotWithShape="1">
          <a:blip r:embed="rId2"/>
          <a:srcRect l="-84" t="33784" b="185"/>
          <a:stretch/>
        </p:blipFill>
        <p:spPr>
          <a:xfrm rot="16200000">
            <a:off x="6123594" y="1940552"/>
            <a:ext cx="6902211" cy="3018062"/>
          </a:xfrm>
          <a:prstGeom prst="rect">
            <a:avLst/>
          </a:prstGeom>
        </p:spPr>
      </p:pic>
      <p:pic>
        <p:nvPicPr>
          <p:cNvPr id="16" name="Picture 15" descr="A picture containing pan, cooking, vegetable&#10;&#10;Description automatically generated">
            <a:extLst>
              <a:ext uri="{FF2B5EF4-FFF2-40B4-BE49-F238E27FC236}">
                <a16:creationId xmlns:a16="http://schemas.microsoft.com/office/drawing/2014/main" id="{FA048161-453D-BD07-E37A-170BB1D39F74}"/>
              </a:ext>
            </a:extLst>
          </p:cNvPr>
          <p:cNvPicPr>
            <a:picLocks noChangeAspect="1"/>
          </p:cNvPicPr>
          <p:nvPr/>
        </p:nvPicPr>
        <p:blipFill rotWithShape="1">
          <a:blip r:embed="rId3"/>
          <a:srcRect l="39687" t="1825" r="39086" b="-340"/>
          <a:stretch/>
        </p:blipFill>
        <p:spPr>
          <a:xfrm>
            <a:off x="10127561" y="0"/>
            <a:ext cx="2119183" cy="6896048"/>
          </a:xfrm>
          <a:prstGeom prst="rect">
            <a:avLst/>
          </a:prstGeom>
        </p:spPr>
      </p:pic>
      <p:sp>
        <p:nvSpPr>
          <p:cNvPr id="76" name="Title 1">
            <a:extLst>
              <a:ext uri="{FF2B5EF4-FFF2-40B4-BE49-F238E27FC236}">
                <a16:creationId xmlns:a16="http://schemas.microsoft.com/office/drawing/2014/main" id="{56917496-77DF-CAE5-07DD-0FCD76C16515}"/>
              </a:ext>
            </a:extLst>
          </p:cNvPr>
          <p:cNvSpPr txBox="1">
            <a:spLocks/>
          </p:cNvSpPr>
          <p:nvPr/>
        </p:nvSpPr>
        <p:spPr>
          <a:xfrm>
            <a:off x="524146" y="773444"/>
            <a:ext cx="5485903" cy="188653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0" i="0" kern="1200">
                <a:solidFill>
                  <a:schemeClr val="tx1"/>
                </a:solidFill>
                <a:latin typeface="Mark Pro" panose="020B0504020201010104" pitchFamily="34" charset="77"/>
                <a:ea typeface="+mj-ea"/>
                <a:cs typeface="+mj-cs"/>
              </a:defRPr>
            </a:lvl1pPr>
          </a:lstStyle>
          <a:p>
            <a:r>
              <a:rPr lang="en-US" sz="4500">
                <a:solidFill>
                  <a:schemeClr val="tx2"/>
                </a:solidFill>
                <a:latin typeface="Mark Pro"/>
                <a:cs typeface="Arial"/>
              </a:rPr>
              <a:t>Creating a world without waste</a:t>
            </a:r>
            <a:endParaRPr lang="en-US" sz="4500"/>
          </a:p>
        </p:txBody>
      </p:sp>
      <p:sp>
        <p:nvSpPr>
          <p:cNvPr id="23" name="Slide Number Placeholder 2">
            <a:extLst>
              <a:ext uri="{FF2B5EF4-FFF2-40B4-BE49-F238E27FC236}">
                <a16:creationId xmlns:a16="http://schemas.microsoft.com/office/drawing/2014/main" id="{CA660DD0-5C39-2A6F-7ED9-871EC6AD3310}"/>
              </a:ext>
            </a:extLst>
          </p:cNvPr>
          <p:cNvSpPr>
            <a:spLocks noGrp="1"/>
          </p:cNvSpPr>
          <p:nvPr/>
        </p:nvSpPr>
        <p:spPr>
          <a:xfrm>
            <a:off x="11889210" y="6517782"/>
            <a:ext cx="355798" cy="365125"/>
          </a:xfrm>
          <a:prstGeom prst="rect">
            <a:avLst/>
          </a:prstGeom>
        </p:spPr>
        <p:txBody>
          <a:bodyPr vert="horz" lIns="91440" tIns="45720" rIns="91440" bIns="45720" rtlCol="0" anchor="ctr"/>
          <a:lstStyle>
            <a:defPPr>
              <a:defRPr lang="en-US"/>
            </a:defPPr>
            <a:lvl1pPr marL="0" algn="ctr" defTabSz="914400" rtl="0" eaLnBrk="1" latinLnBrk="0" hangingPunct="1">
              <a:defRPr sz="900" b="0" i="0" kern="1200">
                <a:solidFill>
                  <a:schemeClr val="accent1"/>
                </a:solidFill>
                <a:latin typeface="Mark Pro" panose="020B05040202010101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CE8B6-BF58-C242-89D7-3586880C204B}" type="slidenum">
              <a:rPr lang="en-US" dirty="0" smtClean="0">
                <a:solidFill>
                  <a:srgbClr val="FFFFFF"/>
                </a:solidFill>
                <a:latin typeface="Mark Pro"/>
              </a:rPr>
              <a:pPr/>
              <a:t>2</a:t>
            </a:fld>
            <a:endParaRPr lang="en-US">
              <a:solidFill>
                <a:srgbClr val="FFFFFF"/>
              </a:solidFill>
              <a:latin typeface="Mark Pro"/>
            </a:endParaRPr>
          </a:p>
        </p:txBody>
      </p:sp>
      <p:sp>
        <p:nvSpPr>
          <p:cNvPr id="28" name="TextBox 27">
            <a:extLst>
              <a:ext uri="{FF2B5EF4-FFF2-40B4-BE49-F238E27FC236}">
                <a16:creationId xmlns:a16="http://schemas.microsoft.com/office/drawing/2014/main" id="{B8C86FB4-F4EE-B696-9F3A-5452F1BD6A47}"/>
              </a:ext>
            </a:extLst>
          </p:cNvPr>
          <p:cNvSpPr txBox="1"/>
          <p:nvPr/>
        </p:nvSpPr>
        <p:spPr>
          <a:xfrm>
            <a:off x="529387" y="4722630"/>
            <a:ext cx="4527960" cy="1557372"/>
          </a:xfrm>
          <a:prstGeom prst="rect">
            <a:avLst/>
          </a:prstGeom>
          <a:noFill/>
        </p:spPr>
        <p:txBody>
          <a:bodyPr wrap="square" lIns="0" tIns="0" rIns="0" bIns="0" rtlCol="0" anchor="t">
            <a:noAutofit/>
          </a:bodyPr>
          <a:lstStyle/>
          <a:p>
            <a:r>
              <a:rPr lang="en-US" sz="2200" b="1">
                <a:solidFill>
                  <a:schemeClr val="tx2"/>
                </a:solidFill>
                <a:latin typeface="Mark Pro"/>
                <a:ea typeface="Calibri"/>
                <a:cs typeface="Calibri"/>
              </a:rPr>
              <a:t>Highly customizable projects </a:t>
            </a:r>
            <a:br>
              <a:rPr lang="en-US">
                <a:latin typeface="Mark Pro"/>
                <a:ea typeface="Calibri"/>
                <a:cs typeface="Calibri"/>
              </a:rPr>
            </a:br>
            <a:r>
              <a:rPr lang="en-US" sz="1600">
                <a:solidFill>
                  <a:srgbClr val="333333"/>
                </a:solidFill>
                <a:latin typeface="Mark Pro"/>
                <a:ea typeface="+mn-lt"/>
                <a:cs typeface="+mn-lt"/>
              </a:rPr>
              <a:t>Our technology accepts diverse types of feedstock while enabling our feedstock partners to save on landfill tipping fees, and can be sized to meet a community's specific needs.</a:t>
            </a:r>
            <a:endParaRPr lang="en-US" sz="1600">
              <a:latin typeface="Mark Pro"/>
            </a:endParaRPr>
          </a:p>
        </p:txBody>
      </p:sp>
      <p:sp>
        <p:nvSpPr>
          <p:cNvPr id="2" name="TextBox 1">
            <a:extLst>
              <a:ext uri="{FF2B5EF4-FFF2-40B4-BE49-F238E27FC236}">
                <a16:creationId xmlns:a16="http://schemas.microsoft.com/office/drawing/2014/main" id="{B4972D4A-4048-322B-2968-DBDC7E97965E}"/>
              </a:ext>
            </a:extLst>
          </p:cNvPr>
          <p:cNvSpPr txBox="1"/>
          <p:nvPr/>
        </p:nvSpPr>
        <p:spPr>
          <a:xfrm>
            <a:off x="526859" y="2899778"/>
            <a:ext cx="4770617" cy="1344564"/>
          </a:xfrm>
          <a:prstGeom prst="rect">
            <a:avLst/>
          </a:prstGeom>
          <a:noFill/>
        </p:spPr>
        <p:txBody>
          <a:bodyPr wrap="square" lIns="0" tIns="0" rIns="0" bIns="0" rtlCol="0" anchor="t">
            <a:noAutofit/>
          </a:bodyPr>
          <a:lstStyle/>
          <a:p>
            <a:pPr>
              <a:buClr>
                <a:schemeClr val="accent4"/>
              </a:buClr>
              <a:buSzPct val="85000"/>
            </a:pPr>
            <a:r>
              <a:rPr lang="en-US" sz="2200" b="1">
                <a:solidFill>
                  <a:schemeClr val="tx2"/>
                </a:solidFill>
                <a:latin typeface="Mark Pro"/>
              </a:rPr>
              <a:t>Unique, large impact</a:t>
            </a:r>
            <a:br>
              <a:rPr lang="en-US">
                <a:latin typeface="Mark Pro"/>
              </a:rPr>
            </a:br>
            <a:r>
              <a:rPr lang="en-US" sz="1600">
                <a:solidFill>
                  <a:srgbClr val="231E20"/>
                </a:solidFill>
                <a:latin typeface="Mark Pro"/>
              </a:rPr>
              <a:t>We transform plastic and organic waste into valuable </a:t>
            </a:r>
            <a:r>
              <a:rPr lang="en-US" sz="1600">
                <a:solidFill>
                  <a:srgbClr val="000000"/>
                </a:solidFill>
                <a:latin typeface="Mark Pro"/>
              </a:rPr>
              <a:t>products—reducing waste and providing circular solutions to some </a:t>
            </a:r>
            <a:br>
              <a:rPr lang="en-US" sz="1600">
                <a:latin typeface="Mark Pro"/>
              </a:rPr>
            </a:br>
            <a:r>
              <a:rPr lang="en-US" sz="1600">
                <a:solidFill>
                  <a:srgbClr val="000000"/>
                </a:solidFill>
                <a:latin typeface="Mark Pro"/>
              </a:rPr>
              <a:t>of the world's most pressing waste challenges.</a:t>
            </a:r>
            <a:endParaRPr lang="en-US" sz="1600">
              <a:solidFill>
                <a:srgbClr val="231E20"/>
              </a:solidFill>
              <a:latin typeface="Mark Pro"/>
              <a:ea typeface="Calibri"/>
              <a:cs typeface="Calibri"/>
            </a:endParaRPr>
          </a:p>
        </p:txBody>
      </p:sp>
      <p:pic>
        <p:nvPicPr>
          <p:cNvPr id="8" name="Picture 7">
            <a:extLst>
              <a:ext uri="{FF2B5EF4-FFF2-40B4-BE49-F238E27FC236}">
                <a16:creationId xmlns:a16="http://schemas.microsoft.com/office/drawing/2014/main" id="{96CDB629-EBE5-546D-D20C-9335276D752A}"/>
              </a:ext>
            </a:extLst>
          </p:cNvPr>
          <p:cNvPicPr>
            <a:picLocks noChangeAspect="1"/>
          </p:cNvPicPr>
          <p:nvPr/>
        </p:nvPicPr>
        <p:blipFill>
          <a:blip r:embed="rId4"/>
          <a:stretch>
            <a:fillRect/>
          </a:stretch>
        </p:blipFill>
        <p:spPr>
          <a:xfrm>
            <a:off x="11752360" y="6562442"/>
            <a:ext cx="212786" cy="249140"/>
          </a:xfrm>
          <a:prstGeom prst="rect">
            <a:avLst/>
          </a:prstGeom>
        </p:spPr>
      </p:pic>
      <p:pic>
        <p:nvPicPr>
          <p:cNvPr id="17" name="Picture 17">
            <a:extLst>
              <a:ext uri="{FF2B5EF4-FFF2-40B4-BE49-F238E27FC236}">
                <a16:creationId xmlns:a16="http://schemas.microsoft.com/office/drawing/2014/main" id="{E8BF3BE1-9EBC-3F82-A255-4A9D2BDDB539}"/>
              </a:ext>
            </a:extLst>
          </p:cNvPr>
          <p:cNvPicPr>
            <a:picLocks noChangeAspect="1"/>
          </p:cNvPicPr>
          <p:nvPr/>
        </p:nvPicPr>
        <p:blipFill rotWithShape="1">
          <a:blip r:embed="rId5"/>
          <a:srcRect l="30705" t="30" r="40773" b="-128"/>
          <a:stretch/>
        </p:blipFill>
        <p:spPr>
          <a:xfrm>
            <a:off x="6007278" y="-928"/>
            <a:ext cx="2059473" cy="6899329"/>
          </a:xfrm>
          <a:prstGeom prst="rect">
            <a:avLst/>
          </a:prstGeom>
        </p:spPr>
      </p:pic>
      <p:cxnSp>
        <p:nvCxnSpPr>
          <p:cNvPr id="20" name="Straight Arrow Connector 19">
            <a:extLst>
              <a:ext uri="{FF2B5EF4-FFF2-40B4-BE49-F238E27FC236}">
                <a16:creationId xmlns:a16="http://schemas.microsoft.com/office/drawing/2014/main" id="{8CFE48F4-4B0A-F793-AC5E-996E2631C070}"/>
              </a:ext>
            </a:extLst>
          </p:cNvPr>
          <p:cNvCxnSpPr/>
          <p:nvPr/>
        </p:nvCxnSpPr>
        <p:spPr>
          <a:xfrm flipH="1">
            <a:off x="6006244" y="7145"/>
            <a:ext cx="4831" cy="684943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5ED09BF-193A-CEA8-4DB2-3673CC0B4DC0}"/>
              </a:ext>
            </a:extLst>
          </p:cNvPr>
          <p:cNvCxnSpPr/>
          <p:nvPr/>
        </p:nvCxnSpPr>
        <p:spPr>
          <a:xfrm flipH="1">
            <a:off x="8065858" y="7145"/>
            <a:ext cx="4831" cy="684943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5B03B11-3720-EC3F-FCB8-7C29F2B45EB5}"/>
              </a:ext>
            </a:extLst>
          </p:cNvPr>
          <p:cNvCxnSpPr/>
          <p:nvPr/>
        </p:nvCxnSpPr>
        <p:spPr>
          <a:xfrm>
            <a:off x="10123172" y="-16589"/>
            <a:ext cx="8306" cy="691512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403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CF4919FF-4618-59CC-D353-61EE18F2B369}"/>
              </a:ext>
            </a:extLst>
          </p:cNvPr>
          <p:cNvSpPr txBox="1">
            <a:spLocks/>
          </p:cNvSpPr>
          <p:nvPr/>
        </p:nvSpPr>
        <p:spPr>
          <a:xfrm>
            <a:off x="3926593" y="2742361"/>
            <a:ext cx="4338814" cy="357276"/>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9"/>
              </a:spcBef>
              <a:buNone/>
            </a:pPr>
            <a:r>
              <a:rPr lang="en-US" sz="2200" b="1">
                <a:solidFill>
                  <a:schemeClr val="tx2"/>
                </a:solidFill>
              </a:rPr>
              <a:t>Plastics</a:t>
            </a:r>
            <a:r>
              <a:rPr lang="en-US" sz="2200" b="1" spc="-40">
                <a:solidFill>
                  <a:schemeClr val="tx2"/>
                </a:solidFill>
              </a:rPr>
              <a:t> </a:t>
            </a:r>
            <a:r>
              <a:rPr lang="en-US" sz="2200" b="1" spc="-10">
                <a:solidFill>
                  <a:schemeClr val="tx2"/>
                </a:solidFill>
              </a:rPr>
              <a:t>Renewal™</a:t>
            </a:r>
            <a:endParaRPr lang="en-US" sz="2200" b="1" spc="-10">
              <a:solidFill>
                <a:schemeClr val="tx2"/>
              </a:solidFill>
              <a:cs typeface="Arial"/>
            </a:endParaRPr>
          </a:p>
        </p:txBody>
      </p:sp>
      <p:sp>
        <p:nvSpPr>
          <p:cNvPr id="4" name="object 4">
            <a:extLst>
              <a:ext uri="{FF2B5EF4-FFF2-40B4-BE49-F238E27FC236}">
                <a16:creationId xmlns:a16="http://schemas.microsoft.com/office/drawing/2014/main" id="{3EA10F24-F74E-E845-578D-20872E2D285F}"/>
              </a:ext>
            </a:extLst>
          </p:cNvPr>
          <p:cNvSpPr txBox="1"/>
          <p:nvPr/>
        </p:nvSpPr>
        <p:spPr>
          <a:xfrm>
            <a:off x="8549547" y="3541745"/>
            <a:ext cx="3216501" cy="505908"/>
          </a:xfrm>
          <a:prstGeom prst="rect">
            <a:avLst/>
          </a:prstGeom>
        </p:spPr>
        <p:txBody>
          <a:bodyPr vert="horz" wrap="square" lIns="0" tIns="43815" rIns="0" bIns="0" rtlCol="0" anchor="t">
            <a:spAutoFit/>
          </a:bodyPr>
          <a:lstStyle/>
          <a:p>
            <a:pPr marL="38100">
              <a:lnSpc>
                <a:spcPts val="1810"/>
              </a:lnSpc>
            </a:pPr>
            <a:r>
              <a:rPr lang="en-US" sz="1600">
                <a:latin typeface="Mark Pro" panose="020B0504020201010104" pitchFamily="34" charset="77"/>
                <a:cs typeface="Arial"/>
              </a:rPr>
              <a:t>Converts organic</a:t>
            </a:r>
            <a:r>
              <a:rPr sz="1600" spc="-15">
                <a:latin typeface="Mark Pro" panose="020B0504020201010104" pitchFamily="34" charset="77"/>
                <a:cs typeface="Arial"/>
              </a:rPr>
              <a:t> </a:t>
            </a:r>
            <a:r>
              <a:rPr sz="1600">
                <a:latin typeface="Mark Pro" panose="020B0504020201010104" pitchFamily="34" charset="77"/>
                <a:cs typeface="Arial"/>
              </a:rPr>
              <a:t>waste</a:t>
            </a:r>
            <a:r>
              <a:rPr lang="en-US" sz="1600" spc="-15">
                <a:latin typeface="Mark Pro" panose="020B0504020201010104" pitchFamily="34" charset="77"/>
                <a:cs typeface="Arial"/>
              </a:rPr>
              <a:t> </a:t>
            </a:r>
            <a:r>
              <a:rPr sz="1600">
                <a:latin typeface="Mark Pro" panose="020B0504020201010104" pitchFamily="34" charset="77"/>
                <a:cs typeface="Arial"/>
              </a:rPr>
              <a:t>to</a:t>
            </a:r>
            <a:r>
              <a:rPr lang="en-US" sz="1600" spc="-20">
                <a:latin typeface="Mark Pro" panose="020B0504020201010104" pitchFamily="34" charset="77"/>
                <a:cs typeface="Arial"/>
              </a:rPr>
              <a:t> renewable natural gas.</a:t>
            </a:r>
            <a:endParaRPr sz="1600">
              <a:latin typeface="Mark Pro" panose="020B0504020201010104" pitchFamily="34" charset="77"/>
              <a:cs typeface="Arial"/>
            </a:endParaRPr>
          </a:p>
        </p:txBody>
      </p:sp>
      <p:sp>
        <p:nvSpPr>
          <p:cNvPr id="10" name="TextBox 9">
            <a:extLst>
              <a:ext uri="{FF2B5EF4-FFF2-40B4-BE49-F238E27FC236}">
                <a16:creationId xmlns:a16="http://schemas.microsoft.com/office/drawing/2014/main" id="{283C8857-426B-6654-08CB-0A8832238E61}"/>
              </a:ext>
            </a:extLst>
          </p:cNvPr>
          <p:cNvSpPr txBox="1"/>
          <p:nvPr/>
        </p:nvSpPr>
        <p:spPr>
          <a:xfrm>
            <a:off x="335903" y="529720"/>
            <a:ext cx="4088651" cy="1477328"/>
          </a:xfrm>
          <a:prstGeom prst="rect">
            <a:avLst/>
          </a:prstGeom>
          <a:noFill/>
        </p:spPr>
        <p:txBody>
          <a:bodyPr wrap="square" lIns="0" tIns="0" rIns="0" bIns="91440" anchor="t">
            <a:noAutofit/>
          </a:bodyPr>
          <a:lstStyle/>
          <a:p>
            <a:r>
              <a:rPr lang="en-US" sz="3000">
                <a:solidFill>
                  <a:srgbClr val="1B4327"/>
                </a:solidFill>
                <a:latin typeface="MarkOT"/>
              </a:rPr>
              <a:t>Sustainable</a:t>
            </a:r>
            <a:r>
              <a:rPr lang="en-US" sz="3000" spc="-65">
                <a:solidFill>
                  <a:srgbClr val="1B4327"/>
                </a:solidFill>
                <a:latin typeface="MarkOT"/>
              </a:rPr>
              <a:t> </a:t>
            </a:r>
            <a:r>
              <a:rPr lang="en-US" sz="3000">
                <a:solidFill>
                  <a:srgbClr val="1B4327"/>
                </a:solidFill>
                <a:latin typeface="MarkOT"/>
              </a:rPr>
              <a:t>and</a:t>
            </a:r>
            <a:r>
              <a:rPr lang="en-US" sz="3000" spc="-60">
                <a:solidFill>
                  <a:srgbClr val="1B4327"/>
                </a:solidFill>
                <a:latin typeface="MarkOT"/>
              </a:rPr>
              <a:t> c</a:t>
            </a:r>
            <a:r>
              <a:rPr lang="en-US" sz="3000">
                <a:solidFill>
                  <a:srgbClr val="1B4327"/>
                </a:solidFill>
                <a:latin typeface="MarkOT"/>
              </a:rPr>
              <a:t>omplementary</a:t>
            </a:r>
            <a:r>
              <a:rPr lang="en-US" sz="3000" spc="-65">
                <a:solidFill>
                  <a:srgbClr val="1B4327"/>
                </a:solidFill>
                <a:latin typeface="MarkOT"/>
              </a:rPr>
              <a:t>  circular innovations</a:t>
            </a:r>
            <a:endParaRPr lang="en-US"/>
          </a:p>
        </p:txBody>
      </p:sp>
      <p:sp>
        <p:nvSpPr>
          <p:cNvPr id="13" name="object 3">
            <a:extLst>
              <a:ext uri="{FF2B5EF4-FFF2-40B4-BE49-F238E27FC236}">
                <a16:creationId xmlns:a16="http://schemas.microsoft.com/office/drawing/2014/main" id="{E01364AD-9129-E2CF-F7DD-0CBB2E267A86}"/>
              </a:ext>
            </a:extLst>
          </p:cNvPr>
          <p:cNvSpPr txBox="1">
            <a:spLocks/>
          </p:cNvSpPr>
          <p:nvPr/>
        </p:nvSpPr>
        <p:spPr>
          <a:xfrm>
            <a:off x="425951" y="3669472"/>
            <a:ext cx="1675367" cy="21839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TECHNOLOGY</a:t>
            </a:r>
            <a:endParaRPr lang="en-US" sz="1300" b="1" spc="-10">
              <a:solidFill>
                <a:schemeClr val="tx2"/>
              </a:solidFill>
              <a:cs typeface="Arial"/>
            </a:endParaRPr>
          </a:p>
        </p:txBody>
      </p:sp>
      <p:sp>
        <p:nvSpPr>
          <p:cNvPr id="14" name="object 3">
            <a:extLst>
              <a:ext uri="{FF2B5EF4-FFF2-40B4-BE49-F238E27FC236}">
                <a16:creationId xmlns:a16="http://schemas.microsoft.com/office/drawing/2014/main" id="{970FF2C9-AB2E-7C34-FAF7-B1280EFB6A9D}"/>
              </a:ext>
            </a:extLst>
          </p:cNvPr>
          <p:cNvSpPr txBox="1">
            <a:spLocks/>
          </p:cNvSpPr>
          <p:nvPr/>
        </p:nvSpPr>
        <p:spPr>
          <a:xfrm>
            <a:off x="425951" y="4536471"/>
            <a:ext cx="3109729" cy="46166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EXISTING &amp; </a:t>
            </a:r>
            <a:br>
              <a:rPr lang="en-US" sz="1300" b="1" spc="-10">
                <a:solidFill>
                  <a:schemeClr val="tx2"/>
                </a:solidFill>
              </a:rPr>
            </a:br>
            <a:r>
              <a:rPr lang="en-US" sz="1300" b="1" spc="-10">
                <a:solidFill>
                  <a:schemeClr val="tx2"/>
                </a:solidFill>
              </a:rPr>
              <a:t>IN-PROGRESS CENTERS</a:t>
            </a:r>
            <a:endParaRPr lang="en-US" sz="1300" b="1" spc="-10">
              <a:solidFill>
                <a:schemeClr val="tx2"/>
              </a:solidFill>
              <a:cs typeface="Arial"/>
            </a:endParaRPr>
          </a:p>
        </p:txBody>
      </p:sp>
      <p:sp>
        <p:nvSpPr>
          <p:cNvPr id="17" name="object 3">
            <a:extLst>
              <a:ext uri="{FF2B5EF4-FFF2-40B4-BE49-F238E27FC236}">
                <a16:creationId xmlns:a16="http://schemas.microsoft.com/office/drawing/2014/main" id="{20C9F8DF-AC9B-71B4-1EEA-B91BDFE689FE}"/>
              </a:ext>
            </a:extLst>
          </p:cNvPr>
          <p:cNvSpPr txBox="1">
            <a:spLocks/>
          </p:cNvSpPr>
          <p:nvPr/>
        </p:nvSpPr>
        <p:spPr>
          <a:xfrm>
            <a:off x="425951" y="5413101"/>
            <a:ext cx="2792737" cy="46166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PRODUCTS </a:t>
            </a:r>
            <a:br>
              <a:rPr lang="en-US" sz="1300" b="1" spc="-10">
                <a:solidFill>
                  <a:schemeClr val="tx2"/>
                </a:solidFill>
              </a:rPr>
            </a:br>
            <a:r>
              <a:rPr lang="en-US" sz="1300" b="1" spc="-10">
                <a:solidFill>
                  <a:schemeClr val="tx2"/>
                </a:solidFill>
              </a:rPr>
              <a:t>CREATED</a:t>
            </a:r>
            <a:endParaRPr lang="en-US" sz="1300" b="1" spc="-10">
              <a:solidFill>
                <a:schemeClr val="tx2"/>
              </a:solidFill>
              <a:cs typeface="Arial"/>
            </a:endParaRPr>
          </a:p>
        </p:txBody>
      </p:sp>
      <p:cxnSp>
        <p:nvCxnSpPr>
          <p:cNvPr id="23" name="Straight Connector 22">
            <a:extLst>
              <a:ext uri="{FF2B5EF4-FFF2-40B4-BE49-F238E27FC236}">
                <a16:creationId xmlns:a16="http://schemas.microsoft.com/office/drawing/2014/main" id="{AE87D48D-9D9A-A888-DFF9-8D95A9196805}"/>
              </a:ext>
            </a:extLst>
          </p:cNvPr>
          <p:cNvCxnSpPr/>
          <p:nvPr/>
        </p:nvCxnSpPr>
        <p:spPr>
          <a:xfrm>
            <a:off x="425951" y="4294373"/>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bject 3">
            <a:extLst>
              <a:ext uri="{FF2B5EF4-FFF2-40B4-BE49-F238E27FC236}">
                <a16:creationId xmlns:a16="http://schemas.microsoft.com/office/drawing/2014/main" id="{0D9DA87F-327B-1C05-6773-46A39FA76091}"/>
              </a:ext>
            </a:extLst>
          </p:cNvPr>
          <p:cNvSpPr txBox="1">
            <a:spLocks/>
          </p:cNvSpPr>
          <p:nvPr/>
        </p:nvSpPr>
        <p:spPr>
          <a:xfrm>
            <a:off x="4094975" y="4520359"/>
            <a:ext cx="3989475" cy="532101"/>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buNone/>
            </a:pPr>
            <a:r>
              <a:rPr lang="en-US" sz="1600">
                <a:latin typeface="Mark Pro"/>
                <a:cs typeface="Arial"/>
              </a:rPr>
              <a:t>200 million pounds </a:t>
            </a:r>
            <a:r>
              <a:rPr lang="en-US" sz="1600" spc="-20">
                <a:latin typeface="Mark Pro"/>
              </a:rPr>
              <a:t>of plastic recycled annually at the Ashley Circularity Center.</a:t>
            </a:r>
            <a:endParaRPr lang="en-US" sz="1600" spc="-10">
              <a:latin typeface="Mark Pro"/>
              <a:cs typeface="Arial"/>
            </a:endParaRPr>
          </a:p>
        </p:txBody>
      </p:sp>
      <p:sp>
        <p:nvSpPr>
          <p:cNvPr id="33" name="object 3">
            <a:extLst>
              <a:ext uri="{FF2B5EF4-FFF2-40B4-BE49-F238E27FC236}">
                <a16:creationId xmlns:a16="http://schemas.microsoft.com/office/drawing/2014/main" id="{AC9B8F44-2058-251A-0EDF-4E36D41CF206}"/>
              </a:ext>
            </a:extLst>
          </p:cNvPr>
          <p:cNvSpPr txBox="1">
            <a:spLocks/>
          </p:cNvSpPr>
          <p:nvPr/>
        </p:nvSpPr>
        <p:spPr>
          <a:xfrm>
            <a:off x="8265408" y="2706631"/>
            <a:ext cx="3500640" cy="391132"/>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marR="0" lvl="0" indent="0" algn="ctr" defTabSz="914400" rtl="0" eaLnBrk="1" fontAlgn="auto" latinLnBrk="0" hangingPunct="1">
              <a:lnSpc>
                <a:spcPct val="100000"/>
              </a:lnSpc>
              <a:spcBef>
                <a:spcPts val="345"/>
              </a:spcBef>
              <a:spcAft>
                <a:spcPts val="0"/>
              </a:spcAft>
              <a:buClrTx/>
              <a:buSzTx/>
              <a:buFontTx/>
              <a:buNone/>
              <a:tabLst/>
              <a:defRPr/>
            </a:pPr>
            <a:r>
              <a:rPr kumimoji="0" lang="en-US" sz="2200" b="1" i="0" u="none" strike="noStrike" kern="1200" cap="none" spc="0" normalizeH="0" baseline="0" noProof="0">
                <a:ln>
                  <a:noFill/>
                </a:ln>
                <a:solidFill>
                  <a:srgbClr val="1B4327"/>
                </a:solidFill>
                <a:effectLst/>
                <a:uLnTx/>
                <a:uFillTx/>
                <a:latin typeface="Mark Pro" panose="020B0504020201010104" pitchFamily="34" charset="77"/>
                <a:ea typeface="+mn-ea"/>
                <a:cs typeface="Arial"/>
              </a:rPr>
              <a:t>Anaerobic Digestion</a:t>
            </a:r>
          </a:p>
        </p:txBody>
      </p:sp>
      <p:sp>
        <p:nvSpPr>
          <p:cNvPr id="34" name="object 3">
            <a:extLst>
              <a:ext uri="{FF2B5EF4-FFF2-40B4-BE49-F238E27FC236}">
                <a16:creationId xmlns:a16="http://schemas.microsoft.com/office/drawing/2014/main" id="{1F37D845-59D6-478A-52FC-FB2C8D1E2548}"/>
              </a:ext>
            </a:extLst>
          </p:cNvPr>
          <p:cNvSpPr txBox="1">
            <a:spLocks/>
          </p:cNvSpPr>
          <p:nvPr/>
        </p:nvSpPr>
        <p:spPr>
          <a:xfrm>
            <a:off x="4094975" y="3541745"/>
            <a:ext cx="3245032" cy="514242"/>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buNone/>
            </a:pPr>
            <a:r>
              <a:rPr lang="en-US" sz="1600"/>
              <a:t>Converts</a:t>
            </a:r>
            <a:r>
              <a:rPr lang="en-US" sz="1600" spc="-10">
                <a:cs typeface="Arial"/>
              </a:rPr>
              <a:t> </a:t>
            </a:r>
            <a:r>
              <a:rPr lang="en-US" sz="1600"/>
              <a:t>post-use</a:t>
            </a:r>
            <a:r>
              <a:rPr lang="en-US" sz="1600" spc="-15">
                <a:cs typeface="Arial"/>
              </a:rPr>
              <a:t> </a:t>
            </a:r>
            <a:r>
              <a:rPr lang="en-US" sz="1600"/>
              <a:t>plastics</a:t>
            </a:r>
            <a:r>
              <a:rPr lang="en-US" sz="1600" spc="-10">
                <a:cs typeface="Arial"/>
              </a:rPr>
              <a:t> </a:t>
            </a:r>
            <a:r>
              <a:rPr lang="en-US" sz="1600">
                <a:cs typeface="Arial"/>
              </a:rPr>
              <a:t>to</a:t>
            </a:r>
            <a:r>
              <a:rPr lang="en-US" sz="1600" spc="-15">
                <a:cs typeface="Arial"/>
              </a:rPr>
              <a:t> </a:t>
            </a:r>
            <a:r>
              <a:rPr lang="en-US" sz="1600"/>
              <a:t>new products.</a:t>
            </a:r>
            <a:endParaRPr lang="en-US" sz="1600" spc="-10">
              <a:cs typeface="Arial"/>
            </a:endParaRPr>
          </a:p>
        </p:txBody>
      </p:sp>
      <p:sp>
        <p:nvSpPr>
          <p:cNvPr id="35" name="object 4">
            <a:extLst>
              <a:ext uri="{FF2B5EF4-FFF2-40B4-BE49-F238E27FC236}">
                <a16:creationId xmlns:a16="http://schemas.microsoft.com/office/drawing/2014/main" id="{80576ADA-D344-6239-9BA3-7AD80FE94413}"/>
              </a:ext>
            </a:extLst>
          </p:cNvPr>
          <p:cNvSpPr txBox="1"/>
          <p:nvPr/>
        </p:nvSpPr>
        <p:spPr>
          <a:xfrm>
            <a:off x="8549547" y="5387540"/>
            <a:ext cx="2742568" cy="736740"/>
          </a:xfrm>
          <a:prstGeom prst="rect">
            <a:avLst/>
          </a:prstGeom>
        </p:spPr>
        <p:txBody>
          <a:bodyPr vert="horz" wrap="square" lIns="0" tIns="43815" rIns="0" bIns="0" rtlCol="0" anchor="t">
            <a:spAutoFit/>
          </a:bodyPr>
          <a:lstStyle/>
          <a:p>
            <a:pPr marL="50800">
              <a:lnSpc>
                <a:spcPts val="1810"/>
              </a:lnSpc>
            </a:pPr>
            <a:r>
              <a:rPr lang="en-US" sz="1600" spc="-25">
                <a:latin typeface="Mark Pro" panose="020B0504020201010104" pitchFamily="34" charset="77"/>
                <a:cs typeface="Arial"/>
              </a:rPr>
              <a:t>Federal &amp; California regulatory credits, renewable natural gas.</a:t>
            </a:r>
            <a:endParaRPr sz="1600">
              <a:latin typeface="Mark Pro" panose="020B0504020201010104" pitchFamily="34" charset="77"/>
              <a:cs typeface="Arial"/>
            </a:endParaRPr>
          </a:p>
        </p:txBody>
      </p:sp>
      <p:sp>
        <p:nvSpPr>
          <p:cNvPr id="36" name="object 4">
            <a:extLst>
              <a:ext uri="{FF2B5EF4-FFF2-40B4-BE49-F238E27FC236}">
                <a16:creationId xmlns:a16="http://schemas.microsoft.com/office/drawing/2014/main" id="{FB98F185-4DE4-A0AF-91C6-2164C1D40326}"/>
              </a:ext>
            </a:extLst>
          </p:cNvPr>
          <p:cNvSpPr txBox="1"/>
          <p:nvPr/>
        </p:nvSpPr>
        <p:spPr>
          <a:xfrm>
            <a:off x="8567266" y="4520359"/>
            <a:ext cx="2383621" cy="480260"/>
          </a:xfrm>
          <a:prstGeom prst="rect">
            <a:avLst/>
          </a:prstGeom>
        </p:spPr>
        <p:txBody>
          <a:bodyPr vert="horz" wrap="square" lIns="0" tIns="43815" rIns="0" bIns="0" rtlCol="0" anchor="t">
            <a:spAutoFit/>
          </a:bodyPr>
          <a:lstStyle/>
          <a:p>
            <a:pPr marL="38100" marR="30480">
              <a:lnSpc>
                <a:spcPts val="1700"/>
              </a:lnSpc>
              <a:spcBef>
                <a:spcPts val="130"/>
              </a:spcBef>
            </a:pPr>
            <a:r>
              <a:rPr lang="en-US" sz="1600">
                <a:latin typeface="Mark Pro"/>
                <a:cs typeface="Arial"/>
              </a:rPr>
              <a:t>Over 30 RNG Circularity Centers</a:t>
            </a:r>
            <a:endParaRPr lang="en-US"/>
          </a:p>
        </p:txBody>
      </p:sp>
      <p:sp>
        <p:nvSpPr>
          <p:cNvPr id="43" name="object 3">
            <a:extLst>
              <a:ext uri="{FF2B5EF4-FFF2-40B4-BE49-F238E27FC236}">
                <a16:creationId xmlns:a16="http://schemas.microsoft.com/office/drawing/2014/main" id="{6DC03DEB-ABD3-1CEC-87A4-8B14BD20B56F}"/>
              </a:ext>
            </a:extLst>
          </p:cNvPr>
          <p:cNvSpPr txBox="1">
            <a:spLocks/>
          </p:cNvSpPr>
          <p:nvPr/>
        </p:nvSpPr>
        <p:spPr>
          <a:xfrm>
            <a:off x="4094974" y="5387541"/>
            <a:ext cx="3742740" cy="514242"/>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buNone/>
            </a:pPr>
            <a:r>
              <a:rPr lang="en-US" sz="1600" b="0" i="0" u="none" strike="noStrike">
                <a:solidFill>
                  <a:srgbClr val="231E20"/>
                </a:solidFill>
                <a:effectLst/>
                <a:latin typeface="Mark Pro"/>
              </a:rPr>
              <a:t>ISCC</a:t>
            </a:r>
            <a:r>
              <a:rPr lang="en-US" sz="1600">
                <a:solidFill>
                  <a:srgbClr val="231E20"/>
                </a:solidFill>
                <a:latin typeface="Mark Pro"/>
              </a:rPr>
              <a:t> PLUS</a:t>
            </a:r>
            <a:r>
              <a:rPr lang="en-US" sz="1600" b="0" i="0" u="none" strike="noStrike">
                <a:solidFill>
                  <a:srgbClr val="231E20"/>
                </a:solidFill>
                <a:effectLst/>
                <a:latin typeface="Mark Pro"/>
              </a:rPr>
              <a:t> circular </a:t>
            </a:r>
            <a:br>
              <a:rPr lang="en-US" sz="1600" b="0" i="0" u="none" strike="noStrike">
                <a:effectLst/>
                <a:latin typeface="Mark Pro" panose="020B0504020201010104" pitchFamily="34" charset="77"/>
              </a:rPr>
            </a:br>
            <a:r>
              <a:rPr lang="en-US" sz="1600" b="0" i="0" u="none" strike="noStrike">
                <a:solidFill>
                  <a:srgbClr val="231E20"/>
                </a:solidFill>
                <a:effectLst/>
                <a:latin typeface="Mark Pro"/>
              </a:rPr>
              <a:t>pyrolysis oil</a:t>
            </a:r>
            <a:r>
              <a:rPr lang="en-US" sz="1600" b="0" i="0">
                <a:solidFill>
                  <a:srgbClr val="231E20"/>
                </a:solidFill>
                <a:effectLst/>
                <a:latin typeface="Mark Pro"/>
              </a:rPr>
              <a:t>​</a:t>
            </a:r>
            <a:endParaRPr lang="en-US" sz="1600" spc="-10">
              <a:latin typeface="Mark Pro"/>
              <a:cs typeface="Arial"/>
            </a:endParaRPr>
          </a:p>
        </p:txBody>
      </p:sp>
      <p:cxnSp>
        <p:nvCxnSpPr>
          <p:cNvPr id="44" name="Straight Connector 43">
            <a:extLst>
              <a:ext uri="{FF2B5EF4-FFF2-40B4-BE49-F238E27FC236}">
                <a16:creationId xmlns:a16="http://schemas.microsoft.com/office/drawing/2014/main" id="{042636D3-F11A-173E-73F9-18356D29C663}"/>
              </a:ext>
            </a:extLst>
          </p:cNvPr>
          <p:cNvCxnSpPr/>
          <p:nvPr/>
        </p:nvCxnSpPr>
        <p:spPr>
          <a:xfrm>
            <a:off x="425951" y="5277251"/>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747BDE28-E1F2-5E77-6EF3-17E01CF5EA5D}"/>
              </a:ext>
            </a:extLst>
          </p:cNvPr>
          <p:cNvPicPr>
            <a:picLocks noChangeAspect="1"/>
          </p:cNvPicPr>
          <p:nvPr/>
        </p:nvPicPr>
        <p:blipFill>
          <a:blip r:embed="rId2"/>
          <a:stretch>
            <a:fillRect/>
          </a:stretch>
        </p:blipFill>
        <p:spPr>
          <a:xfrm>
            <a:off x="4724015" y="597871"/>
            <a:ext cx="2615994" cy="1954028"/>
          </a:xfrm>
          <a:prstGeom prst="rect">
            <a:avLst/>
          </a:prstGeom>
        </p:spPr>
      </p:pic>
      <p:cxnSp>
        <p:nvCxnSpPr>
          <p:cNvPr id="49" name="Straight Connector 48">
            <a:extLst>
              <a:ext uri="{FF2B5EF4-FFF2-40B4-BE49-F238E27FC236}">
                <a16:creationId xmlns:a16="http://schemas.microsoft.com/office/drawing/2014/main" id="{82644135-155A-1CE0-414B-F4A4682DB4C1}"/>
              </a:ext>
            </a:extLst>
          </p:cNvPr>
          <p:cNvCxnSpPr/>
          <p:nvPr/>
        </p:nvCxnSpPr>
        <p:spPr>
          <a:xfrm>
            <a:off x="425951" y="3311495"/>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6AA568-4E1B-F57D-BC5D-5D5DDFDC0EFE}"/>
              </a:ext>
            </a:extLst>
          </p:cNvPr>
          <p:cNvCxnSpPr/>
          <p:nvPr/>
        </p:nvCxnSpPr>
        <p:spPr>
          <a:xfrm>
            <a:off x="425951" y="6260129"/>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D2C8A21-04D6-6A3D-B4E6-52530AF3F4A3}"/>
              </a:ext>
            </a:extLst>
          </p:cNvPr>
          <p:cNvCxnSpPr>
            <a:cxnSpLocks/>
          </p:cNvCxnSpPr>
          <p:nvPr/>
        </p:nvCxnSpPr>
        <p:spPr>
          <a:xfrm flipV="1">
            <a:off x="8265407" y="3311495"/>
            <a:ext cx="0" cy="29486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20CA628D-FD47-5B90-9535-9FF4FC15F425}"/>
              </a:ext>
            </a:extLst>
          </p:cNvPr>
          <p:cNvPicPr>
            <a:picLocks noChangeAspect="1"/>
          </p:cNvPicPr>
          <p:nvPr/>
        </p:nvPicPr>
        <p:blipFill>
          <a:blip r:embed="rId3"/>
          <a:stretch>
            <a:fillRect/>
          </a:stretch>
        </p:blipFill>
        <p:spPr>
          <a:xfrm>
            <a:off x="8582517" y="978790"/>
            <a:ext cx="3241298" cy="1470144"/>
          </a:xfrm>
          <a:prstGeom prst="rect">
            <a:avLst/>
          </a:prstGeom>
        </p:spPr>
      </p:pic>
      <p:sp>
        <p:nvSpPr>
          <p:cNvPr id="9" name="Slide Number Placeholder 2">
            <a:extLst>
              <a:ext uri="{FF2B5EF4-FFF2-40B4-BE49-F238E27FC236}">
                <a16:creationId xmlns:a16="http://schemas.microsoft.com/office/drawing/2014/main" id="{686EA4A5-649C-0AE7-3EC2-1BF9B5BFDBE6}"/>
              </a:ext>
            </a:extLst>
          </p:cNvPr>
          <p:cNvSpPr>
            <a:spLocks noGrp="1"/>
          </p:cNvSpPr>
          <p:nvPr>
            <p:ph type="sldNum" sz="quarter" idx="12"/>
          </p:nvPr>
        </p:nvSpPr>
        <p:spPr>
          <a:xfrm>
            <a:off x="11806184" y="6487886"/>
            <a:ext cx="501930" cy="384628"/>
          </a:xfrm>
        </p:spPr>
        <p:txBody>
          <a:bodyPr/>
          <a:lstStyle/>
          <a:p>
            <a:pPr algn="ctr"/>
            <a:fld id="{DDECE8B6-BF58-C242-89D7-3586880C204B}" type="slidenum">
              <a:rPr lang="en-US" sz="1000" smtClean="0">
                <a:solidFill>
                  <a:schemeClr val="accent1"/>
                </a:solidFill>
              </a:rPr>
              <a:pPr algn="ctr"/>
              <a:t>3</a:t>
            </a:fld>
            <a:endParaRPr lang="en-US" sz="1000">
              <a:solidFill>
                <a:schemeClr val="accent1"/>
              </a:solidFill>
            </a:endParaRPr>
          </a:p>
        </p:txBody>
      </p:sp>
    </p:spTree>
    <p:extLst>
      <p:ext uri="{BB962C8B-B14F-4D97-AF65-F5344CB8AC3E}">
        <p14:creationId xmlns:p14="http://schemas.microsoft.com/office/powerpoint/2010/main" val="3583186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A picture containing indoor, marketplace, fresh&#10;&#10;Description automatically generated">
            <a:extLst>
              <a:ext uri="{FF2B5EF4-FFF2-40B4-BE49-F238E27FC236}">
                <a16:creationId xmlns:a16="http://schemas.microsoft.com/office/drawing/2014/main" id="{6B6924ED-38D4-B15C-F115-D8D8D0F77B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45970" y="0"/>
            <a:ext cx="4446030" cy="6858000"/>
          </a:xfrm>
          <a:prstGeom prst="rect">
            <a:avLst/>
          </a:prstGeom>
        </p:spPr>
      </p:pic>
      <p:sp>
        <p:nvSpPr>
          <p:cNvPr id="10" name="TextBox 9">
            <a:extLst>
              <a:ext uri="{FF2B5EF4-FFF2-40B4-BE49-F238E27FC236}">
                <a16:creationId xmlns:a16="http://schemas.microsoft.com/office/drawing/2014/main" id="{283C8857-426B-6654-08CB-0A8832238E61}"/>
              </a:ext>
            </a:extLst>
          </p:cNvPr>
          <p:cNvSpPr txBox="1"/>
          <p:nvPr/>
        </p:nvSpPr>
        <p:spPr>
          <a:xfrm>
            <a:off x="567418" y="1547666"/>
            <a:ext cx="6433963" cy="1271374"/>
          </a:xfrm>
          <a:prstGeom prst="rect">
            <a:avLst/>
          </a:prstGeom>
          <a:noFill/>
        </p:spPr>
        <p:txBody>
          <a:bodyPr wrap="square" lIns="0" tIns="0" rIns="0" bIns="91440">
            <a:noAutofit/>
          </a:bodyPr>
          <a:lstStyle/>
          <a:p>
            <a:pPr>
              <a:lnSpc>
                <a:spcPts val="5100"/>
              </a:lnSpc>
            </a:pPr>
            <a:r>
              <a:rPr lang="en-US" sz="5000">
                <a:solidFill>
                  <a:schemeClr val="bg2"/>
                </a:solidFill>
                <a:latin typeface="MarkOT" panose="020B0504020101010102" pitchFamily="34" charset="77"/>
              </a:rPr>
              <a:t>Plastics </a:t>
            </a:r>
          </a:p>
          <a:p>
            <a:pPr>
              <a:lnSpc>
                <a:spcPts val="5100"/>
              </a:lnSpc>
            </a:pPr>
            <a:r>
              <a:rPr lang="en-US" sz="5000">
                <a:solidFill>
                  <a:schemeClr val="bg2"/>
                </a:solidFill>
                <a:latin typeface="MarkOT" panose="020B0504020101010102" pitchFamily="34" charset="77"/>
              </a:rPr>
              <a:t>Renewal</a:t>
            </a:r>
            <a:r>
              <a:rPr lang="en-US" sz="4800" baseline="30000">
                <a:solidFill>
                  <a:schemeClr val="bg2"/>
                </a:solidFill>
                <a:latin typeface="MarkOT" panose="020B0504020101010102" pitchFamily="34" charset="77"/>
              </a:rPr>
              <a:t>TM</a:t>
            </a:r>
          </a:p>
        </p:txBody>
      </p:sp>
      <p:sp>
        <p:nvSpPr>
          <p:cNvPr id="7" name="TextBox 6">
            <a:extLst>
              <a:ext uri="{FF2B5EF4-FFF2-40B4-BE49-F238E27FC236}">
                <a16:creationId xmlns:a16="http://schemas.microsoft.com/office/drawing/2014/main" id="{423CE490-0B23-7541-8D23-5256824520E0}"/>
              </a:ext>
            </a:extLst>
          </p:cNvPr>
          <p:cNvSpPr txBox="1"/>
          <p:nvPr/>
        </p:nvSpPr>
        <p:spPr>
          <a:xfrm>
            <a:off x="789666" y="4135309"/>
            <a:ext cx="5843808" cy="1107996"/>
          </a:xfrm>
          <a:prstGeom prst="rect">
            <a:avLst/>
          </a:prstGeom>
          <a:noFill/>
        </p:spPr>
        <p:txBody>
          <a:bodyPr wrap="square" lIns="0" tIns="0" rIns="0" bIns="0" anchor="t">
            <a:spAutoFit/>
          </a:bodyPr>
          <a:lstStyle/>
          <a:p>
            <a:r>
              <a:rPr lang="en-US" sz="2400">
                <a:solidFill>
                  <a:srgbClr val="F0E9DD"/>
                </a:solidFill>
                <a:latin typeface="Mark Pro"/>
                <a:cs typeface="Georgia"/>
              </a:rPr>
              <a:t>95% of plastic made in the U.S. each year is not recycled, ending up in landfills, incinerated or as litter."</a:t>
            </a:r>
            <a:endParaRPr lang="en-US"/>
          </a:p>
        </p:txBody>
      </p:sp>
      <p:sp>
        <p:nvSpPr>
          <p:cNvPr id="12" name="TextBox 11">
            <a:extLst>
              <a:ext uri="{FF2B5EF4-FFF2-40B4-BE49-F238E27FC236}">
                <a16:creationId xmlns:a16="http://schemas.microsoft.com/office/drawing/2014/main" id="{3FECBE18-83CD-4A54-857E-F5036422A72D}"/>
              </a:ext>
            </a:extLst>
          </p:cNvPr>
          <p:cNvSpPr txBox="1"/>
          <p:nvPr/>
        </p:nvSpPr>
        <p:spPr>
          <a:xfrm>
            <a:off x="785525" y="5453780"/>
            <a:ext cx="4328670" cy="246221"/>
          </a:xfrm>
          <a:prstGeom prst="rect">
            <a:avLst/>
          </a:prstGeom>
          <a:noFill/>
        </p:spPr>
        <p:txBody>
          <a:bodyPr wrap="square" lIns="0" tIns="0" rIns="0" bIns="0" anchor="t">
            <a:spAutoFit/>
          </a:bodyPr>
          <a:lstStyle/>
          <a:p>
            <a:pPr marL="285750" indent="-285750">
              <a:buFont typeface="Calibri"/>
              <a:buChar char="-"/>
            </a:pPr>
            <a:r>
              <a:rPr lang="en-US" sz="1600" b="1" spc="-10">
                <a:solidFill>
                  <a:schemeClr val="bg2"/>
                </a:solidFill>
                <a:latin typeface="Mark Pro"/>
                <a:hlinkClick r:id="rId4">
                  <a:extLst>
                    <a:ext uri="{A12FA001-AC4F-418D-AE19-62706E023703}">
                      <ahyp:hlinkClr xmlns:ahyp="http://schemas.microsoft.com/office/drawing/2018/hyperlinkcolor" val="tx"/>
                    </a:ext>
                  </a:extLst>
                </a:hlinkClick>
              </a:rPr>
              <a:t>National Renewable Energy Laboratory</a:t>
            </a:r>
            <a:endParaRPr lang="en-US" sz="1600">
              <a:solidFill>
                <a:schemeClr val="bg2"/>
              </a:solidFill>
              <a:cs typeface="Calibri" panose="020F0502020204030204"/>
            </a:endParaRPr>
          </a:p>
        </p:txBody>
      </p:sp>
      <p:cxnSp>
        <p:nvCxnSpPr>
          <p:cNvPr id="32" name="Straight Connector 31">
            <a:extLst>
              <a:ext uri="{FF2B5EF4-FFF2-40B4-BE49-F238E27FC236}">
                <a16:creationId xmlns:a16="http://schemas.microsoft.com/office/drawing/2014/main" id="{C29EBA58-CF20-D58E-44FA-530F91BC65A7}"/>
              </a:ext>
            </a:extLst>
          </p:cNvPr>
          <p:cNvCxnSpPr>
            <a:cxnSpLocks/>
          </p:cNvCxnSpPr>
          <p:nvPr/>
        </p:nvCxnSpPr>
        <p:spPr>
          <a:xfrm>
            <a:off x="7745971"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75334D-F620-F663-36F8-F38FACB959C6}"/>
              </a:ext>
            </a:extLst>
          </p:cNvPr>
          <p:cNvSpPr txBox="1"/>
          <p:nvPr/>
        </p:nvSpPr>
        <p:spPr>
          <a:xfrm>
            <a:off x="464478" y="3707658"/>
            <a:ext cx="631000" cy="1493316"/>
          </a:xfrm>
          <a:prstGeom prst="rect">
            <a:avLst/>
          </a:prstGeom>
          <a:noFill/>
        </p:spPr>
        <p:txBody>
          <a:bodyPr wrap="square">
            <a:spAutoFit/>
          </a:bodyPr>
          <a:lstStyle/>
          <a:p>
            <a:r>
              <a:rPr lang="en-US" sz="9000">
                <a:solidFill>
                  <a:schemeClr val="bg2">
                    <a:alpha val="15000"/>
                  </a:schemeClr>
                </a:solidFill>
                <a:latin typeface="Georgia" panose="02040502050405020303" pitchFamily="18" charset="0"/>
              </a:rPr>
              <a:t>“</a:t>
            </a:r>
            <a:endParaRPr lang="en-US" sz="9000">
              <a:solidFill>
                <a:schemeClr val="bg2">
                  <a:alpha val="15000"/>
                </a:schemeClr>
              </a:solidFill>
            </a:endParaRPr>
          </a:p>
        </p:txBody>
      </p:sp>
      <p:sp>
        <p:nvSpPr>
          <p:cNvPr id="11" name="Slide Number Placeholder 2">
            <a:extLst>
              <a:ext uri="{FF2B5EF4-FFF2-40B4-BE49-F238E27FC236}">
                <a16:creationId xmlns:a16="http://schemas.microsoft.com/office/drawing/2014/main" id="{DA38E4BE-551D-4A1D-235F-24A4AFFF827F}"/>
              </a:ext>
            </a:extLst>
          </p:cNvPr>
          <p:cNvSpPr>
            <a:spLocks noGrp="1"/>
          </p:cNvSpPr>
          <p:nvPr/>
        </p:nvSpPr>
        <p:spPr>
          <a:xfrm>
            <a:off x="11889210" y="6517782"/>
            <a:ext cx="355798" cy="365125"/>
          </a:xfrm>
          <a:prstGeom prst="rect">
            <a:avLst/>
          </a:prstGeom>
        </p:spPr>
        <p:txBody>
          <a:bodyPr vert="horz" lIns="91440" tIns="45720" rIns="91440" bIns="45720" rtlCol="0" anchor="ctr"/>
          <a:lstStyle>
            <a:defPPr>
              <a:defRPr lang="en-US"/>
            </a:defPPr>
            <a:lvl1pPr marL="0" algn="ctr" defTabSz="914400" rtl="0" eaLnBrk="1" latinLnBrk="0" hangingPunct="1">
              <a:defRPr sz="900" b="0" i="0" kern="1200">
                <a:solidFill>
                  <a:schemeClr val="accent1"/>
                </a:solidFill>
                <a:latin typeface="Mark Pro" panose="020B05040202010101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CE8B6-BF58-C242-89D7-3586880C204B}" type="slidenum">
              <a:rPr lang="en-US" smtClean="0">
                <a:solidFill>
                  <a:srgbClr val="FFFFFF"/>
                </a:solidFill>
              </a:rPr>
              <a:pPr/>
              <a:t>4</a:t>
            </a:fld>
            <a:endParaRPr lang="en-US">
              <a:solidFill>
                <a:srgbClr val="FFFFFF"/>
              </a:solidFill>
            </a:endParaRPr>
          </a:p>
        </p:txBody>
      </p:sp>
      <p:pic>
        <p:nvPicPr>
          <p:cNvPr id="14" name="Picture 13">
            <a:extLst>
              <a:ext uri="{FF2B5EF4-FFF2-40B4-BE49-F238E27FC236}">
                <a16:creationId xmlns:a16="http://schemas.microsoft.com/office/drawing/2014/main" id="{89F55C34-7478-29BA-6251-6DE596DAD417}"/>
              </a:ext>
            </a:extLst>
          </p:cNvPr>
          <p:cNvPicPr>
            <a:picLocks noChangeAspect="1"/>
          </p:cNvPicPr>
          <p:nvPr/>
        </p:nvPicPr>
        <p:blipFill>
          <a:blip r:embed="rId5"/>
          <a:stretch>
            <a:fillRect/>
          </a:stretch>
        </p:blipFill>
        <p:spPr>
          <a:xfrm>
            <a:off x="11752360" y="6562442"/>
            <a:ext cx="212786" cy="249140"/>
          </a:xfrm>
          <a:prstGeom prst="rect">
            <a:avLst/>
          </a:prstGeom>
        </p:spPr>
      </p:pic>
    </p:spTree>
    <p:extLst>
      <p:ext uri="{BB962C8B-B14F-4D97-AF65-F5344CB8AC3E}">
        <p14:creationId xmlns:p14="http://schemas.microsoft.com/office/powerpoint/2010/main" val="3653462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8493C8A-F9C3-BE35-EA96-098B9F727733}"/>
              </a:ext>
            </a:extLst>
          </p:cNvPr>
          <p:cNvSpPr/>
          <p:nvPr/>
        </p:nvSpPr>
        <p:spPr>
          <a:xfrm>
            <a:off x="-17904" y="-1"/>
            <a:ext cx="3019254" cy="6875263"/>
          </a:xfrm>
          <a:prstGeom prst="rect">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k Pro" panose="020B0504020201010104" pitchFamily="34" charset="77"/>
            </a:endParaRPr>
          </a:p>
        </p:txBody>
      </p:sp>
      <p:sp>
        <p:nvSpPr>
          <p:cNvPr id="7" name="Title 1">
            <a:extLst>
              <a:ext uri="{FF2B5EF4-FFF2-40B4-BE49-F238E27FC236}">
                <a16:creationId xmlns:a16="http://schemas.microsoft.com/office/drawing/2014/main" id="{0AE0AE18-9696-B1E6-E611-D25E21D9C603}"/>
              </a:ext>
            </a:extLst>
          </p:cNvPr>
          <p:cNvSpPr>
            <a:spLocks noGrp="1"/>
          </p:cNvSpPr>
          <p:nvPr>
            <p:ph type="title"/>
          </p:nvPr>
        </p:nvSpPr>
        <p:spPr>
          <a:xfrm>
            <a:off x="382255" y="2669787"/>
            <a:ext cx="3409914" cy="1203009"/>
          </a:xfrm>
        </p:spPr>
        <p:txBody>
          <a:bodyPr wrap="square" lIns="0" tIns="0" rIns="0" bIns="91440">
            <a:noAutofit/>
          </a:bodyPr>
          <a:lstStyle/>
          <a:p>
            <a:pPr>
              <a:tabLst>
                <a:tab pos="2332038" algn="l"/>
              </a:tabLst>
            </a:pPr>
            <a:r>
              <a:rPr lang="en-US" sz="3000">
                <a:solidFill>
                  <a:schemeClr val="bg2"/>
                </a:solidFill>
                <a:cs typeface="Arial"/>
              </a:rPr>
              <a:t>Plastics </a:t>
            </a:r>
            <a:br>
              <a:rPr lang="en-US" sz="3000">
                <a:solidFill>
                  <a:schemeClr val="bg2"/>
                </a:solidFill>
                <a:cs typeface="Arial"/>
              </a:rPr>
            </a:br>
            <a:r>
              <a:rPr lang="en-US" sz="3000" err="1">
                <a:solidFill>
                  <a:schemeClr val="bg2"/>
                </a:solidFill>
                <a:cs typeface="Arial"/>
              </a:rPr>
              <a:t>Renewal</a:t>
            </a:r>
            <a:r>
              <a:rPr lang="en-US" sz="3000" baseline="30000" err="1">
                <a:solidFill>
                  <a:schemeClr val="bg2"/>
                </a:solidFill>
                <a:cs typeface="Arial"/>
              </a:rPr>
              <a:t>TM</a:t>
            </a:r>
            <a:br>
              <a:rPr lang="en-US" sz="3000" baseline="30000">
                <a:solidFill>
                  <a:schemeClr val="bg2"/>
                </a:solidFill>
                <a:cs typeface="Arial"/>
              </a:rPr>
            </a:br>
            <a:r>
              <a:rPr lang="en-US" sz="3000">
                <a:solidFill>
                  <a:schemeClr val="bg2"/>
                </a:solidFill>
                <a:cs typeface="Arial"/>
              </a:rPr>
              <a:t>Technology</a:t>
            </a:r>
            <a:endParaRPr lang="en-US" sz="3000">
              <a:solidFill>
                <a:schemeClr val="bg2"/>
              </a:solidFill>
            </a:endParaRPr>
          </a:p>
        </p:txBody>
      </p:sp>
      <p:sp>
        <p:nvSpPr>
          <p:cNvPr id="4" name="Text Placeholder 6">
            <a:extLst>
              <a:ext uri="{FF2B5EF4-FFF2-40B4-BE49-F238E27FC236}">
                <a16:creationId xmlns:a16="http://schemas.microsoft.com/office/drawing/2014/main" id="{89FEEF42-21F0-263B-7D83-A913AC6EB3C1}"/>
              </a:ext>
            </a:extLst>
          </p:cNvPr>
          <p:cNvSpPr txBox="1">
            <a:spLocks/>
          </p:cNvSpPr>
          <p:nvPr/>
        </p:nvSpPr>
        <p:spPr>
          <a:xfrm>
            <a:off x="3382901" y="4140755"/>
            <a:ext cx="2363629" cy="1757963"/>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19050" indent="0">
              <a:lnSpc>
                <a:spcPct val="100000"/>
              </a:lnSpc>
              <a:spcBef>
                <a:spcPts val="155"/>
              </a:spcBef>
              <a:buNone/>
            </a:pPr>
            <a:r>
              <a:rPr lang="en-US" sz="1600">
                <a:cs typeface="Arial"/>
              </a:rPr>
              <a:t>Once the</a:t>
            </a:r>
            <a:r>
              <a:rPr lang="en-US" sz="1600" spc="5">
                <a:cs typeface="Arial"/>
              </a:rPr>
              <a:t> </a:t>
            </a:r>
            <a:r>
              <a:rPr lang="en-US" sz="1600">
                <a:cs typeface="Arial"/>
              </a:rPr>
              <a:t>plastic</a:t>
            </a:r>
            <a:r>
              <a:rPr lang="en-US" sz="1600" spc="-5">
                <a:cs typeface="Arial"/>
              </a:rPr>
              <a:t> </a:t>
            </a:r>
            <a:r>
              <a:rPr lang="en-US" sz="1600">
                <a:cs typeface="Arial"/>
              </a:rPr>
              <a:t>waste</a:t>
            </a:r>
            <a:r>
              <a:rPr lang="en-US" sz="1600" spc="5">
                <a:cs typeface="Arial"/>
              </a:rPr>
              <a:t> </a:t>
            </a:r>
            <a:r>
              <a:rPr lang="en-US" sz="1600">
                <a:cs typeface="Arial"/>
              </a:rPr>
              <a:t>is</a:t>
            </a:r>
            <a:r>
              <a:rPr lang="en-US" sz="1600" spc="-5">
                <a:cs typeface="Arial"/>
              </a:rPr>
              <a:t> </a:t>
            </a:r>
            <a:r>
              <a:rPr lang="en-US" sz="1600">
                <a:cs typeface="Arial"/>
              </a:rPr>
              <a:t>collected,</a:t>
            </a:r>
            <a:r>
              <a:rPr lang="en-US" sz="1600" spc="-5">
                <a:cs typeface="Arial"/>
              </a:rPr>
              <a:t> </a:t>
            </a:r>
            <a:r>
              <a:rPr lang="en-US" sz="1600">
                <a:cs typeface="Arial"/>
              </a:rPr>
              <a:t>it</a:t>
            </a:r>
            <a:r>
              <a:rPr lang="en-US" sz="1600" spc="-5">
                <a:cs typeface="Arial"/>
              </a:rPr>
              <a:t> </a:t>
            </a:r>
            <a:r>
              <a:rPr lang="en-US" sz="1600" spc="-25">
                <a:cs typeface="Arial"/>
              </a:rPr>
              <a:t>is </a:t>
            </a:r>
            <a:r>
              <a:rPr lang="en-US" sz="1600">
                <a:cs typeface="Arial"/>
              </a:rPr>
              <a:t>prepped</a:t>
            </a:r>
            <a:r>
              <a:rPr lang="en-US" sz="1600" spc="10">
                <a:cs typeface="Arial"/>
              </a:rPr>
              <a:t> </a:t>
            </a:r>
            <a:r>
              <a:rPr lang="en-US" sz="1600">
                <a:cs typeface="Arial"/>
              </a:rPr>
              <a:t>for</a:t>
            </a:r>
            <a:r>
              <a:rPr lang="en-US" sz="1600" spc="15">
                <a:cs typeface="Arial"/>
              </a:rPr>
              <a:t> </a:t>
            </a:r>
            <a:r>
              <a:rPr lang="en-US" sz="1600">
                <a:cs typeface="Arial"/>
              </a:rPr>
              <a:t>conversion</a:t>
            </a:r>
            <a:r>
              <a:rPr lang="en-US" sz="1600" spc="10">
                <a:cs typeface="Arial"/>
              </a:rPr>
              <a:t> </a:t>
            </a:r>
            <a:r>
              <a:rPr lang="en-US" sz="1600">
                <a:cs typeface="Arial"/>
              </a:rPr>
              <a:t>by</a:t>
            </a:r>
            <a:r>
              <a:rPr lang="en-US" sz="1600" spc="10">
                <a:cs typeface="Arial"/>
              </a:rPr>
              <a:t> </a:t>
            </a:r>
            <a:r>
              <a:rPr lang="en-US" sz="1600" spc="-10">
                <a:cs typeface="Arial"/>
              </a:rPr>
              <a:t>shredding, </a:t>
            </a:r>
            <a:r>
              <a:rPr lang="en-US" sz="1600">
                <a:cs typeface="Arial"/>
              </a:rPr>
              <a:t>removing metals, drying, and</a:t>
            </a:r>
            <a:r>
              <a:rPr lang="en-US" sz="1600" spc="15">
                <a:cs typeface="Arial"/>
              </a:rPr>
              <a:t> </a:t>
            </a:r>
            <a:r>
              <a:rPr lang="en-US" sz="1600" spc="-10">
                <a:cs typeface="Arial"/>
              </a:rPr>
              <a:t>pelletizing.</a:t>
            </a:r>
            <a:endParaRPr lang="en-US" sz="1600">
              <a:cs typeface="Arial"/>
            </a:endParaRPr>
          </a:p>
        </p:txBody>
      </p:sp>
      <p:cxnSp>
        <p:nvCxnSpPr>
          <p:cNvPr id="5" name="Straight Connector 4">
            <a:extLst>
              <a:ext uri="{FF2B5EF4-FFF2-40B4-BE49-F238E27FC236}">
                <a16:creationId xmlns:a16="http://schemas.microsoft.com/office/drawing/2014/main" id="{DCD23E42-744D-E85A-7432-4709391E14F3}"/>
              </a:ext>
            </a:extLst>
          </p:cNvPr>
          <p:cNvCxnSpPr>
            <a:cxnSpLocks/>
          </p:cNvCxnSpPr>
          <p:nvPr/>
        </p:nvCxnSpPr>
        <p:spPr>
          <a:xfrm>
            <a:off x="6066767" y="0"/>
            <a:ext cx="0" cy="6875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19FBDAD7-1916-51A3-CC70-A1ECE80B36BC}"/>
              </a:ext>
            </a:extLst>
          </p:cNvPr>
          <p:cNvSpPr txBox="1">
            <a:spLocks/>
          </p:cNvSpPr>
          <p:nvPr/>
        </p:nvSpPr>
        <p:spPr>
          <a:xfrm>
            <a:off x="6433947" y="4140755"/>
            <a:ext cx="2572864" cy="1233676"/>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371475" indent="0">
              <a:lnSpc>
                <a:spcPct val="100000"/>
              </a:lnSpc>
              <a:spcBef>
                <a:spcPts val="85"/>
              </a:spcBef>
              <a:buNone/>
            </a:pPr>
            <a:r>
              <a:rPr lang="en-US" sz="1600">
                <a:cs typeface="Arial"/>
              </a:rPr>
              <a:t>The</a:t>
            </a:r>
            <a:r>
              <a:rPr lang="en-US" sz="1600" spc="5">
                <a:cs typeface="Arial"/>
              </a:rPr>
              <a:t> </a:t>
            </a:r>
            <a:r>
              <a:rPr lang="en-US" sz="1600">
                <a:cs typeface="Arial"/>
              </a:rPr>
              <a:t>pelletized</a:t>
            </a:r>
            <a:r>
              <a:rPr lang="en-US" sz="1600" spc="5">
                <a:cs typeface="Arial"/>
              </a:rPr>
              <a:t> </a:t>
            </a:r>
            <a:r>
              <a:rPr lang="en-US" sz="1600">
                <a:cs typeface="Arial"/>
              </a:rPr>
              <a:t>plastic</a:t>
            </a:r>
            <a:r>
              <a:rPr lang="en-US" sz="1600" spc="5">
                <a:cs typeface="Arial"/>
              </a:rPr>
              <a:t> </a:t>
            </a:r>
            <a:r>
              <a:rPr lang="en-US" sz="1600">
                <a:cs typeface="Arial"/>
              </a:rPr>
              <a:t>material</a:t>
            </a:r>
            <a:r>
              <a:rPr lang="en-US" sz="1600" spc="5">
                <a:cs typeface="Arial"/>
              </a:rPr>
              <a:t> </a:t>
            </a:r>
            <a:r>
              <a:rPr lang="en-US" sz="1600">
                <a:cs typeface="Arial"/>
              </a:rPr>
              <a:t>is</a:t>
            </a:r>
            <a:r>
              <a:rPr lang="en-US" sz="1600" spc="5">
                <a:cs typeface="Arial"/>
              </a:rPr>
              <a:t> </a:t>
            </a:r>
            <a:r>
              <a:rPr lang="en-US" sz="1600" spc="-20">
                <a:cs typeface="Arial"/>
              </a:rPr>
              <a:t>then </a:t>
            </a:r>
            <a:r>
              <a:rPr lang="en-US" sz="1600">
                <a:cs typeface="Arial"/>
              </a:rPr>
              <a:t>heated</a:t>
            </a:r>
            <a:r>
              <a:rPr lang="en-US" sz="1600" spc="10">
                <a:cs typeface="Arial"/>
              </a:rPr>
              <a:t> </a:t>
            </a:r>
            <a:r>
              <a:rPr lang="en-US" sz="1600">
                <a:cs typeface="Arial"/>
              </a:rPr>
              <a:t>and</a:t>
            </a:r>
            <a:r>
              <a:rPr lang="en-US" sz="1600" spc="10">
                <a:cs typeface="Arial"/>
              </a:rPr>
              <a:t> </a:t>
            </a:r>
            <a:r>
              <a:rPr lang="en-US" sz="1600">
                <a:cs typeface="Arial"/>
              </a:rPr>
              <a:t>vaporized</a:t>
            </a:r>
            <a:r>
              <a:rPr lang="en-US" sz="1600" spc="10">
                <a:cs typeface="Arial"/>
              </a:rPr>
              <a:t> </a:t>
            </a:r>
            <a:r>
              <a:rPr lang="en-US" sz="1600">
                <a:cs typeface="Arial"/>
              </a:rPr>
              <a:t>in</a:t>
            </a:r>
            <a:r>
              <a:rPr lang="en-US" sz="1600" spc="10">
                <a:cs typeface="Arial"/>
              </a:rPr>
              <a:t> </a:t>
            </a:r>
            <a:r>
              <a:rPr lang="en-US" sz="1600">
                <a:cs typeface="Arial"/>
              </a:rPr>
              <a:t>an</a:t>
            </a:r>
            <a:r>
              <a:rPr lang="en-US" sz="1600" spc="10">
                <a:cs typeface="Arial"/>
              </a:rPr>
              <a:t> </a:t>
            </a:r>
            <a:r>
              <a:rPr lang="en-US" sz="1600" spc="-10">
                <a:cs typeface="Arial"/>
              </a:rPr>
              <a:t>oxygen </a:t>
            </a:r>
            <a:r>
              <a:rPr lang="en-US" sz="1600">
                <a:cs typeface="Arial"/>
              </a:rPr>
              <a:t>starved</a:t>
            </a:r>
            <a:r>
              <a:rPr lang="en-US" sz="1600" spc="5">
                <a:cs typeface="Arial"/>
              </a:rPr>
              <a:t> </a:t>
            </a:r>
            <a:r>
              <a:rPr lang="en-US" sz="1600" spc="-10">
                <a:cs typeface="Arial"/>
              </a:rPr>
              <a:t>environment.</a:t>
            </a:r>
            <a:endParaRPr lang="en-US" sz="1600">
              <a:cs typeface="Arial"/>
            </a:endParaRPr>
          </a:p>
          <a:p>
            <a:pPr marL="0" indent="0">
              <a:lnSpc>
                <a:spcPct val="100000"/>
              </a:lnSpc>
              <a:buFont typeface="Arial" panose="020B0604020202020204" pitchFamily="34" charset="0"/>
              <a:buNone/>
            </a:pPr>
            <a:endParaRPr lang="en-US" sz="1500">
              <a:cs typeface="Arial" panose="020B0604020202020204"/>
            </a:endParaRPr>
          </a:p>
        </p:txBody>
      </p:sp>
      <p:sp>
        <p:nvSpPr>
          <p:cNvPr id="9" name="Text Placeholder 6">
            <a:extLst>
              <a:ext uri="{FF2B5EF4-FFF2-40B4-BE49-F238E27FC236}">
                <a16:creationId xmlns:a16="http://schemas.microsoft.com/office/drawing/2014/main" id="{B823BF8C-3B52-5084-EAD8-A657831370CB}"/>
              </a:ext>
            </a:extLst>
          </p:cNvPr>
          <p:cNvSpPr txBox="1">
            <a:spLocks/>
          </p:cNvSpPr>
          <p:nvPr/>
        </p:nvSpPr>
        <p:spPr>
          <a:xfrm>
            <a:off x="9589023" y="4140755"/>
            <a:ext cx="2330681" cy="2373273"/>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nSpc>
                <a:spcPct val="100000"/>
              </a:lnSpc>
              <a:spcBef>
                <a:spcPts val="130"/>
              </a:spcBef>
              <a:buNone/>
            </a:pPr>
            <a:r>
              <a:rPr lang="en-US" sz="1600">
                <a:latin typeface="Mark Pro"/>
                <a:cs typeface="Arial"/>
              </a:rPr>
              <a:t>The</a:t>
            </a:r>
            <a:r>
              <a:rPr lang="en-US" sz="1600" spc="5">
                <a:latin typeface="Mark Pro"/>
                <a:cs typeface="Arial"/>
              </a:rPr>
              <a:t> </a:t>
            </a:r>
            <a:r>
              <a:rPr lang="en-US" sz="1600">
                <a:latin typeface="Mark Pro"/>
                <a:cs typeface="Arial"/>
              </a:rPr>
              <a:t>vapor</a:t>
            </a:r>
            <a:r>
              <a:rPr lang="en-US" sz="1600" spc="10">
                <a:latin typeface="Mark Pro"/>
                <a:cs typeface="Arial"/>
              </a:rPr>
              <a:t> </a:t>
            </a:r>
            <a:r>
              <a:rPr lang="en-US" sz="1600">
                <a:latin typeface="Mark Pro"/>
                <a:cs typeface="Arial"/>
              </a:rPr>
              <a:t>is</a:t>
            </a:r>
            <a:r>
              <a:rPr lang="en-US" sz="1600" spc="5">
                <a:latin typeface="Mark Pro"/>
                <a:cs typeface="Arial"/>
              </a:rPr>
              <a:t> </a:t>
            </a:r>
            <a:r>
              <a:rPr lang="en-US" sz="1600">
                <a:latin typeface="Mark Pro"/>
                <a:cs typeface="Arial"/>
              </a:rPr>
              <a:t>captured, cooled</a:t>
            </a:r>
            <a:r>
              <a:rPr lang="en-US" sz="1600" spc="10">
                <a:latin typeface="Mark Pro"/>
                <a:cs typeface="Arial"/>
              </a:rPr>
              <a:t> </a:t>
            </a:r>
            <a:r>
              <a:rPr lang="en-US" sz="1600">
                <a:latin typeface="Mark Pro"/>
                <a:cs typeface="Arial"/>
              </a:rPr>
              <a:t>into</a:t>
            </a:r>
            <a:r>
              <a:rPr lang="en-US" sz="1600" spc="10">
                <a:latin typeface="Mark Pro"/>
                <a:cs typeface="Arial"/>
              </a:rPr>
              <a:t> </a:t>
            </a:r>
            <a:r>
              <a:rPr lang="en-US" sz="1600" spc="-50">
                <a:latin typeface="Mark Pro"/>
                <a:cs typeface="Arial"/>
              </a:rPr>
              <a:t>a </a:t>
            </a:r>
            <a:r>
              <a:rPr lang="en-US" sz="1600">
                <a:latin typeface="Mark Pro"/>
                <a:cs typeface="Arial"/>
              </a:rPr>
              <a:t>hydrocarbon</a:t>
            </a:r>
            <a:r>
              <a:rPr lang="en-US" sz="1600" spc="15">
                <a:latin typeface="Mark Pro"/>
                <a:cs typeface="Arial"/>
              </a:rPr>
              <a:t> </a:t>
            </a:r>
            <a:r>
              <a:rPr lang="en-US" sz="1600">
                <a:latin typeface="Mark Pro"/>
                <a:cs typeface="Arial"/>
              </a:rPr>
              <a:t>liquid,</a:t>
            </a:r>
            <a:r>
              <a:rPr lang="en-US" sz="1600" spc="20">
                <a:latin typeface="Mark Pro"/>
                <a:cs typeface="Arial"/>
              </a:rPr>
              <a:t> </a:t>
            </a:r>
            <a:r>
              <a:rPr lang="en-US" sz="1600">
                <a:latin typeface="Mark Pro"/>
                <a:cs typeface="Arial"/>
              </a:rPr>
              <a:t>and</a:t>
            </a:r>
            <a:r>
              <a:rPr lang="en-US" sz="1600" spc="15">
                <a:latin typeface="Mark Pro"/>
                <a:cs typeface="Arial"/>
              </a:rPr>
              <a:t> </a:t>
            </a:r>
            <a:r>
              <a:rPr lang="en-US" sz="1600">
                <a:latin typeface="Mark Pro"/>
                <a:cs typeface="Arial"/>
              </a:rPr>
              <a:t>processed</a:t>
            </a:r>
            <a:r>
              <a:rPr lang="en-US" sz="1600" spc="20">
                <a:latin typeface="Mark Pro"/>
                <a:cs typeface="Arial"/>
              </a:rPr>
              <a:t> </a:t>
            </a:r>
            <a:r>
              <a:rPr lang="en-US" sz="1600" spc="-20">
                <a:latin typeface="Mark Pro"/>
                <a:cs typeface="Arial"/>
              </a:rPr>
              <a:t>into </a:t>
            </a:r>
            <a:r>
              <a:rPr lang="en-US" sz="1600">
                <a:latin typeface="Mark Pro"/>
                <a:cs typeface="Arial"/>
              </a:rPr>
              <a:t>ISCC PLUS circular pyrolysis oil</a:t>
            </a:r>
            <a:r>
              <a:rPr lang="en-US" sz="1600" spc="-20">
                <a:latin typeface="Mark Pro"/>
                <a:cs typeface="Arial"/>
              </a:rPr>
              <a:t>.</a:t>
            </a:r>
            <a:endParaRPr lang="en-US" sz="1600">
              <a:latin typeface="Mark Pro"/>
              <a:cs typeface="Arial"/>
            </a:endParaRPr>
          </a:p>
        </p:txBody>
      </p:sp>
      <p:sp>
        <p:nvSpPr>
          <p:cNvPr id="11" name="Text Placeholder 6">
            <a:extLst>
              <a:ext uri="{FF2B5EF4-FFF2-40B4-BE49-F238E27FC236}">
                <a16:creationId xmlns:a16="http://schemas.microsoft.com/office/drawing/2014/main" id="{780EDD01-A32C-2658-9CA5-EF2C394BDEA9}"/>
              </a:ext>
            </a:extLst>
          </p:cNvPr>
          <p:cNvSpPr txBox="1">
            <a:spLocks/>
          </p:cNvSpPr>
          <p:nvPr/>
        </p:nvSpPr>
        <p:spPr>
          <a:xfrm>
            <a:off x="6433947" y="3719850"/>
            <a:ext cx="2862961" cy="321570"/>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a:solidFill>
                  <a:schemeClr val="tx2"/>
                </a:solidFill>
                <a:cs typeface="Arial" panose="020B0604020202020204"/>
              </a:rPr>
              <a:t>2. PROCESSING</a:t>
            </a:r>
            <a:endParaRPr lang="en-US" sz="1800">
              <a:solidFill>
                <a:schemeClr val="tx2"/>
              </a:solidFill>
              <a:cs typeface="Arial" panose="020B0604020202020204"/>
            </a:endParaRPr>
          </a:p>
        </p:txBody>
      </p:sp>
      <p:sp>
        <p:nvSpPr>
          <p:cNvPr id="12" name="Text Placeholder 6">
            <a:extLst>
              <a:ext uri="{FF2B5EF4-FFF2-40B4-BE49-F238E27FC236}">
                <a16:creationId xmlns:a16="http://schemas.microsoft.com/office/drawing/2014/main" id="{12D658DC-5F4F-7572-65B8-9E4EB5F69716}"/>
              </a:ext>
            </a:extLst>
          </p:cNvPr>
          <p:cNvSpPr txBox="1">
            <a:spLocks/>
          </p:cNvSpPr>
          <p:nvPr/>
        </p:nvSpPr>
        <p:spPr>
          <a:xfrm>
            <a:off x="9590830" y="3719850"/>
            <a:ext cx="2862961" cy="321570"/>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a:solidFill>
                  <a:schemeClr val="tx2"/>
                </a:solidFill>
                <a:cs typeface="Arial" panose="020B0604020202020204"/>
              </a:rPr>
              <a:t>3. NEW PRODUCTS</a:t>
            </a:r>
            <a:endParaRPr lang="en-US" sz="1800">
              <a:solidFill>
                <a:schemeClr val="tx2"/>
              </a:solidFill>
              <a:cs typeface="Arial" panose="020B0604020202020204"/>
            </a:endParaRPr>
          </a:p>
        </p:txBody>
      </p:sp>
      <p:sp>
        <p:nvSpPr>
          <p:cNvPr id="14" name="Text Placeholder 6">
            <a:extLst>
              <a:ext uri="{FF2B5EF4-FFF2-40B4-BE49-F238E27FC236}">
                <a16:creationId xmlns:a16="http://schemas.microsoft.com/office/drawing/2014/main" id="{2947C9C2-427E-B0B2-F92F-2AFCFD887804}"/>
              </a:ext>
            </a:extLst>
          </p:cNvPr>
          <p:cNvSpPr txBox="1">
            <a:spLocks/>
          </p:cNvSpPr>
          <p:nvPr/>
        </p:nvSpPr>
        <p:spPr>
          <a:xfrm>
            <a:off x="3390687" y="3719850"/>
            <a:ext cx="2862961" cy="321570"/>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a:cs typeface="Arial" panose="020B0604020202020204"/>
              </a:rPr>
              <a:t>1. </a:t>
            </a:r>
            <a:r>
              <a:rPr lang="en-US" sz="1800" b="1">
                <a:solidFill>
                  <a:schemeClr val="tx2"/>
                </a:solidFill>
                <a:cs typeface="Arial" panose="020B0604020202020204"/>
              </a:rPr>
              <a:t>SHREDDING</a:t>
            </a:r>
            <a:endParaRPr lang="en-US" sz="1800">
              <a:solidFill>
                <a:schemeClr val="tx2"/>
              </a:solidFill>
              <a:cs typeface="Arial" panose="020B0604020202020204"/>
            </a:endParaRPr>
          </a:p>
        </p:txBody>
      </p:sp>
      <p:cxnSp>
        <p:nvCxnSpPr>
          <p:cNvPr id="16" name="Straight Connector 15">
            <a:extLst>
              <a:ext uri="{FF2B5EF4-FFF2-40B4-BE49-F238E27FC236}">
                <a16:creationId xmlns:a16="http://schemas.microsoft.com/office/drawing/2014/main" id="{B62C1430-389C-A89E-8934-6F23470EB396}"/>
              </a:ext>
            </a:extLst>
          </p:cNvPr>
          <p:cNvCxnSpPr>
            <a:cxnSpLocks/>
          </p:cNvCxnSpPr>
          <p:nvPr/>
        </p:nvCxnSpPr>
        <p:spPr>
          <a:xfrm>
            <a:off x="9132184" y="0"/>
            <a:ext cx="0" cy="6875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1AF3AA-4407-EBF1-60B6-1CDB7BDA5B3D}"/>
              </a:ext>
            </a:extLst>
          </p:cNvPr>
          <p:cNvCxnSpPr>
            <a:cxnSpLocks/>
          </p:cNvCxnSpPr>
          <p:nvPr/>
        </p:nvCxnSpPr>
        <p:spPr>
          <a:xfrm>
            <a:off x="3001350" y="-17262"/>
            <a:ext cx="0" cy="6875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19515EC-6B45-015B-A684-B40E6607709A}"/>
              </a:ext>
            </a:extLst>
          </p:cNvPr>
          <p:cNvPicPr>
            <a:picLocks noChangeAspect="1"/>
          </p:cNvPicPr>
          <p:nvPr/>
        </p:nvPicPr>
        <p:blipFill>
          <a:blip r:embed="rId2"/>
          <a:stretch>
            <a:fillRect/>
          </a:stretch>
        </p:blipFill>
        <p:spPr>
          <a:xfrm>
            <a:off x="6373661" y="1773365"/>
            <a:ext cx="2449479" cy="1829649"/>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66FC30AC-CDC3-2594-FB0E-9F458157E72D}"/>
              </a:ext>
            </a:extLst>
          </p:cNvPr>
          <p:cNvPicPr>
            <a:picLocks noChangeAspect="1"/>
          </p:cNvPicPr>
          <p:nvPr/>
        </p:nvPicPr>
        <p:blipFill rotWithShape="1">
          <a:blip r:embed="rId3"/>
          <a:srcRect l="11925" r="11860"/>
          <a:stretch/>
        </p:blipFill>
        <p:spPr>
          <a:xfrm>
            <a:off x="3256257" y="965358"/>
            <a:ext cx="2503617" cy="2393310"/>
          </a:xfrm>
          <a:prstGeom prst="rect">
            <a:avLst/>
          </a:prstGeom>
        </p:spPr>
      </p:pic>
      <p:pic>
        <p:nvPicPr>
          <p:cNvPr id="26" name="Picture 25" descr="A picture containing plate, white, indoor, coffee cup&#10;&#10;Description automatically generated">
            <a:extLst>
              <a:ext uri="{FF2B5EF4-FFF2-40B4-BE49-F238E27FC236}">
                <a16:creationId xmlns:a16="http://schemas.microsoft.com/office/drawing/2014/main" id="{B063BAA4-5FC1-0B91-580E-BDAFFF4C4ED0}"/>
              </a:ext>
            </a:extLst>
          </p:cNvPr>
          <p:cNvPicPr>
            <a:picLocks noChangeAspect="1"/>
          </p:cNvPicPr>
          <p:nvPr/>
        </p:nvPicPr>
        <p:blipFill>
          <a:blip r:embed="rId4"/>
          <a:stretch>
            <a:fillRect/>
          </a:stretch>
        </p:blipFill>
        <p:spPr>
          <a:xfrm>
            <a:off x="9652865" y="2098775"/>
            <a:ext cx="2156880" cy="1303438"/>
          </a:xfrm>
          <a:prstGeom prst="rect">
            <a:avLst/>
          </a:prstGeom>
        </p:spPr>
      </p:pic>
      <p:sp>
        <p:nvSpPr>
          <p:cNvPr id="10" name="Slide Number Placeholder 2">
            <a:extLst>
              <a:ext uri="{FF2B5EF4-FFF2-40B4-BE49-F238E27FC236}">
                <a16:creationId xmlns:a16="http://schemas.microsoft.com/office/drawing/2014/main" id="{D712EDEC-0958-08F2-F22E-70C8E529DCC9}"/>
              </a:ext>
            </a:extLst>
          </p:cNvPr>
          <p:cNvSpPr>
            <a:spLocks noGrp="1"/>
          </p:cNvSpPr>
          <p:nvPr>
            <p:ph type="sldNum" sz="quarter" idx="12"/>
          </p:nvPr>
        </p:nvSpPr>
        <p:spPr>
          <a:xfrm>
            <a:off x="11806183" y="6536402"/>
            <a:ext cx="487413" cy="338859"/>
          </a:xfrm>
        </p:spPr>
        <p:txBody>
          <a:bodyPr/>
          <a:lstStyle/>
          <a:p>
            <a:pPr algn="ctr"/>
            <a:fld id="{DDECE8B6-BF58-C242-89D7-3586880C204B}" type="slidenum">
              <a:rPr lang="en-US" sz="1000" smtClean="0">
                <a:solidFill>
                  <a:schemeClr val="accent1"/>
                </a:solidFill>
              </a:rPr>
              <a:pPr algn="ctr"/>
              <a:t>5</a:t>
            </a:fld>
            <a:endParaRPr lang="en-US" sz="1000">
              <a:solidFill>
                <a:schemeClr val="accent1"/>
              </a:solidFill>
            </a:endParaRPr>
          </a:p>
        </p:txBody>
      </p:sp>
    </p:spTree>
    <p:extLst>
      <p:ext uri="{BB962C8B-B14F-4D97-AF65-F5344CB8AC3E}">
        <p14:creationId xmlns:p14="http://schemas.microsoft.com/office/powerpoint/2010/main" val="3136660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5" name="Title 1">
            <a:extLst>
              <a:ext uri="{FF2B5EF4-FFF2-40B4-BE49-F238E27FC236}">
                <a16:creationId xmlns:a16="http://schemas.microsoft.com/office/drawing/2014/main" id="{DBAA5EB4-F7AF-57E9-6005-2E88758BD3E3}"/>
              </a:ext>
            </a:extLst>
          </p:cNvPr>
          <p:cNvSpPr txBox="1">
            <a:spLocks/>
          </p:cNvSpPr>
          <p:nvPr/>
        </p:nvSpPr>
        <p:spPr>
          <a:xfrm>
            <a:off x="390359" y="325550"/>
            <a:ext cx="10599374" cy="64174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0" i="0" kern="1200">
                <a:solidFill>
                  <a:schemeClr val="tx1"/>
                </a:solidFill>
                <a:latin typeface="Mark Pro" panose="020B0504020201010104" pitchFamily="34" charset="77"/>
                <a:ea typeface="+mj-ea"/>
                <a:cs typeface="+mj-cs"/>
              </a:defRPr>
            </a:lvl1pPr>
          </a:lstStyle>
          <a:p>
            <a:r>
              <a:rPr lang="en-US" sz="3000" err="1">
                <a:solidFill>
                  <a:schemeClr val="tx2"/>
                </a:solidFill>
                <a:latin typeface="Mark Pro"/>
                <a:cs typeface="Arial"/>
              </a:rPr>
              <a:t>Brightmark</a:t>
            </a:r>
            <a:r>
              <a:rPr lang="en-US" sz="3000">
                <a:solidFill>
                  <a:schemeClr val="tx2"/>
                </a:solidFill>
                <a:latin typeface="Mark Pro"/>
                <a:cs typeface="Arial"/>
              </a:rPr>
              <a:t> Plastics Renewal Circularity Center</a:t>
            </a:r>
            <a:endParaRPr lang="en-US" sz="3000" baseline="30000">
              <a:solidFill>
                <a:schemeClr val="tx2"/>
              </a:solidFill>
              <a:cs typeface="Arial"/>
            </a:endParaRPr>
          </a:p>
        </p:txBody>
      </p:sp>
      <p:sp>
        <p:nvSpPr>
          <p:cNvPr id="2" name="Content Placeholder 2">
            <a:extLst>
              <a:ext uri="{FF2B5EF4-FFF2-40B4-BE49-F238E27FC236}">
                <a16:creationId xmlns:a16="http://schemas.microsoft.com/office/drawing/2014/main" id="{F2AD48E2-EC6A-6230-80F8-899A8F36294B}"/>
              </a:ext>
            </a:extLst>
          </p:cNvPr>
          <p:cNvSpPr txBox="1">
            <a:spLocks/>
          </p:cNvSpPr>
          <p:nvPr/>
        </p:nvSpPr>
        <p:spPr>
          <a:xfrm>
            <a:off x="8582517" y="6246070"/>
            <a:ext cx="2180942" cy="31155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20"/>
              </a:lnSpc>
              <a:buFont typeface="Arial" panose="020B0604020202020204" pitchFamily="34" charset="0"/>
              <a:buNone/>
            </a:pPr>
            <a:r>
              <a:rPr lang="en-US" sz="1000">
                <a:solidFill>
                  <a:schemeClr val="bg2"/>
                </a:solidFill>
                <a:cs typeface="Arial"/>
                <a:sym typeface="Georgia"/>
              </a:rPr>
              <a:t>Source: Ellen McArthur Foundation</a:t>
            </a:r>
            <a:endParaRPr lang="en-US" sz="1000">
              <a:solidFill>
                <a:schemeClr val="tx2"/>
              </a:solidFill>
            </a:endParaRPr>
          </a:p>
        </p:txBody>
      </p:sp>
      <p:sp>
        <p:nvSpPr>
          <p:cNvPr id="5" name="object 3">
            <a:extLst>
              <a:ext uri="{FF2B5EF4-FFF2-40B4-BE49-F238E27FC236}">
                <a16:creationId xmlns:a16="http://schemas.microsoft.com/office/drawing/2014/main" id="{1686A70F-B969-63A1-381F-B11F9F084256}"/>
              </a:ext>
            </a:extLst>
          </p:cNvPr>
          <p:cNvSpPr txBox="1">
            <a:spLocks/>
          </p:cNvSpPr>
          <p:nvPr/>
        </p:nvSpPr>
        <p:spPr>
          <a:xfrm>
            <a:off x="425951" y="4056113"/>
            <a:ext cx="1675367" cy="44595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KEY </a:t>
            </a:r>
            <a:br>
              <a:rPr lang="en-US" sz="1300" b="1" spc="-10">
                <a:solidFill>
                  <a:schemeClr val="tx2"/>
                </a:solidFill>
              </a:rPr>
            </a:br>
            <a:r>
              <a:rPr lang="en-US" sz="1300" b="1" spc="-10">
                <a:solidFill>
                  <a:schemeClr val="tx2"/>
                </a:solidFill>
              </a:rPr>
              <a:t>OUTPUTS</a:t>
            </a:r>
            <a:endParaRPr lang="en-US" sz="1300" b="1" spc="-10">
              <a:solidFill>
                <a:schemeClr val="tx2"/>
              </a:solidFill>
              <a:cs typeface="Arial"/>
            </a:endParaRPr>
          </a:p>
        </p:txBody>
      </p:sp>
      <p:sp>
        <p:nvSpPr>
          <p:cNvPr id="6" name="object 3">
            <a:extLst>
              <a:ext uri="{FF2B5EF4-FFF2-40B4-BE49-F238E27FC236}">
                <a16:creationId xmlns:a16="http://schemas.microsoft.com/office/drawing/2014/main" id="{C9F63772-19F4-02E1-F774-2305787AF192}"/>
              </a:ext>
            </a:extLst>
          </p:cNvPr>
          <p:cNvSpPr txBox="1">
            <a:spLocks/>
          </p:cNvSpPr>
          <p:nvPr/>
        </p:nvSpPr>
        <p:spPr>
          <a:xfrm>
            <a:off x="425951" y="4865187"/>
            <a:ext cx="3109729" cy="44595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ENVIRONMENTAL</a:t>
            </a:r>
            <a:br>
              <a:rPr lang="en-US" sz="1300" b="1" spc="-10">
                <a:solidFill>
                  <a:schemeClr val="tx2"/>
                </a:solidFill>
              </a:rPr>
            </a:br>
            <a:r>
              <a:rPr lang="en-US" sz="1300" b="1" spc="-10">
                <a:solidFill>
                  <a:schemeClr val="tx2"/>
                </a:solidFill>
              </a:rPr>
              <a:t>IMPACT</a:t>
            </a:r>
            <a:endParaRPr lang="en-US" sz="1300" b="1" spc="-10">
              <a:solidFill>
                <a:schemeClr val="tx2"/>
              </a:solidFill>
              <a:cs typeface="Arial"/>
            </a:endParaRPr>
          </a:p>
        </p:txBody>
      </p:sp>
      <p:sp>
        <p:nvSpPr>
          <p:cNvPr id="7" name="object 3">
            <a:extLst>
              <a:ext uri="{FF2B5EF4-FFF2-40B4-BE49-F238E27FC236}">
                <a16:creationId xmlns:a16="http://schemas.microsoft.com/office/drawing/2014/main" id="{401FA21C-F6EF-62CB-F478-E68D6AB37A7F}"/>
              </a:ext>
            </a:extLst>
          </p:cNvPr>
          <p:cNvSpPr txBox="1">
            <a:spLocks/>
          </p:cNvSpPr>
          <p:nvPr/>
        </p:nvSpPr>
        <p:spPr>
          <a:xfrm>
            <a:off x="425951" y="5663730"/>
            <a:ext cx="2426977" cy="44595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spcBef>
                <a:spcPts val="235"/>
              </a:spcBef>
              <a:buNone/>
            </a:pPr>
            <a:r>
              <a:rPr lang="en-US" sz="1300" b="1" spc="-10">
                <a:solidFill>
                  <a:schemeClr val="tx2"/>
                </a:solidFill>
              </a:rPr>
              <a:t>EXPANSION</a:t>
            </a:r>
            <a:br>
              <a:rPr lang="en-US" sz="1300" b="1" spc="-10">
                <a:solidFill>
                  <a:schemeClr val="tx2"/>
                </a:solidFill>
              </a:rPr>
            </a:br>
            <a:r>
              <a:rPr lang="en-US" sz="1300" b="1" spc="-10">
                <a:solidFill>
                  <a:schemeClr val="tx2"/>
                </a:solidFill>
              </a:rPr>
              <a:t>PLAN</a:t>
            </a:r>
            <a:endParaRPr lang="en-US" sz="1300" b="1" spc="-10">
              <a:solidFill>
                <a:schemeClr val="tx2"/>
              </a:solidFill>
              <a:cs typeface="Arial"/>
            </a:endParaRPr>
          </a:p>
        </p:txBody>
      </p:sp>
      <p:cxnSp>
        <p:nvCxnSpPr>
          <p:cNvPr id="9" name="Straight Connector 8">
            <a:extLst>
              <a:ext uri="{FF2B5EF4-FFF2-40B4-BE49-F238E27FC236}">
                <a16:creationId xmlns:a16="http://schemas.microsoft.com/office/drawing/2014/main" id="{285DF8DA-BA02-E265-2466-DBB44ABAC284}"/>
              </a:ext>
            </a:extLst>
          </p:cNvPr>
          <p:cNvCxnSpPr/>
          <p:nvPr/>
        </p:nvCxnSpPr>
        <p:spPr>
          <a:xfrm>
            <a:off x="425951" y="4678657"/>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bject 3">
            <a:extLst>
              <a:ext uri="{FF2B5EF4-FFF2-40B4-BE49-F238E27FC236}">
                <a16:creationId xmlns:a16="http://schemas.microsoft.com/office/drawing/2014/main" id="{5A26720E-A528-E46F-D23C-E3BB9474AE59}"/>
              </a:ext>
            </a:extLst>
          </p:cNvPr>
          <p:cNvSpPr txBox="1">
            <a:spLocks/>
          </p:cNvSpPr>
          <p:nvPr/>
        </p:nvSpPr>
        <p:spPr>
          <a:xfrm>
            <a:off x="4680194" y="4771435"/>
            <a:ext cx="6721521" cy="545020"/>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4"/>
              </a:spcBef>
              <a:buNone/>
            </a:pPr>
            <a:r>
              <a:rPr lang="en-US" sz="1600">
                <a:solidFill>
                  <a:srgbClr val="161616"/>
                </a:solidFill>
                <a:latin typeface="Mark Pro"/>
                <a:cs typeface="Arial"/>
              </a:rPr>
              <a:t>This</a:t>
            </a:r>
            <a:r>
              <a:rPr lang="en-US" sz="1600" spc="-10">
                <a:solidFill>
                  <a:srgbClr val="161616"/>
                </a:solidFill>
                <a:latin typeface="Mark Pro"/>
                <a:cs typeface="Arial"/>
              </a:rPr>
              <a:t> </a:t>
            </a:r>
            <a:r>
              <a:rPr lang="en-US" sz="1600">
                <a:solidFill>
                  <a:srgbClr val="161616"/>
                </a:solidFill>
                <a:latin typeface="Mark Pro"/>
                <a:cs typeface="Arial"/>
              </a:rPr>
              <a:t>facility</a:t>
            </a:r>
            <a:r>
              <a:rPr lang="en-US" sz="1600" spc="-5">
                <a:solidFill>
                  <a:srgbClr val="161616"/>
                </a:solidFill>
                <a:latin typeface="Mark Pro"/>
                <a:cs typeface="Arial"/>
              </a:rPr>
              <a:t> </a:t>
            </a:r>
            <a:r>
              <a:rPr lang="en-US" sz="1600">
                <a:solidFill>
                  <a:srgbClr val="161616"/>
                </a:solidFill>
                <a:latin typeface="Mark Pro"/>
                <a:cs typeface="Arial"/>
              </a:rPr>
              <a:t>qualifies</a:t>
            </a:r>
            <a:r>
              <a:rPr lang="en-US" sz="1600" spc="-10">
                <a:solidFill>
                  <a:srgbClr val="161616"/>
                </a:solidFill>
                <a:latin typeface="Mark Pro"/>
                <a:cs typeface="Arial"/>
              </a:rPr>
              <a:t> </a:t>
            </a:r>
            <a:r>
              <a:rPr lang="en-US" sz="1600">
                <a:solidFill>
                  <a:srgbClr val="161616"/>
                </a:solidFill>
                <a:latin typeface="Mark Pro"/>
                <a:cs typeface="Arial"/>
              </a:rPr>
              <a:t>as</a:t>
            </a:r>
            <a:r>
              <a:rPr lang="en-US" sz="1600" spc="-10">
                <a:solidFill>
                  <a:srgbClr val="161616"/>
                </a:solidFill>
                <a:latin typeface="Mark Pro"/>
                <a:cs typeface="Arial"/>
              </a:rPr>
              <a:t> </a:t>
            </a:r>
            <a:r>
              <a:rPr lang="en-US" sz="1600">
                <a:solidFill>
                  <a:srgbClr val="161616"/>
                </a:solidFill>
                <a:latin typeface="Mark Pro"/>
                <a:cs typeface="Arial"/>
              </a:rPr>
              <a:t>a synthetic minor source emitter</a:t>
            </a:r>
            <a:r>
              <a:rPr lang="en-US" sz="1600" spc="-10">
                <a:solidFill>
                  <a:srgbClr val="161616"/>
                </a:solidFill>
                <a:latin typeface="Mark Pro"/>
                <a:cs typeface="Arial"/>
              </a:rPr>
              <a:t> </a:t>
            </a:r>
            <a:r>
              <a:rPr lang="en-US" sz="1600">
                <a:solidFill>
                  <a:srgbClr val="161616"/>
                </a:solidFill>
                <a:latin typeface="Mark Pro"/>
                <a:cs typeface="Arial"/>
              </a:rPr>
              <a:t>under</a:t>
            </a:r>
            <a:r>
              <a:rPr lang="en-US" sz="1600" spc="-10">
                <a:solidFill>
                  <a:srgbClr val="161616"/>
                </a:solidFill>
                <a:latin typeface="Mark Pro"/>
                <a:cs typeface="Arial"/>
              </a:rPr>
              <a:t> </a:t>
            </a:r>
            <a:r>
              <a:rPr lang="en-US" sz="1600" spc="-25">
                <a:solidFill>
                  <a:srgbClr val="161616"/>
                </a:solidFill>
                <a:latin typeface="Mark Pro"/>
                <a:cs typeface="Arial"/>
              </a:rPr>
              <a:t>the</a:t>
            </a:r>
            <a:r>
              <a:rPr lang="en-US" sz="1600" spc="-25">
                <a:latin typeface="Mark Pro"/>
                <a:cs typeface="Arial"/>
              </a:rPr>
              <a:t> </a:t>
            </a:r>
            <a:r>
              <a:rPr lang="en-US" sz="1600">
                <a:solidFill>
                  <a:srgbClr val="161616"/>
                </a:solidFill>
                <a:latin typeface="Mark Pro"/>
                <a:cs typeface="Arial"/>
              </a:rPr>
              <a:t>Clean</a:t>
            </a:r>
            <a:r>
              <a:rPr lang="en-US" sz="1600" spc="-100">
                <a:solidFill>
                  <a:srgbClr val="161616"/>
                </a:solidFill>
                <a:latin typeface="Mark Pro"/>
                <a:cs typeface="Arial"/>
              </a:rPr>
              <a:t> </a:t>
            </a:r>
            <a:r>
              <a:rPr lang="en-US" sz="1600">
                <a:solidFill>
                  <a:srgbClr val="161616"/>
                </a:solidFill>
                <a:latin typeface="Mark Pro"/>
                <a:cs typeface="Arial"/>
              </a:rPr>
              <a:t>Air</a:t>
            </a:r>
            <a:r>
              <a:rPr lang="en-US" sz="1600" spc="-100">
                <a:solidFill>
                  <a:srgbClr val="161616"/>
                </a:solidFill>
                <a:latin typeface="Mark Pro"/>
                <a:cs typeface="Arial"/>
              </a:rPr>
              <a:t> </a:t>
            </a:r>
            <a:r>
              <a:rPr lang="en-US" sz="1600" spc="-20">
                <a:solidFill>
                  <a:srgbClr val="161616"/>
                </a:solidFill>
                <a:latin typeface="Mark Pro"/>
                <a:cs typeface="Arial"/>
              </a:rPr>
              <a:t>Act and diverts plastic waste from local communities.</a:t>
            </a:r>
          </a:p>
        </p:txBody>
      </p:sp>
      <p:sp>
        <p:nvSpPr>
          <p:cNvPr id="15" name="object 3">
            <a:extLst>
              <a:ext uri="{FF2B5EF4-FFF2-40B4-BE49-F238E27FC236}">
                <a16:creationId xmlns:a16="http://schemas.microsoft.com/office/drawing/2014/main" id="{DE488093-F24D-3509-2D66-46D395E91798}"/>
              </a:ext>
            </a:extLst>
          </p:cNvPr>
          <p:cNvSpPr txBox="1">
            <a:spLocks/>
          </p:cNvSpPr>
          <p:nvPr/>
        </p:nvSpPr>
        <p:spPr>
          <a:xfrm>
            <a:off x="4680192" y="5576156"/>
            <a:ext cx="6083267" cy="522287"/>
          </a:xfrm>
          <a:prstGeom prst="rect">
            <a:avLst/>
          </a:prstGeom>
        </p:spPr>
        <p:txBody>
          <a:bodyPr vert="horz" wrap="square" lIns="0" tIns="52069"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10"/>
              </a:lnSpc>
              <a:buNone/>
            </a:pPr>
            <a:r>
              <a:rPr lang="en-US" sz="1600">
                <a:latin typeface="Mark Pro"/>
              </a:rPr>
              <a:t>Additional plastics renewal centers in development in the U.S. and internationally </a:t>
            </a:r>
            <a:endParaRPr lang="en-US" sz="1600">
              <a:cs typeface="Arial"/>
            </a:endParaRPr>
          </a:p>
        </p:txBody>
      </p:sp>
      <p:cxnSp>
        <p:nvCxnSpPr>
          <p:cNvPr id="17" name="Straight Connector 16">
            <a:extLst>
              <a:ext uri="{FF2B5EF4-FFF2-40B4-BE49-F238E27FC236}">
                <a16:creationId xmlns:a16="http://schemas.microsoft.com/office/drawing/2014/main" id="{5AE5F668-A14A-6BC6-B6C0-283B28FB3A94}"/>
              </a:ext>
            </a:extLst>
          </p:cNvPr>
          <p:cNvCxnSpPr/>
          <p:nvPr/>
        </p:nvCxnSpPr>
        <p:spPr>
          <a:xfrm>
            <a:off x="425951" y="5461993"/>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FB7B41-CE1B-9EF0-03D3-98D9948EBD88}"/>
              </a:ext>
            </a:extLst>
          </p:cNvPr>
          <p:cNvCxnSpPr/>
          <p:nvPr/>
        </p:nvCxnSpPr>
        <p:spPr>
          <a:xfrm>
            <a:off x="425951" y="6245329"/>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BFBDD4-0779-041F-B677-03C32A6984E5}"/>
              </a:ext>
            </a:extLst>
          </p:cNvPr>
          <p:cNvCxnSpPr/>
          <p:nvPr/>
        </p:nvCxnSpPr>
        <p:spPr>
          <a:xfrm>
            <a:off x="425951" y="3895321"/>
            <a:ext cx="113400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bject 4">
            <a:extLst>
              <a:ext uri="{FF2B5EF4-FFF2-40B4-BE49-F238E27FC236}">
                <a16:creationId xmlns:a16="http://schemas.microsoft.com/office/drawing/2014/main" id="{575D3B3D-BE92-DDFC-6E80-C418D5225003}"/>
              </a:ext>
            </a:extLst>
          </p:cNvPr>
          <p:cNvSpPr txBox="1"/>
          <p:nvPr/>
        </p:nvSpPr>
        <p:spPr>
          <a:xfrm>
            <a:off x="4677127" y="4142576"/>
            <a:ext cx="8089695" cy="275075"/>
          </a:xfrm>
          <a:prstGeom prst="rect">
            <a:avLst/>
          </a:prstGeom>
        </p:spPr>
        <p:txBody>
          <a:bodyPr vert="horz" wrap="square" lIns="0" tIns="43815" rIns="0" bIns="0" rtlCol="0" anchor="t">
            <a:spAutoFit/>
          </a:bodyPr>
          <a:lstStyle/>
          <a:p>
            <a:pPr marL="38100">
              <a:lnSpc>
                <a:spcPts val="1810"/>
              </a:lnSpc>
            </a:pPr>
            <a:r>
              <a:rPr lang="en-US" sz="1600">
                <a:latin typeface="Mark Pro"/>
                <a:cs typeface="Arial"/>
              </a:rPr>
              <a:t>ISCC PLUS circular pyrolysis oil</a:t>
            </a:r>
          </a:p>
        </p:txBody>
      </p:sp>
      <p:pic>
        <p:nvPicPr>
          <p:cNvPr id="29" name="Picture 28" descr="Icon&#10;&#10;Description automatically generated">
            <a:extLst>
              <a:ext uri="{FF2B5EF4-FFF2-40B4-BE49-F238E27FC236}">
                <a16:creationId xmlns:a16="http://schemas.microsoft.com/office/drawing/2014/main" id="{645D43E2-3978-2640-DD6E-106EA40D1E56}"/>
              </a:ext>
            </a:extLst>
          </p:cNvPr>
          <p:cNvPicPr>
            <a:picLocks noChangeAspect="1"/>
          </p:cNvPicPr>
          <p:nvPr/>
        </p:nvPicPr>
        <p:blipFill>
          <a:blip r:embed="rId2"/>
          <a:stretch>
            <a:fillRect/>
          </a:stretch>
        </p:blipFill>
        <p:spPr>
          <a:xfrm>
            <a:off x="578351" y="3124612"/>
            <a:ext cx="258624" cy="329697"/>
          </a:xfrm>
          <a:prstGeom prst="rect">
            <a:avLst/>
          </a:prstGeom>
        </p:spPr>
      </p:pic>
      <p:sp>
        <p:nvSpPr>
          <p:cNvPr id="31" name="TextBox 30">
            <a:extLst>
              <a:ext uri="{FF2B5EF4-FFF2-40B4-BE49-F238E27FC236}">
                <a16:creationId xmlns:a16="http://schemas.microsoft.com/office/drawing/2014/main" id="{07FA55F8-08C6-3187-0BAE-E023E2699655}"/>
              </a:ext>
            </a:extLst>
          </p:cNvPr>
          <p:cNvSpPr txBox="1"/>
          <p:nvPr/>
        </p:nvSpPr>
        <p:spPr>
          <a:xfrm>
            <a:off x="928414" y="3127089"/>
            <a:ext cx="7641770" cy="400110"/>
          </a:xfrm>
          <a:prstGeom prst="rect">
            <a:avLst/>
          </a:prstGeom>
          <a:noFill/>
        </p:spPr>
        <p:txBody>
          <a:bodyPr wrap="square" lIns="0" rIns="0">
            <a:spAutoFit/>
          </a:bodyPr>
          <a:lstStyle/>
          <a:p>
            <a:r>
              <a:rPr lang="en-US" sz="2000" i="1" spc="-5">
                <a:solidFill>
                  <a:srgbClr val="161616"/>
                </a:solidFill>
                <a:latin typeface="Mark Pro Book" panose="020B0504020201010104" pitchFamily="34" charset="77"/>
                <a:cs typeface="Arial"/>
              </a:rPr>
              <a:t>Ashley, Indiana </a:t>
            </a:r>
            <a:endParaRPr lang="en-US" sz="2000" i="1">
              <a:latin typeface="Mark Pro Book" panose="020B0504020201010104" pitchFamily="34" charset="77"/>
            </a:endParaRPr>
          </a:p>
        </p:txBody>
      </p:sp>
      <p:sp>
        <p:nvSpPr>
          <p:cNvPr id="33" name="TextBox 32">
            <a:extLst>
              <a:ext uri="{FF2B5EF4-FFF2-40B4-BE49-F238E27FC236}">
                <a16:creationId xmlns:a16="http://schemas.microsoft.com/office/drawing/2014/main" id="{3ACC8F57-79C2-9490-740A-EE0990E13EB2}"/>
              </a:ext>
            </a:extLst>
          </p:cNvPr>
          <p:cNvSpPr txBox="1"/>
          <p:nvPr/>
        </p:nvSpPr>
        <p:spPr>
          <a:xfrm>
            <a:off x="576703" y="1363792"/>
            <a:ext cx="3425067" cy="1446550"/>
          </a:xfrm>
          <a:prstGeom prst="rect">
            <a:avLst/>
          </a:prstGeom>
          <a:noFill/>
        </p:spPr>
        <p:txBody>
          <a:bodyPr wrap="square" lIns="0" tIns="45720" rIns="0" bIns="45720" anchor="t">
            <a:spAutoFit/>
          </a:bodyPr>
          <a:lstStyle/>
          <a:p>
            <a:r>
              <a:rPr lang="en-US" sz="2200" b="1" dirty="0">
                <a:solidFill>
                  <a:schemeClr val="tx2"/>
                </a:solidFill>
                <a:latin typeface="Mark Pro"/>
                <a:cs typeface="Calibri" panose="020F0502020204030204"/>
              </a:rPr>
              <a:t>Capacity to convert 200 million pounds of plastic annually </a:t>
            </a:r>
            <a:r>
              <a:rPr lang="en-US" sz="2200" dirty="0">
                <a:solidFill>
                  <a:schemeClr val="tx2"/>
                </a:solidFill>
                <a:latin typeface="Mark Pro"/>
                <a:cs typeface="Calibri" panose="020F0502020204030204"/>
              </a:rPr>
              <a:t>in the 120,000 sq ft center.</a:t>
            </a:r>
            <a:endParaRPr lang="en-US" dirty="0">
              <a:solidFill>
                <a:schemeClr val="tx2"/>
              </a:solidFill>
            </a:endParaRPr>
          </a:p>
        </p:txBody>
      </p:sp>
      <p:sp>
        <p:nvSpPr>
          <p:cNvPr id="34" name="Rectangle 33">
            <a:extLst>
              <a:ext uri="{FF2B5EF4-FFF2-40B4-BE49-F238E27FC236}">
                <a16:creationId xmlns:a16="http://schemas.microsoft.com/office/drawing/2014/main" id="{AB2E7092-081D-2DA6-4706-44ED1E6BCB58}"/>
              </a:ext>
            </a:extLst>
          </p:cNvPr>
          <p:cNvSpPr/>
          <p:nvPr/>
        </p:nvSpPr>
        <p:spPr>
          <a:xfrm>
            <a:off x="4680192" y="1288269"/>
            <a:ext cx="3390912" cy="243419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9EA484E-7A0C-7EBD-149C-ACF4AAA7AFA9}"/>
              </a:ext>
            </a:extLst>
          </p:cNvPr>
          <p:cNvSpPr/>
          <p:nvPr/>
        </p:nvSpPr>
        <p:spPr>
          <a:xfrm>
            <a:off x="8337792" y="1288269"/>
            <a:ext cx="3390912" cy="243419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a:extLst>
              <a:ext uri="{FF2B5EF4-FFF2-40B4-BE49-F238E27FC236}">
                <a16:creationId xmlns:a16="http://schemas.microsoft.com/office/drawing/2014/main" id="{39068363-4DE5-CDEA-861E-91D13D5BFE0E}"/>
              </a:ext>
            </a:extLst>
          </p:cNvPr>
          <p:cNvSpPr>
            <a:spLocks noGrp="1"/>
          </p:cNvSpPr>
          <p:nvPr>
            <p:ph type="sldNum" sz="quarter" idx="12"/>
          </p:nvPr>
        </p:nvSpPr>
        <p:spPr>
          <a:xfrm>
            <a:off x="11806184" y="6546418"/>
            <a:ext cx="519166" cy="311582"/>
          </a:xfrm>
        </p:spPr>
        <p:txBody>
          <a:bodyPr/>
          <a:lstStyle/>
          <a:p>
            <a:pPr algn="ctr"/>
            <a:fld id="{DDECE8B6-BF58-C242-89D7-3586880C204B}" type="slidenum">
              <a:rPr lang="en-US" sz="1000" smtClean="0">
                <a:solidFill>
                  <a:schemeClr val="accent1"/>
                </a:solidFill>
              </a:rPr>
              <a:pPr algn="ctr"/>
              <a:t>6</a:t>
            </a:fld>
            <a:endParaRPr lang="en-US" sz="1000">
              <a:solidFill>
                <a:schemeClr val="accent1"/>
              </a:solidFill>
            </a:endParaRPr>
          </a:p>
        </p:txBody>
      </p:sp>
    </p:spTree>
    <p:extLst>
      <p:ext uri="{BB962C8B-B14F-4D97-AF65-F5344CB8AC3E}">
        <p14:creationId xmlns:p14="http://schemas.microsoft.com/office/powerpoint/2010/main" val="516264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A64240-D4E6-E6E2-7243-69711DB73949}"/>
              </a:ext>
            </a:extLst>
          </p:cNvPr>
          <p:cNvSpPr>
            <a:spLocks noGrp="1"/>
          </p:cNvSpPr>
          <p:nvPr>
            <p:ph type="sldNum" sz="quarter" idx="12"/>
          </p:nvPr>
        </p:nvSpPr>
        <p:spPr>
          <a:xfrm>
            <a:off x="11754740" y="6517782"/>
            <a:ext cx="434239" cy="348318"/>
          </a:xfrm>
        </p:spPr>
        <p:txBody>
          <a:bodyPr/>
          <a:lstStyle/>
          <a:p>
            <a:fld id="{DDECE8B6-BF58-C242-89D7-3586880C204B}" type="slidenum">
              <a:rPr lang="en-US" smtClean="0"/>
              <a:t>7</a:t>
            </a:fld>
            <a:endParaRPr lang="en-US"/>
          </a:p>
        </p:txBody>
      </p:sp>
      <p:sp>
        <p:nvSpPr>
          <p:cNvPr id="7" name="Rectangle 6">
            <a:extLst>
              <a:ext uri="{FF2B5EF4-FFF2-40B4-BE49-F238E27FC236}">
                <a16:creationId xmlns:a16="http://schemas.microsoft.com/office/drawing/2014/main" id="{1E71E98C-7FEE-C95A-92DA-9BC38C57817F}"/>
              </a:ext>
            </a:extLst>
          </p:cNvPr>
          <p:cNvSpPr/>
          <p:nvPr/>
        </p:nvSpPr>
        <p:spPr>
          <a:xfrm>
            <a:off x="-1" y="2638985"/>
            <a:ext cx="12192000" cy="422461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4" descr="By 2050 there will be more plastic in the ocean than fish.&#10;.&#10;.&#10;This statistic is a wake-up call for us humans.&#10;.&#10;.&#10;It’s high time for each of us to change our individual habits and behaviors so that kids like Jude and future generations can live in a clean, beautiful world. A world filled with wonder, excitement and fish in the sea.&#10;.&#10;.&#10;Let’s come together.&#10;Let’s start a movement.&#10;Let’s save the planet.&#10;.&#10;Film and story by: https://www.youtube.com/user/nirvan​&#10;&#10;Follow us:&#10;Instagram- https://www.instagram.com/brightmark​&#10;Facebook- https://www.facebook.com/brightmarken...​&#10;Twitter- https://twitter.com/BrightmarkE​&#10;TikTok- https://www.tiktok.com/@brightmark" title="The Solution to Plastic Pollution">
            <a:hlinkClick r:id="" action="ppaction://media"/>
            <a:extLst>
              <a:ext uri="{FF2B5EF4-FFF2-40B4-BE49-F238E27FC236}">
                <a16:creationId xmlns:a16="http://schemas.microsoft.com/office/drawing/2014/main" id="{160C094A-7C73-102F-2F13-B0A3A7B0486B}"/>
              </a:ext>
            </a:extLst>
          </p:cNvPr>
          <p:cNvPicPr>
            <a:picLocks noRot="1" noChangeAspect="1"/>
          </p:cNvPicPr>
          <p:nvPr>
            <a:videoFile r:link="rId1"/>
          </p:nvPr>
        </p:nvPicPr>
        <p:blipFill>
          <a:blip r:embed="rId3"/>
          <a:stretch>
            <a:fillRect/>
          </a:stretch>
        </p:blipFill>
        <p:spPr>
          <a:xfrm>
            <a:off x="1250576" y="879662"/>
            <a:ext cx="9489140" cy="5233146"/>
          </a:xfrm>
          <a:prstGeom prst="rect">
            <a:avLst/>
          </a:prstGeom>
        </p:spPr>
      </p:pic>
      <p:pic>
        <p:nvPicPr>
          <p:cNvPr id="3" name="Picture 2">
            <a:extLst>
              <a:ext uri="{FF2B5EF4-FFF2-40B4-BE49-F238E27FC236}">
                <a16:creationId xmlns:a16="http://schemas.microsoft.com/office/drawing/2014/main" id="{292F61FC-D20C-BDEC-48C8-5A706E494888}"/>
              </a:ext>
            </a:extLst>
          </p:cNvPr>
          <p:cNvPicPr>
            <a:picLocks noChangeAspect="1"/>
          </p:cNvPicPr>
          <p:nvPr/>
        </p:nvPicPr>
        <p:blipFill>
          <a:blip r:embed="rId4"/>
          <a:stretch>
            <a:fillRect/>
          </a:stretch>
        </p:blipFill>
        <p:spPr>
          <a:xfrm>
            <a:off x="11752360" y="6562442"/>
            <a:ext cx="212786" cy="249140"/>
          </a:xfrm>
          <a:prstGeom prst="rect">
            <a:avLst/>
          </a:prstGeom>
        </p:spPr>
      </p:pic>
      <p:sp>
        <p:nvSpPr>
          <p:cNvPr id="8" name="Slide Number Placeholder 1">
            <a:extLst>
              <a:ext uri="{FF2B5EF4-FFF2-40B4-BE49-F238E27FC236}">
                <a16:creationId xmlns:a16="http://schemas.microsoft.com/office/drawing/2014/main" id="{29061005-3DA8-20A1-B31D-0B14A582806B}"/>
              </a:ext>
            </a:extLst>
          </p:cNvPr>
          <p:cNvSpPr txBox="1">
            <a:spLocks/>
          </p:cNvSpPr>
          <p:nvPr/>
        </p:nvSpPr>
        <p:spPr>
          <a:xfrm>
            <a:off x="11889210" y="6517782"/>
            <a:ext cx="355798" cy="365125"/>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tx1"/>
                </a:solidFill>
                <a:latin typeface="Mark Pro" panose="020B05040202010101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CE8B6-BF58-C242-89D7-3586880C204B}" type="slidenum">
              <a:rPr lang="en-US" smtClean="0">
                <a:solidFill>
                  <a:srgbClr val="FFFFFF"/>
                </a:solidFill>
              </a:rPr>
              <a:pPr/>
              <a:t>7</a:t>
            </a:fld>
            <a:endParaRPr lang="en-US">
              <a:solidFill>
                <a:srgbClr val="FFFFFF"/>
              </a:solidFill>
            </a:endParaRPr>
          </a:p>
        </p:txBody>
      </p:sp>
    </p:spTree>
    <p:extLst>
      <p:ext uri="{BB962C8B-B14F-4D97-AF65-F5344CB8AC3E}">
        <p14:creationId xmlns:p14="http://schemas.microsoft.com/office/powerpoint/2010/main" val="27211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56917496-77DF-CAE5-07DD-0FCD76C16515}"/>
              </a:ext>
            </a:extLst>
          </p:cNvPr>
          <p:cNvSpPr txBox="1">
            <a:spLocks/>
          </p:cNvSpPr>
          <p:nvPr/>
        </p:nvSpPr>
        <p:spPr>
          <a:xfrm>
            <a:off x="390359" y="325550"/>
            <a:ext cx="3980149" cy="104279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0" i="0" kern="1200">
                <a:solidFill>
                  <a:schemeClr val="tx1"/>
                </a:solidFill>
                <a:latin typeface="Mark Pro" panose="020B0504020201010104" pitchFamily="34" charset="77"/>
                <a:ea typeface="+mj-ea"/>
                <a:cs typeface="+mj-cs"/>
              </a:defRPr>
            </a:lvl1pPr>
          </a:lstStyle>
          <a:p>
            <a:r>
              <a:rPr lang="en-US" sz="3000" spc="-40">
                <a:solidFill>
                  <a:schemeClr val="tx2"/>
                </a:solidFill>
              </a:rPr>
              <a:t>The next generation of plastics recycling</a:t>
            </a:r>
            <a:endParaRPr lang="en-US" sz="3000">
              <a:solidFill>
                <a:schemeClr val="tx2"/>
              </a:solidFill>
            </a:endParaRPr>
          </a:p>
        </p:txBody>
      </p:sp>
      <p:sp>
        <p:nvSpPr>
          <p:cNvPr id="12" name="object 9">
            <a:extLst>
              <a:ext uri="{FF2B5EF4-FFF2-40B4-BE49-F238E27FC236}">
                <a16:creationId xmlns:a16="http://schemas.microsoft.com/office/drawing/2014/main" id="{9B574F48-EC63-DC57-A662-8B081E900463}"/>
              </a:ext>
            </a:extLst>
          </p:cNvPr>
          <p:cNvSpPr txBox="1"/>
          <p:nvPr/>
        </p:nvSpPr>
        <p:spPr>
          <a:xfrm>
            <a:off x="1584689" y="5006530"/>
            <a:ext cx="4302984" cy="932819"/>
          </a:xfrm>
          <a:prstGeom prst="rect">
            <a:avLst/>
          </a:prstGeom>
        </p:spPr>
        <p:txBody>
          <a:bodyPr vert="horz" wrap="square" lIns="0" tIns="10160" rIns="0" bIns="0" rtlCol="0" anchor="t">
            <a:spAutoFit/>
          </a:bodyPr>
          <a:lstStyle/>
          <a:p>
            <a:pPr marL="12700" marR="165100">
              <a:lnSpc>
                <a:spcPct val="100800"/>
              </a:lnSpc>
              <a:spcBef>
                <a:spcPts val="80"/>
              </a:spcBef>
            </a:pPr>
            <a:r>
              <a:rPr lang="en-US" sz="2000" spc="-10">
                <a:solidFill>
                  <a:srgbClr val="161616"/>
                </a:solidFill>
                <a:latin typeface="Mark Pro"/>
                <a:cs typeface="Arial"/>
              </a:rPr>
              <a:t>Our proprietary technology</a:t>
            </a:r>
            <a:r>
              <a:rPr sz="2000" spc="-85">
                <a:solidFill>
                  <a:srgbClr val="161616"/>
                </a:solidFill>
                <a:latin typeface="Mark Pro"/>
                <a:cs typeface="Arial"/>
              </a:rPr>
              <a:t> </a:t>
            </a:r>
            <a:r>
              <a:rPr sz="2000" spc="-25">
                <a:solidFill>
                  <a:srgbClr val="161616"/>
                </a:solidFill>
                <a:latin typeface="Mark Pro"/>
                <a:cs typeface="Arial"/>
              </a:rPr>
              <a:t>can </a:t>
            </a:r>
            <a:r>
              <a:rPr sz="2000">
                <a:solidFill>
                  <a:srgbClr val="161616"/>
                </a:solidFill>
                <a:latin typeface="Mark Pro"/>
                <a:cs typeface="Arial"/>
              </a:rPr>
              <a:t>be</a:t>
            </a:r>
            <a:r>
              <a:rPr sz="2000" spc="5">
                <a:solidFill>
                  <a:srgbClr val="161616"/>
                </a:solidFill>
                <a:latin typeface="Mark Pro"/>
                <a:cs typeface="Arial"/>
              </a:rPr>
              <a:t> </a:t>
            </a:r>
            <a:r>
              <a:rPr sz="2000" spc="-10">
                <a:solidFill>
                  <a:srgbClr val="161616"/>
                </a:solidFill>
                <a:latin typeface="Mark Pro"/>
                <a:cs typeface="Arial"/>
              </a:rPr>
              <a:t>operated continuously </a:t>
            </a:r>
            <a:r>
              <a:rPr sz="2000">
                <a:solidFill>
                  <a:srgbClr val="161616"/>
                </a:solidFill>
                <a:latin typeface="Mark Pro"/>
                <a:cs typeface="Arial"/>
              </a:rPr>
              <a:t>and</a:t>
            </a:r>
            <a:r>
              <a:rPr sz="2000" spc="10">
                <a:solidFill>
                  <a:srgbClr val="161616"/>
                </a:solidFill>
                <a:latin typeface="Mark Pro"/>
                <a:cs typeface="Arial"/>
              </a:rPr>
              <a:t> </a:t>
            </a:r>
            <a:r>
              <a:rPr sz="2000">
                <a:solidFill>
                  <a:srgbClr val="161616"/>
                </a:solidFill>
                <a:latin typeface="Mark Pro"/>
                <a:cs typeface="Arial"/>
              </a:rPr>
              <a:t>boasts</a:t>
            </a:r>
            <a:r>
              <a:rPr sz="2000" spc="5">
                <a:solidFill>
                  <a:srgbClr val="161616"/>
                </a:solidFill>
                <a:latin typeface="Mark Pro"/>
                <a:cs typeface="Arial"/>
              </a:rPr>
              <a:t> </a:t>
            </a:r>
            <a:r>
              <a:rPr sz="2000" spc="-50">
                <a:solidFill>
                  <a:srgbClr val="161616"/>
                </a:solidFill>
                <a:latin typeface="Mark Pro"/>
                <a:cs typeface="Arial"/>
              </a:rPr>
              <a:t>a </a:t>
            </a:r>
            <a:r>
              <a:rPr sz="2000" spc="-10">
                <a:solidFill>
                  <a:srgbClr val="161616"/>
                </a:solidFill>
                <a:latin typeface="Mark Pro"/>
                <a:cs typeface="Arial"/>
              </a:rPr>
              <a:t>1:11</a:t>
            </a:r>
            <a:r>
              <a:rPr sz="2000" spc="-100">
                <a:solidFill>
                  <a:srgbClr val="161616"/>
                </a:solidFill>
                <a:latin typeface="Mark Pro"/>
                <a:cs typeface="Arial"/>
              </a:rPr>
              <a:t> </a:t>
            </a:r>
            <a:r>
              <a:rPr sz="2000" spc="-10">
                <a:solidFill>
                  <a:srgbClr val="161616"/>
                </a:solidFill>
                <a:latin typeface="Mark Pro"/>
                <a:cs typeface="Arial"/>
              </a:rPr>
              <a:t>energy</a:t>
            </a:r>
            <a:r>
              <a:rPr lang="en-US" sz="2000" spc="-10">
                <a:latin typeface="Mark Pro"/>
                <a:cs typeface="Arial"/>
              </a:rPr>
              <a:t> </a:t>
            </a:r>
            <a:r>
              <a:rPr sz="2000">
                <a:solidFill>
                  <a:srgbClr val="161616"/>
                </a:solidFill>
                <a:latin typeface="Mark Pro"/>
                <a:cs typeface="Arial"/>
              </a:rPr>
              <a:t>conversion</a:t>
            </a:r>
            <a:r>
              <a:rPr sz="2000" spc="20">
                <a:solidFill>
                  <a:srgbClr val="161616"/>
                </a:solidFill>
                <a:latin typeface="Mark Pro"/>
                <a:cs typeface="Arial"/>
              </a:rPr>
              <a:t> </a:t>
            </a:r>
            <a:r>
              <a:rPr sz="2000" spc="-10">
                <a:solidFill>
                  <a:srgbClr val="161616"/>
                </a:solidFill>
                <a:latin typeface="Mark Pro"/>
                <a:cs typeface="Arial"/>
              </a:rPr>
              <a:t>factor</a:t>
            </a:r>
            <a:endParaRPr sz="2000">
              <a:latin typeface="Mark Pro"/>
              <a:cs typeface="Arial"/>
            </a:endParaRPr>
          </a:p>
        </p:txBody>
      </p:sp>
      <p:sp>
        <p:nvSpPr>
          <p:cNvPr id="18" name="TextBox 17">
            <a:extLst>
              <a:ext uri="{FF2B5EF4-FFF2-40B4-BE49-F238E27FC236}">
                <a16:creationId xmlns:a16="http://schemas.microsoft.com/office/drawing/2014/main" id="{85ED621A-DCDC-85A7-5C8F-4BFCC583A922}"/>
              </a:ext>
            </a:extLst>
          </p:cNvPr>
          <p:cNvSpPr txBox="1"/>
          <p:nvPr/>
        </p:nvSpPr>
        <p:spPr>
          <a:xfrm>
            <a:off x="13495867" y="2252133"/>
            <a:ext cx="184731" cy="369332"/>
          </a:xfrm>
          <a:prstGeom prst="rect">
            <a:avLst/>
          </a:prstGeom>
          <a:noFill/>
        </p:spPr>
        <p:txBody>
          <a:bodyPr wrap="none" rtlCol="0">
            <a:spAutoFit/>
          </a:bodyPr>
          <a:lstStyle/>
          <a:p>
            <a:endParaRPr lang="en-US"/>
          </a:p>
        </p:txBody>
      </p:sp>
      <p:sp>
        <p:nvSpPr>
          <p:cNvPr id="33" name="object 16">
            <a:extLst>
              <a:ext uri="{FF2B5EF4-FFF2-40B4-BE49-F238E27FC236}">
                <a16:creationId xmlns:a16="http://schemas.microsoft.com/office/drawing/2014/main" id="{5B8E1094-EAAF-CB15-7123-54C7E1AFFB99}"/>
              </a:ext>
            </a:extLst>
          </p:cNvPr>
          <p:cNvSpPr txBox="1"/>
          <p:nvPr/>
        </p:nvSpPr>
        <p:spPr>
          <a:xfrm>
            <a:off x="1577256" y="2189991"/>
            <a:ext cx="4411893" cy="888064"/>
          </a:xfrm>
          <a:prstGeom prst="rect">
            <a:avLst/>
          </a:prstGeom>
        </p:spPr>
        <p:txBody>
          <a:bodyPr vert="horz" wrap="square" lIns="0" tIns="41275" rIns="0" bIns="0" rtlCol="0" anchor="t">
            <a:spAutoFit/>
          </a:bodyPr>
          <a:lstStyle/>
          <a:p>
            <a:pPr marL="12700" marR="5080">
              <a:lnSpc>
                <a:spcPts val="2090"/>
              </a:lnSpc>
              <a:spcBef>
                <a:spcPts val="325"/>
              </a:spcBef>
            </a:pPr>
            <a:r>
              <a:rPr lang="en-US" sz="2000" dirty="0">
                <a:latin typeface="Mark Pro"/>
                <a:cs typeface="Arial"/>
              </a:rPr>
              <a:t>Comingled plastic streams</a:t>
            </a:r>
            <a:endParaRPr lang="en-US" dirty="0">
              <a:latin typeface="Mark Pro"/>
            </a:endParaRPr>
          </a:p>
          <a:p>
            <a:pPr marL="12700" marR="5080">
              <a:lnSpc>
                <a:spcPts val="2090"/>
              </a:lnSpc>
              <a:spcBef>
                <a:spcPts val="325"/>
              </a:spcBef>
            </a:pPr>
            <a:r>
              <a:rPr lang="en-US" sz="2000" dirty="0">
                <a:latin typeface="Mark Pro" panose="020B0504020201010104" pitchFamily="34" charset="77"/>
                <a:cs typeface="Arial"/>
              </a:rPr>
              <a:t>(rigid and flexible, emphasis on 2, 4, 5, 6)</a:t>
            </a:r>
            <a:endParaRPr sz="2000" dirty="0">
              <a:latin typeface="Mark Pro" panose="020B0504020201010104" pitchFamily="34" charset="77"/>
              <a:cs typeface="Arial"/>
            </a:endParaRPr>
          </a:p>
        </p:txBody>
      </p:sp>
      <p:sp>
        <p:nvSpPr>
          <p:cNvPr id="2" name="object 16">
            <a:extLst>
              <a:ext uri="{FF2B5EF4-FFF2-40B4-BE49-F238E27FC236}">
                <a16:creationId xmlns:a16="http://schemas.microsoft.com/office/drawing/2014/main" id="{F3C66AF8-63C1-1040-B9FF-E6C92A2A3011}"/>
              </a:ext>
            </a:extLst>
          </p:cNvPr>
          <p:cNvSpPr txBox="1"/>
          <p:nvPr/>
        </p:nvSpPr>
        <p:spPr>
          <a:xfrm>
            <a:off x="1597014" y="3689927"/>
            <a:ext cx="4299598" cy="580672"/>
          </a:xfrm>
          <a:prstGeom prst="rect">
            <a:avLst/>
          </a:prstGeom>
        </p:spPr>
        <p:txBody>
          <a:bodyPr vert="horz" wrap="square" lIns="0" tIns="41275" rIns="0" bIns="0" rtlCol="0" anchor="t">
            <a:spAutoFit/>
          </a:bodyPr>
          <a:lstStyle/>
          <a:p>
            <a:pPr marL="12700" marR="5080">
              <a:lnSpc>
                <a:spcPts val="2090"/>
              </a:lnSpc>
              <a:spcBef>
                <a:spcPts val="325"/>
              </a:spcBef>
            </a:pPr>
            <a:r>
              <a:rPr lang="en-US" sz="2000">
                <a:latin typeface="Mark Pro" panose="020B0504020201010104" pitchFamily="34" charset="77"/>
                <a:cs typeface="Arial"/>
              </a:rPr>
              <a:t>Scalable centers designed to process large volumes of plastic </a:t>
            </a:r>
            <a:endParaRPr sz="2000">
              <a:latin typeface="Mark Pro" panose="020B0504020201010104" pitchFamily="34" charset="77"/>
              <a:cs typeface="Arial"/>
            </a:endParaRPr>
          </a:p>
        </p:txBody>
      </p:sp>
      <p:sp>
        <p:nvSpPr>
          <p:cNvPr id="3" name="Slide Number Placeholder 2">
            <a:extLst>
              <a:ext uri="{FF2B5EF4-FFF2-40B4-BE49-F238E27FC236}">
                <a16:creationId xmlns:a16="http://schemas.microsoft.com/office/drawing/2014/main" id="{8902E5A1-0381-6D11-25A0-F0C5C97277C4}"/>
              </a:ext>
            </a:extLst>
          </p:cNvPr>
          <p:cNvSpPr>
            <a:spLocks noGrp="1"/>
          </p:cNvSpPr>
          <p:nvPr>
            <p:ph type="sldNum" sz="quarter" idx="12"/>
          </p:nvPr>
        </p:nvSpPr>
        <p:spPr>
          <a:xfrm>
            <a:off x="11806184" y="6546418"/>
            <a:ext cx="519166" cy="311582"/>
          </a:xfrm>
        </p:spPr>
        <p:txBody>
          <a:bodyPr/>
          <a:lstStyle/>
          <a:p>
            <a:pPr algn="ctr"/>
            <a:fld id="{DDECE8B6-BF58-C242-89D7-3586880C204B}" type="slidenum">
              <a:rPr lang="en-US" sz="1000" smtClean="0">
                <a:solidFill>
                  <a:schemeClr val="accent1"/>
                </a:solidFill>
              </a:rPr>
              <a:pPr algn="ctr"/>
              <a:t>8</a:t>
            </a:fld>
            <a:endParaRPr lang="en-US" sz="1000">
              <a:solidFill>
                <a:schemeClr val="accent1"/>
              </a:solidFill>
            </a:endParaRPr>
          </a:p>
        </p:txBody>
      </p:sp>
      <p:sp>
        <p:nvSpPr>
          <p:cNvPr id="6" name="Oval 5">
            <a:extLst>
              <a:ext uri="{FF2B5EF4-FFF2-40B4-BE49-F238E27FC236}">
                <a16:creationId xmlns:a16="http://schemas.microsoft.com/office/drawing/2014/main" id="{9989F336-ADC7-113B-6ECF-7F6FB7766578}"/>
              </a:ext>
            </a:extLst>
          </p:cNvPr>
          <p:cNvSpPr/>
          <p:nvPr/>
        </p:nvSpPr>
        <p:spPr>
          <a:xfrm>
            <a:off x="387290" y="3510213"/>
            <a:ext cx="936458" cy="93645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1FD8AF-6F4D-0434-272C-ADA5CB23298A}"/>
              </a:ext>
            </a:extLst>
          </p:cNvPr>
          <p:cNvSpPr/>
          <p:nvPr/>
        </p:nvSpPr>
        <p:spPr>
          <a:xfrm>
            <a:off x="382985" y="2030329"/>
            <a:ext cx="936458" cy="93645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1A08B30-B66E-A35C-428A-F725B2CAF398}"/>
              </a:ext>
            </a:extLst>
          </p:cNvPr>
          <p:cNvSpPr/>
          <p:nvPr/>
        </p:nvSpPr>
        <p:spPr>
          <a:xfrm>
            <a:off x="368341" y="5006139"/>
            <a:ext cx="936458" cy="93645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7E1223-A52B-62BE-0C6F-AE3973AC6C6B}"/>
              </a:ext>
            </a:extLst>
          </p:cNvPr>
          <p:cNvSpPr/>
          <p:nvPr/>
        </p:nvSpPr>
        <p:spPr>
          <a:xfrm>
            <a:off x="9031705" y="16041"/>
            <a:ext cx="3176336" cy="68660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white arrows&#10;&#10;Description automatically generated">
            <a:extLst>
              <a:ext uri="{FF2B5EF4-FFF2-40B4-BE49-F238E27FC236}">
                <a16:creationId xmlns:a16="http://schemas.microsoft.com/office/drawing/2014/main" id="{42AF8C92-2C4E-6ED6-B8EC-A69D33EEE12B}"/>
              </a:ext>
            </a:extLst>
          </p:cNvPr>
          <p:cNvPicPr>
            <a:picLocks noChangeAspect="1"/>
          </p:cNvPicPr>
          <p:nvPr/>
        </p:nvPicPr>
        <p:blipFill>
          <a:blip r:embed="rId3"/>
          <a:stretch>
            <a:fillRect/>
          </a:stretch>
        </p:blipFill>
        <p:spPr>
          <a:xfrm>
            <a:off x="617621" y="3741820"/>
            <a:ext cx="481264" cy="465222"/>
          </a:xfrm>
          <a:prstGeom prst="rect">
            <a:avLst/>
          </a:prstGeom>
        </p:spPr>
      </p:pic>
      <p:pic>
        <p:nvPicPr>
          <p:cNvPr id="11" name="Picture 10" descr="A white line drawing of smoke stacks&#10;&#10;Description automatically generated">
            <a:extLst>
              <a:ext uri="{FF2B5EF4-FFF2-40B4-BE49-F238E27FC236}">
                <a16:creationId xmlns:a16="http://schemas.microsoft.com/office/drawing/2014/main" id="{B531AD46-2473-CB4F-59ED-A79E9A79B3FC}"/>
              </a:ext>
            </a:extLst>
          </p:cNvPr>
          <p:cNvPicPr>
            <a:picLocks noChangeAspect="1"/>
          </p:cNvPicPr>
          <p:nvPr/>
        </p:nvPicPr>
        <p:blipFill>
          <a:blip r:embed="rId4"/>
          <a:stretch>
            <a:fillRect/>
          </a:stretch>
        </p:blipFill>
        <p:spPr>
          <a:xfrm>
            <a:off x="465220" y="5105399"/>
            <a:ext cx="737937" cy="737937"/>
          </a:xfrm>
          <a:prstGeom prst="rect">
            <a:avLst/>
          </a:prstGeom>
        </p:spPr>
      </p:pic>
      <p:pic>
        <p:nvPicPr>
          <p:cNvPr id="13" name="Picture 12" descr="A white line drawing of arrows&#10;&#10;Description automatically generated">
            <a:extLst>
              <a:ext uri="{FF2B5EF4-FFF2-40B4-BE49-F238E27FC236}">
                <a16:creationId xmlns:a16="http://schemas.microsoft.com/office/drawing/2014/main" id="{12207C00-946D-7F09-021D-F9DD55DE1773}"/>
              </a:ext>
            </a:extLst>
          </p:cNvPr>
          <p:cNvPicPr>
            <a:picLocks noChangeAspect="1"/>
          </p:cNvPicPr>
          <p:nvPr/>
        </p:nvPicPr>
        <p:blipFill>
          <a:blip r:embed="rId5"/>
          <a:stretch>
            <a:fillRect/>
          </a:stretch>
        </p:blipFill>
        <p:spPr>
          <a:xfrm>
            <a:off x="561472" y="2201777"/>
            <a:ext cx="545433" cy="537412"/>
          </a:xfrm>
          <a:prstGeom prst="rect">
            <a:avLst/>
          </a:prstGeom>
        </p:spPr>
      </p:pic>
      <p:pic>
        <p:nvPicPr>
          <p:cNvPr id="4" name="Picture 3" descr="A person walking in a warehouse&#10;&#10;Description automatically generated">
            <a:extLst>
              <a:ext uri="{FF2B5EF4-FFF2-40B4-BE49-F238E27FC236}">
                <a16:creationId xmlns:a16="http://schemas.microsoft.com/office/drawing/2014/main" id="{F5AC9C47-7DA9-4C2B-F492-F787FF0D79AD}"/>
              </a:ext>
            </a:extLst>
          </p:cNvPr>
          <p:cNvPicPr>
            <a:picLocks noChangeAspect="1"/>
          </p:cNvPicPr>
          <p:nvPr/>
        </p:nvPicPr>
        <p:blipFill rotWithShape="1">
          <a:blip r:embed="rId6"/>
          <a:srcRect l="6510" t="-61" r="10213" b="171"/>
          <a:stretch/>
        </p:blipFill>
        <p:spPr>
          <a:xfrm>
            <a:off x="6432331" y="2032698"/>
            <a:ext cx="4877459" cy="3906850"/>
          </a:xfrm>
          <a:prstGeom prst="rect">
            <a:avLst/>
          </a:prstGeom>
        </p:spPr>
      </p:pic>
      <p:sp>
        <p:nvSpPr>
          <p:cNvPr id="15" name="Slide Number Placeholder 2">
            <a:extLst>
              <a:ext uri="{FF2B5EF4-FFF2-40B4-BE49-F238E27FC236}">
                <a16:creationId xmlns:a16="http://schemas.microsoft.com/office/drawing/2014/main" id="{C56B3282-48CC-4ED6-5165-49A9781E9556}"/>
              </a:ext>
            </a:extLst>
          </p:cNvPr>
          <p:cNvSpPr>
            <a:spLocks noGrp="1"/>
          </p:cNvSpPr>
          <p:nvPr/>
        </p:nvSpPr>
        <p:spPr>
          <a:xfrm>
            <a:off x="11889210" y="6517782"/>
            <a:ext cx="355798" cy="365125"/>
          </a:xfrm>
          <a:prstGeom prst="rect">
            <a:avLst/>
          </a:prstGeom>
        </p:spPr>
        <p:txBody>
          <a:bodyPr vert="horz" lIns="91440" tIns="45720" rIns="91440" bIns="45720" rtlCol="0" anchor="ctr"/>
          <a:lstStyle>
            <a:defPPr>
              <a:defRPr lang="en-US"/>
            </a:defPPr>
            <a:lvl1pPr marL="0" algn="ctr" defTabSz="914400" rtl="0" eaLnBrk="1" latinLnBrk="0" hangingPunct="1">
              <a:defRPr sz="900" b="0" i="0" kern="1200">
                <a:solidFill>
                  <a:schemeClr val="accent1"/>
                </a:solidFill>
                <a:latin typeface="Mark Pro" panose="020B05040202010101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CE8B6-BF58-C242-89D7-3586880C204B}" type="slidenum">
              <a:rPr lang="en-US" smtClean="0">
                <a:solidFill>
                  <a:srgbClr val="FFFFFF"/>
                </a:solidFill>
              </a:rPr>
              <a:pPr/>
              <a:t>8</a:t>
            </a:fld>
            <a:endParaRPr lang="en-US">
              <a:solidFill>
                <a:srgbClr val="FFFFFF"/>
              </a:solidFill>
            </a:endParaRPr>
          </a:p>
        </p:txBody>
      </p:sp>
      <p:pic>
        <p:nvPicPr>
          <p:cNvPr id="17" name="Picture 16">
            <a:extLst>
              <a:ext uri="{FF2B5EF4-FFF2-40B4-BE49-F238E27FC236}">
                <a16:creationId xmlns:a16="http://schemas.microsoft.com/office/drawing/2014/main" id="{61B57C4B-F773-74C0-6036-B35EB8D54529}"/>
              </a:ext>
            </a:extLst>
          </p:cNvPr>
          <p:cNvPicPr>
            <a:picLocks noChangeAspect="1"/>
          </p:cNvPicPr>
          <p:nvPr/>
        </p:nvPicPr>
        <p:blipFill>
          <a:blip r:embed="rId7"/>
          <a:stretch>
            <a:fillRect/>
          </a:stretch>
        </p:blipFill>
        <p:spPr>
          <a:xfrm>
            <a:off x="11752360" y="6562442"/>
            <a:ext cx="212786" cy="249140"/>
          </a:xfrm>
          <a:prstGeom prst="rect">
            <a:avLst/>
          </a:prstGeom>
        </p:spPr>
      </p:pic>
    </p:spTree>
    <p:extLst>
      <p:ext uri="{BB962C8B-B14F-4D97-AF65-F5344CB8AC3E}">
        <p14:creationId xmlns:p14="http://schemas.microsoft.com/office/powerpoint/2010/main" val="4013032117"/>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586A62C-BDBF-8A1C-9F47-DD719665062B}"/>
              </a:ext>
            </a:extLst>
          </p:cNvPr>
          <p:cNvSpPr txBox="1">
            <a:spLocks/>
          </p:cNvSpPr>
          <p:nvPr/>
        </p:nvSpPr>
        <p:spPr>
          <a:xfrm>
            <a:off x="8582517" y="6246070"/>
            <a:ext cx="2180942" cy="31155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rk Pro" panose="020B05040202010101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rk Pro" panose="020B05040202010101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rk Pro" panose="020B05040202010101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20"/>
              </a:lnSpc>
              <a:buFont typeface="Arial" panose="020B0604020202020204" pitchFamily="34" charset="0"/>
              <a:buNone/>
            </a:pPr>
            <a:r>
              <a:rPr lang="en-US" sz="1000">
                <a:solidFill>
                  <a:schemeClr val="bg2"/>
                </a:solidFill>
                <a:cs typeface="Arial"/>
                <a:sym typeface="Georgia"/>
              </a:rPr>
              <a:t>Source: Ellen McArthur Foundation</a:t>
            </a:r>
            <a:endParaRPr lang="en-US" sz="1000">
              <a:solidFill>
                <a:schemeClr val="tx2"/>
              </a:solidFill>
            </a:endParaRPr>
          </a:p>
        </p:txBody>
      </p:sp>
      <p:sp>
        <p:nvSpPr>
          <p:cNvPr id="76" name="Title 1">
            <a:extLst>
              <a:ext uri="{FF2B5EF4-FFF2-40B4-BE49-F238E27FC236}">
                <a16:creationId xmlns:a16="http://schemas.microsoft.com/office/drawing/2014/main" id="{56917496-77DF-CAE5-07DD-0FCD76C16515}"/>
              </a:ext>
            </a:extLst>
          </p:cNvPr>
          <p:cNvSpPr txBox="1">
            <a:spLocks/>
          </p:cNvSpPr>
          <p:nvPr/>
        </p:nvSpPr>
        <p:spPr>
          <a:xfrm>
            <a:off x="467843" y="906815"/>
            <a:ext cx="3032110" cy="504436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0" i="0" kern="1200">
                <a:solidFill>
                  <a:schemeClr val="tx1"/>
                </a:solidFill>
                <a:latin typeface="Mark Pro" panose="020B0504020201010104" pitchFamily="34" charset="77"/>
                <a:ea typeface="+mj-ea"/>
                <a:cs typeface="+mj-cs"/>
              </a:defRPr>
            </a:lvl1pPr>
          </a:lstStyle>
          <a:p>
            <a:r>
              <a:rPr lang="en-US" sz="3000">
                <a:solidFill>
                  <a:schemeClr val="bg2"/>
                </a:solidFill>
                <a:cs typeface="Arial"/>
              </a:rPr>
              <a:t>Plastic feedstock</a:t>
            </a:r>
            <a:endParaRPr lang="en-US" sz="3000">
              <a:solidFill>
                <a:schemeClr val="bg2"/>
              </a:solidFill>
            </a:endParaRPr>
          </a:p>
        </p:txBody>
      </p:sp>
      <p:pic>
        <p:nvPicPr>
          <p:cNvPr id="9" name="Picture 8" descr="A picture containing bag, plastic, clothes, messy&#10;&#10;Description automatically generated">
            <a:extLst>
              <a:ext uri="{FF2B5EF4-FFF2-40B4-BE49-F238E27FC236}">
                <a16:creationId xmlns:a16="http://schemas.microsoft.com/office/drawing/2014/main" id="{B8EA9486-386E-6052-A2CD-56F042A986EE}"/>
              </a:ext>
            </a:extLst>
          </p:cNvPr>
          <p:cNvPicPr>
            <a:picLocks noChangeAspect="1"/>
          </p:cNvPicPr>
          <p:nvPr/>
        </p:nvPicPr>
        <p:blipFill rotWithShape="1">
          <a:blip r:embed="rId2"/>
          <a:srcRect t="8739" b="18206"/>
          <a:stretch/>
        </p:blipFill>
        <p:spPr>
          <a:xfrm rot="5400000">
            <a:off x="3264275" y="2240108"/>
            <a:ext cx="3647968" cy="1998795"/>
          </a:xfrm>
          <a:prstGeom prst="rect">
            <a:avLst/>
          </a:prstGeom>
        </p:spPr>
      </p:pic>
      <p:pic>
        <p:nvPicPr>
          <p:cNvPr id="16" name="Picture 15" descr="A picture containing indoor, blue, cluttered&#10;&#10;Description automatically generated">
            <a:extLst>
              <a:ext uri="{FF2B5EF4-FFF2-40B4-BE49-F238E27FC236}">
                <a16:creationId xmlns:a16="http://schemas.microsoft.com/office/drawing/2014/main" id="{0231876C-0CF3-6225-50A2-AED2B1DD574B}"/>
              </a:ext>
            </a:extLst>
          </p:cNvPr>
          <p:cNvPicPr>
            <a:picLocks noChangeAspect="1"/>
          </p:cNvPicPr>
          <p:nvPr/>
        </p:nvPicPr>
        <p:blipFill rotWithShape="1">
          <a:blip r:embed="rId3"/>
          <a:srcRect l="8780" r="18164"/>
          <a:stretch/>
        </p:blipFill>
        <p:spPr>
          <a:xfrm>
            <a:off x="3425" y="1415521"/>
            <a:ext cx="1998795" cy="3647966"/>
          </a:xfrm>
          <a:prstGeom prst="rect">
            <a:avLst/>
          </a:prstGeom>
        </p:spPr>
      </p:pic>
      <p:pic>
        <p:nvPicPr>
          <p:cNvPr id="25" name="Picture 24" descr="A picture containing green, several&#10;&#10;Description automatically generated">
            <a:extLst>
              <a:ext uri="{FF2B5EF4-FFF2-40B4-BE49-F238E27FC236}">
                <a16:creationId xmlns:a16="http://schemas.microsoft.com/office/drawing/2014/main" id="{F5A15418-68A8-0978-6448-1918063C351E}"/>
              </a:ext>
            </a:extLst>
          </p:cNvPr>
          <p:cNvPicPr>
            <a:picLocks noChangeAspect="1"/>
          </p:cNvPicPr>
          <p:nvPr/>
        </p:nvPicPr>
        <p:blipFill rotWithShape="1">
          <a:blip r:embed="rId4"/>
          <a:srcRect l="39668" t="24785" r="32857"/>
          <a:stretch/>
        </p:blipFill>
        <p:spPr>
          <a:xfrm>
            <a:off x="6131579" y="1415516"/>
            <a:ext cx="1998796" cy="3647969"/>
          </a:xfrm>
          <a:prstGeom prst="rect">
            <a:avLst/>
          </a:prstGeom>
        </p:spPr>
      </p:pic>
      <p:pic>
        <p:nvPicPr>
          <p:cNvPr id="28" name="Picture 27" descr="A picture containing honey&#10;&#10;Description automatically generated">
            <a:extLst>
              <a:ext uri="{FF2B5EF4-FFF2-40B4-BE49-F238E27FC236}">
                <a16:creationId xmlns:a16="http://schemas.microsoft.com/office/drawing/2014/main" id="{213C3E77-B90A-5DB7-D076-1853CA538828}"/>
              </a:ext>
            </a:extLst>
          </p:cNvPr>
          <p:cNvPicPr>
            <a:picLocks noChangeAspect="1"/>
          </p:cNvPicPr>
          <p:nvPr/>
        </p:nvPicPr>
        <p:blipFill rotWithShape="1">
          <a:blip r:embed="rId5"/>
          <a:srcRect l="13598" r="50000"/>
          <a:stretch/>
        </p:blipFill>
        <p:spPr>
          <a:xfrm>
            <a:off x="8174298" y="1415516"/>
            <a:ext cx="1998796" cy="3647969"/>
          </a:xfrm>
          <a:prstGeom prst="rect">
            <a:avLst/>
          </a:prstGeom>
        </p:spPr>
      </p:pic>
      <p:pic>
        <p:nvPicPr>
          <p:cNvPr id="32" name="Picture 31" descr="A picture containing ground, bag, pile, clothes&#10;&#10;Description automatically generated">
            <a:extLst>
              <a:ext uri="{FF2B5EF4-FFF2-40B4-BE49-F238E27FC236}">
                <a16:creationId xmlns:a16="http://schemas.microsoft.com/office/drawing/2014/main" id="{B7F4B25D-3CBB-F5CE-5E37-575D31F9D129}"/>
              </a:ext>
            </a:extLst>
          </p:cNvPr>
          <p:cNvPicPr>
            <a:picLocks noChangeAspect="1"/>
          </p:cNvPicPr>
          <p:nvPr/>
        </p:nvPicPr>
        <p:blipFill rotWithShape="1">
          <a:blip r:embed="rId6"/>
          <a:srcRect l="20133" r="36256"/>
          <a:stretch/>
        </p:blipFill>
        <p:spPr>
          <a:xfrm>
            <a:off x="10217018" y="1415515"/>
            <a:ext cx="1998795" cy="3647966"/>
          </a:xfrm>
          <a:prstGeom prst="rect">
            <a:avLst/>
          </a:prstGeom>
        </p:spPr>
      </p:pic>
      <p:sp>
        <p:nvSpPr>
          <p:cNvPr id="35" name="TextBox 34">
            <a:extLst>
              <a:ext uri="{FF2B5EF4-FFF2-40B4-BE49-F238E27FC236}">
                <a16:creationId xmlns:a16="http://schemas.microsoft.com/office/drawing/2014/main" id="{E6415CA1-F2E0-68C7-186A-F22EC34298B1}"/>
              </a:ext>
            </a:extLst>
          </p:cNvPr>
          <p:cNvSpPr txBox="1"/>
          <p:nvPr/>
        </p:nvSpPr>
        <p:spPr>
          <a:xfrm>
            <a:off x="335903" y="529720"/>
            <a:ext cx="4088651" cy="1477328"/>
          </a:xfrm>
          <a:prstGeom prst="rect">
            <a:avLst/>
          </a:prstGeom>
          <a:noFill/>
        </p:spPr>
        <p:txBody>
          <a:bodyPr wrap="square" lIns="0" tIns="0" rIns="0" bIns="91440">
            <a:noAutofit/>
          </a:bodyPr>
          <a:lstStyle/>
          <a:p>
            <a:r>
              <a:rPr lang="en-US" sz="3000" dirty="0">
                <a:solidFill>
                  <a:srgbClr val="1B4327"/>
                </a:solidFill>
                <a:latin typeface="MarkOT" panose="020B0504020101010102" pitchFamily="34" charset="77"/>
              </a:rPr>
              <a:t>Feedstock types</a:t>
            </a:r>
            <a:endParaRPr lang="en-US" sz="3000" dirty="0">
              <a:latin typeface="MarkOT" panose="020B0504020101010102" pitchFamily="34" charset="77"/>
            </a:endParaRPr>
          </a:p>
        </p:txBody>
      </p:sp>
      <p:pic>
        <p:nvPicPr>
          <p:cNvPr id="38" name="Picture 37" descr="A picture containing container, basket, green, stack&#10;&#10;Description automatically generated">
            <a:extLst>
              <a:ext uri="{FF2B5EF4-FFF2-40B4-BE49-F238E27FC236}">
                <a16:creationId xmlns:a16="http://schemas.microsoft.com/office/drawing/2014/main" id="{6B83C029-AF6B-76EE-159E-F0E1D0F60644}"/>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3000"/>
                    </a14:imgEffect>
                  </a14:imgLayer>
                </a14:imgProps>
              </a:ext>
            </a:extLst>
          </a:blip>
          <a:srcRect l="62668" t="5789" r="3263" b="1721"/>
          <a:stretch/>
        </p:blipFill>
        <p:spPr>
          <a:xfrm>
            <a:off x="2046143" y="1415515"/>
            <a:ext cx="1998795" cy="3647966"/>
          </a:xfrm>
          <a:prstGeom prst="rect">
            <a:avLst/>
          </a:prstGeom>
        </p:spPr>
      </p:pic>
      <p:sp>
        <p:nvSpPr>
          <p:cNvPr id="44" name="Slide Number Placeholder 2">
            <a:extLst>
              <a:ext uri="{FF2B5EF4-FFF2-40B4-BE49-F238E27FC236}">
                <a16:creationId xmlns:a16="http://schemas.microsoft.com/office/drawing/2014/main" id="{2D59278B-BE58-31C7-F7E3-579CE60F737B}"/>
              </a:ext>
            </a:extLst>
          </p:cNvPr>
          <p:cNvSpPr>
            <a:spLocks noGrp="1"/>
          </p:cNvSpPr>
          <p:nvPr>
            <p:ph type="sldNum" sz="quarter" idx="12"/>
          </p:nvPr>
        </p:nvSpPr>
        <p:spPr>
          <a:xfrm>
            <a:off x="11749033" y="6356350"/>
            <a:ext cx="595367" cy="692150"/>
          </a:xfrm>
        </p:spPr>
        <p:txBody>
          <a:bodyPr/>
          <a:lstStyle/>
          <a:p>
            <a:pPr algn="ctr"/>
            <a:fld id="{DDECE8B6-BF58-C242-89D7-3586880C204B}" type="slidenum">
              <a:rPr lang="en-US" sz="1000" smtClean="0">
                <a:solidFill>
                  <a:schemeClr val="accent1"/>
                </a:solidFill>
              </a:rPr>
              <a:pPr algn="ctr"/>
              <a:t>9</a:t>
            </a:fld>
            <a:endParaRPr lang="en-US" sz="1000">
              <a:solidFill>
                <a:schemeClr val="accent1"/>
              </a:solidFill>
            </a:endParaRPr>
          </a:p>
        </p:txBody>
      </p:sp>
    </p:spTree>
    <p:extLst>
      <p:ext uri="{BB962C8B-B14F-4D97-AF65-F5344CB8AC3E}">
        <p14:creationId xmlns:p14="http://schemas.microsoft.com/office/powerpoint/2010/main" val="3598477132"/>
      </p:ext>
    </p:extLst>
  </p:cSld>
  <p:clrMapOvr>
    <a:masterClrMapping/>
  </p:clrMapOvr>
</p:sld>
</file>

<file path=ppt/theme/theme1.xml><?xml version="1.0" encoding="utf-8"?>
<a:theme xmlns:a="http://schemas.openxmlformats.org/drawingml/2006/main" name="Office Theme">
  <a:themeElements>
    <a:clrScheme name="Brightmark Colors">
      <a:dk1>
        <a:srgbClr val="231E20"/>
      </a:dk1>
      <a:lt1>
        <a:srgbClr val="FFFFFF"/>
      </a:lt1>
      <a:dk2>
        <a:srgbClr val="1A4227"/>
      </a:dk2>
      <a:lt2>
        <a:srgbClr val="F0E9DD"/>
      </a:lt2>
      <a:accent1>
        <a:srgbClr val="1A4227"/>
      </a:accent1>
      <a:accent2>
        <a:srgbClr val="78AB53"/>
      </a:accent2>
      <a:accent3>
        <a:srgbClr val="C86C53"/>
      </a:accent3>
      <a:accent4>
        <a:srgbClr val="D39046"/>
      </a:accent4>
      <a:accent5>
        <a:srgbClr val="3B665D"/>
      </a:accent5>
      <a:accent6>
        <a:srgbClr val="CEE1DE"/>
      </a:accent6>
      <a:hlink>
        <a:srgbClr val="D39046"/>
      </a:hlink>
      <a:folHlink>
        <a:srgbClr val="DFAA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rightmark Colors">
      <a:dk1>
        <a:srgbClr val="231E20"/>
      </a:dk1>
      <a:lt1>
        <a:srgbClr val="FFFFFF"/>
      </a:lt1>
      <a:dk2>
        <a:srgbClr val="1A4227"/>
      </a:dk2>
      <a:lt2>
        <a:srgbClr val="F0E9DD"/>
      </a:lt2>
      <a:accent1>
        <a:srgbClr val="1A4227"/>
      </a:accent1>
      <a:accent2>
        <a:srgbClr val="78AB53"/>
      </a:accent2>
      <a:accent3>
        <a:srgbClr val="C86C53"/>
      </a:accent3>
      <a:accent4>
        <a:srgbClr val="D39046"/>
      </a:accent4>
      <a:accent5>
        <a:srgbClr val="3B665D"/>
      </a:accent5>
      <a:accent6>
        <a:srgbClr val="CEE1DE"/>
      </a:accent6>
      <a:hlink>
        <a:srgbClr val="D39046"/>
      </a:hlink>
      <a:folHlink>
        <a:srgbClr val="DFAA8E"/>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799</Words>
  <Application>Microsoft Office PowerPoint</Application>
  <PresentationFormat>Widescreen</PresentationFormat>
  <Paragraphs>110</Paragraphs>
  <Slides>14</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Acumin Pro</vt:lpstr>
      <vt:lpstr>Arial</vt:lpstr>
      <vt:lpstr>Calibri</vt:lpstr>
      <vt:lpstr>Georgia</vt:lpstr>
      <vt:lpstr>Mark Pro</vt:lpstr>
      <vt:lpstr>Mark Pro Book</vt:lpstr>
      <vt:lpstr>MarkOT</vt:lpstr>
      <vt:lpstr>Times New Roman</vt:lpstr>
      <vt:lpstr>Office Theme</vt:lpstr>
      <vt:lpstr>Office Theme</vt:lpstr>
      <vt:lpstr>Brightmark</vt:lpstr>
      <vt:lpstr>PowerPoint Presentation</vt:lpstr>
      <vt:lpstr>PowerPoint Presentation</vt:lpstr>
      <vt:lpstr>PowerPoint Presentation</vt:lpstr>
      <vt:lpstr>Plastics  RenewalTM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Lizzi Bradley</dc:creator>
  <cp:lastModifiedBy>Nate Kauffman</cp:lastModifiedBy>
  <cp:revision>107</cp:revision>
  <dcterms:created xsi:type="dcterms:W3CDTF">2023-02-02T21:44:38Z</dcterms:created>
  <dcterms:modified xsi:type="dcterms:W3CDTF">2023-10-24T12:49:18Z</dcterms:modified>
</cp:coreProperties>
</file>