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808" r:id="rId2"/>
    <p:sldMasterId id="2147484821" r:id="rId3"/>
    <p:sldMasterId id="2147485031" r:id="rId4"/>
    <p:sldMasterId id="2147485055" r:id="rId5"/>
  </p:sldMasterIdLst>
  <p:notesMasterIdLst>
    <p:notesMasterId r:id="rId23"/>
  </p:notesMasterIdLst>
  <p:handoutMasterIdLst>
    <p:handoutMasterId r:id="rId24"/>
  </p:handoutMasterIdLst>
  <p:sldIdLst>
    <p:sldId id="738" r:id="rId6"/>
    <p:sldId id="764" r:id="rId7"/>
    <p:sldId id="765" r:id="rId8"/>
    <p:sldId id="785" r:id="rId9"/>
    <p:sldId id="786" r:id="rId10"/>
    <p:sldId id="784" r:id="rId11"/>
    <p:sldId id="773" r:id="rId12"/>
    <p:sldId id="774" r:id="rId13"/>
    <p:sldId id="775" r:id="rId14"/>
    <p:sldId id="776" r:id="rId15"/>
    <p:sldId id="777" r:id="rId16"/>
    <p:sldId id="778" r:id="rId17"/>
    <p:sldId id="779" r:id="rId18"/>
    <p:sldId id="780" r:id="rId19"/>
    <p:sldId id="781" r:id="rId20"/>
    <p:sldId id="782" r:id="rId21"/>
    <p:sldId id="783"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nn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91"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wrap="square" lIns="93176" tIns="46588" rIns="93176" bIns="46588" numCol="1" anchor="t" anchorCtr="0" compatLnSpc="1">
            <a:prstTxWarp prst="textNoShape">
              <a:avLst/>
            </a:prstTxWarp>
          </a:bodyPr>
          <a:lstStyle>
            <a:lvl1pPr>
              <a:defRPr sz="1200">
                <a:cs typeface="Arial" charset="0"/>
              </a:defRPr>
            </a:lvl1pPr>
          </a:lstStyle>
          <a:p>
            <a:endParaRPr lang="en-US" dirty="0"/>
          </a:p>
        </p:txBody>
      </p:sp>
      <p:sp>
        <p:nvSpPr>
          <p:cNvPr id="3" name="Date Placeholder 2"/>
          <p:cNvSpPr>
            <a:spLocks noGrp="1"/>
          </p:cNvSpPr>
          <p:nvPr>
            <p:ph type="dt" sz="quarter" idx="1"/>
          </p:nvPr>
        </p:nvSpPr>
        <p:spPr>
          <a:xfrm>
            <a:off x="3971172" y="1"/>
            <a:ext cx="3037627" cy="464980"/>
          </a:xfrm>
          <a:prstGeom prst="rect">
            <a:avLst/>
          </a:prstGeom>
        </p:spPr>
        <p:txBody>
          <a:bodyPr vert="horz" wrap="square" lIns="93176" tIns="46588" rIns="93176" bIns="46588" numCol="1" anchor="t" anchorCtr="0" compatLnSpc="1">
            <a:prstTxWarp prst="textNoShape">
              <a:avLst/>
            </a:prstTxWarp>
          </a:bodyPr>
          <a:lstStyle>
            <a:lvl1pPr algn="r">
              <a:defRPr sz="1200"/>
            </a:lvl1pPr>
          </a:lstStyle>
          <a:p>
            <a:fld id="{286FAFD7-6EC4-4186-87FC-164026F9BE7A}" type="datetimeFigureOut">
              <a:rPr lang="en-US"/>
              <a:pPr/>
              <a:t>3/3/2022</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wrap="square" lIns="93176" tIns="46588" rIns="93176" bIns="46588" numCol="1" anchor="b" anchorCtr="0" compatLnSpc="1">
            <a:prstTxWarp prst="textNoShape">
              <a:avLst/>
            </a:prstTxWarp>
          </a:bodyPr>
          <a:lstStyle>
            <a:lvl1pPr>
              <a:defRPr sz="1200">
                <a:cs typeface="Arial" charset="0"/>
              </a:defRPr>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wrap="square" lIns="93176" tIns="46588" rIns="93176" bIns="46588" numCol="1" anchor="b" anchorCtr="0" compatLnSpc="1">
            <a:prstTxWarp prst="textNoShape">
              <a:avLst/>
            </a:prstTxWarp>
          </a:bodyPr>
          <a:lstStyle>
            <a:lvl1pPr algn="r">
              <a:defRPr sz="1200"/>
            </a:lvl1pPr>
          </a:lstStyle>
          <a:p>
            <a:fld id="{658E66D7-08B8-44AF-BB31-4F3AD691D4E6}" type="slidenum">
              <a:rPr lang="en-US"/>
              <a:pPr/>
              <a:t>‹#›</a:t>
            </a:fld>
            <a:endParaRPr lang="en-US" dirty="0"/>
          </a:p>
        </p:txBody>
      </p:sp>
    </p:spTree>
    <p:extLst>
      <p:ext uri="{BB962C8B-B14F-4D97-AF65-F5344CB8AC3E}">
        <p14:creationId xmlns:p14="http://schemas.microsoft.com/office/powerpoint/2010/main" val="1259432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wrap="square" lIns="93176" tIns="46588" rIns="93176" bIns="46588" numCol="1" anchor="t" anchorCtr="0" compatLnSpc="1">
            <a:prstTxWarp prst="textNoShape">
              <a:avLst/>
            </a:prstTxWarp>
          </a:bodyPr>
          <a:lstStyle>
            <a:lvl1pPr>
              <a:defRPr sz="1200">
                <a:latin typeface="Calibri" pitchFamily="34" charset="0"/>
                <a:cs typeface="Arial" charset="0"/>
              </a:defRPr>
            </a:lvl1pPr>
          </a:lstStyle>
          <a:p>
            <a:endParaRPr lang="en-US" dirty="0"/>
          </a:p>
        </p:txBody>
      </p:sp>
      <p:sp>
        <p:nvSpPr>
          <p:cNvPr id="3" name="Date Placeholder 2"/>
          <p:cNvSpPr>
            <a:spLocks noGrp="1"/>
          </p:cNvSpPr>
          <p:nvPr>
            <p:ph type="dt" idx="1"/>
          </p:nvPr>
        </p:nvSpPr>
        <p:spPr>
          <a:xfrm>
            <a:off x="3971172" y="1"/>
            <a:ext cx="3037627" cy="464980"/>
          </a:xfrm>
          <a:prstGeom prst="rect">
            <a:avLst/>
          </a:prstGeom>
        </p:spPr>
        <p:txBody>
          <a:bodyPr vert="horz" wrap="square" lIns="93176" tIns="46588" rIns="93176" bIns="46588" numCol="1" anchor="t" anchorCtr="0" compatLnSpc="1">
            <a:prstTxWarp prst="textNoShape">
              <a:avLst/>
            </a:prstTxWarp>
          </a:bodyPr>
          <a:lstStyle>
            <a:lvl1pPr algn="r">
              <a:defRPr sz="1200">
                <a:latin typeface="Calibri" pitchFamily="34" charset="0"/>
              </a:defRPr>
            </a:lvl1pPr>
          </a:lstStyle>
          <a:p>
            <a:fld id="{CA4662ED-C70F-4B0D-AB2E-21579CDEBDDE}" type="datetimeFigureOut">
              <a:rPr lang="en-US"/>
              <a:pPr/>
              <a:t>3/3/2022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pPr lvl="0"/>
            <a:endParaRPr lang="en-US" noProof="0" dirty="0"/>
          </a:p>
        </p:txBody>
      </p:sp>
      <p:sp>
        <p:nvSpPr>
          <p:cNvPr id="5" name="Notes Placeholder 4"/>
          <p:cNvSpPr>
            <a:spLocks noGrp="1"/>
          </p:cNvSpPr>
          <p:nvPr>
            <p:ph type="body" sz="quarter" idx="3"/>
          </p:nvPr>
        </p:nvSpPr>
        <p:spPr>
          <a:xfrm>
            <a:off x="701361" y="4416510"/>
            <a:ext cx="5607679" cy="4183220"/>
          </a:xfrm>
          <a:prstGeom prst="rect">
            <a:avLst/>
          </a:prstGeom>
        </p:spPr>
        <p:txBody>
          <a:bodyPr vert="horz" lIns="93176" tIns="46588" rIns="93176" bIns="465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23"/>
            <a:ext cx="3037627" cy="464980"/>
          </a:xfrm>
          <a:prstGeom prst="rect">
            <a:avLst/>
          </a:prstGeom>
        </p:spPr>
        <p:txBody>
          <a:bodyPr vert="horz" wrap="square" lIns="93176" tIns="46588" rIns="93176" bIns="46588" numCol="1" anchor="b" anchorCtr="0" compatLnSpc="1">
            <a:prstTxWarp prst="textNoShape">
              <a:avLst/>
            </a:prstTxWarp>
          </a:bodyPr>
          <a:lstStyle>
            <a:lvl1pPr>
              <a:defRPr sz="1200">
                <a:latin typeface="Calibri" pitchFamily="34" charset="0"/>
                <a:cs typeface="Arial" charset="0"/>
              </a:defRPr>
            </a:lvl1pPr>
          </a:lstStyle>
          <a:p>
            <a:endParaRPr lang="en-US" dirty="0"/>
          </a:p>
        </p:txBody>
      </p:sp>
      <p:sp>
        <p:nvSpPr>
          <p:cNvPr id="7" name="Slide Number Placeholder 6"/>
          <p:cNvSpPr>
            <a:spLocks noGrp="1"/>
          </p:cNvSpPr>
          <p:nvPr>
            <p:ph type="sldNum" sz="quarter" idx="5"/>
          </p:nvPr>
        </p:nvSpPr>
        <p:spPr>
          <a:xfrm>
            <a:off x="3971172" y="8829823"/>
            <a:ext cx="3037627" cy="464980"/>
          </a:xfrm>
          <a:prstGeom prst="rect">
            <a:avLst/>
          </a:prstGeom>
        </p:spPr>
        <p:txBody>
          <a:bodyPr vert="horz" wrap="square" lIns="93176" tIns="46588" rIns="93176" bIns="46588" numCol="1" anchor="b" anchorCtr="0" compatLnSpc="1">
            <a:prstTxWarp prst="textNoShape">
              <a:avLst/>
            </a:prstTxWarp>
          </a:bodyPr>
          <a:lstStyle>
            <a:lvl1pPr algn="r">
              <a:defRPr sz="1200">
                <a:latin typeface="Calibri" pitchFamily="34" charset="0"/>
              </a:defRPr>
            </a:lvl1pPr>
          </a:lstStyle>
          <a:p>
            <a:fld id="{AA0F9B24-FBB2-4CB4-BACE-6DAF2888908E}" type="slidenum">
              <a:rPr lang="en-US"/>
              <a:pPr/>
              <a:t>‹#›</a:t>
            </a:fld>
            <a:endParaRPr lang="en-US" dirty="0"/>
          </a:p>
        </p:txBody>
      </p:sp>
    </p:spTree>
    <p:extLst>
      <p:ext uri="{BB962C8B-B14F-4D97-AF65-F5344CB8AC3E}">
        <p14:creationId xmlns:p14="http://schemas.microsoft.com/office/powerpoint/2010/main" val="155945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F9B24-FBB2-4CB4-BACE-6DAF2888908E}" type="slidenum">
              <a:rPr lang="en-US" smtClean="0"/>
              <a:pPr/>
              <a:t>1</a:t>
            </a:fld>
            <a:endParaRPr lang="en-US" dirty="0"/>
          </a:p>
        </p:txBody>
      </p:sp>
    </p:spTree>
    <p:extLst>
      <p:ext uri="{BB962C8B-B14F-4D97-AF65-F5344CB8AC3E}">
        <p14:creationId xmlns:p14="http://schemas.microsoft.com/office/powerpoint/2010/main" val="4005302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uffy white clouds in deep blue sky"/>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057400"/>
            <a:ext cx="1117600" cy="3886200"/>
          </a:xfrm>
          <a:prstGeom prst="rect">
            <a:avLst/>
          </a:prstGeom>
          <a:noFill/>
          <a:ln w="9525">
            <a:noFill/>
            <a:miter lim="800000"/>
            <a:headEnd/>
            <a:tailEnd/>
          </a:ln>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6" name="Picture 12" descr="Closeup of plant shoot"/>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4600" y="2057400"/>
            <a:ext cx="1544638" cy="3886200"/>
          </a:xfrm>
          <a:prstGeom prst="rect">
            <a:avLst/>
          </a:prstGeom>
          <a:noFill/>
          <a:ln w="9525">
            <a:noFill/>
            <a:miter lim="800000"/>
            <a:headEnd/>
            <a:tailEnd/>
          </a:ln>
        </p:spPr>
      </p:pic>
      <p:pic>
        <p:nvPicPr>
          <p:cNvPr id="7" name="Picture 13" descr="Waves"/>
          <p:cNvPicPr>
            <a:picLocks noChangeAspect="1"/>
          </p:cNvPicPr>
          <p:nvPr/>
        </p:nvPicPr>
        <p:blipFill>
          <a:blip r:embed="rId4" cstate="print"/>
          <a:srcRect/>
          <a:stretch>
            <a:fillRect/>
          </a:stretch>
        </p:blipFill>
        <p:spPr bwMode="auto">
          <a:xfrm>
            <a:off x="6681788" y="2057400"/>
            <a:ext cx="2462212" cy="3886200"/>
          </a:xfrm>
          <a:prstGeom prst="rect">
            <a:avLst/>
          </a:prstGeom>
          <a:noFill/>
          <a:ln w="9525">
            <a:noFill/>
            <a:miter lim="800000"/>
            <a:headEnd/>
            <a:tailEnd/>
          </a:ln>
        </p:spPr>
      </p:pic>
      <p:sp>
        <p:nvSpPr>
          <p:cNvPr id="2" name="Title 1"/>
          <p:cNvSpPr>
            <a:spLocks noGrp="1"/>
          </p:cNvSpPr>
          <p:nvPr>
            <p:ph type="ctrTitle"/>
          </p:nvPr>
        </p:nvSpPr>
        <p:spPr>
          <a:xfrm>
            <a:off x="1313833" y="3019706"/>
            <a:ext cx="3634740" cy="2387600"/>
          </a:xfrm>
        </p:spPr>
        <p:txBody>
          <a:bodyPr>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313833" y="5381894"/>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C8BE2AB3-FA80-4390-A138-E80C14536238}"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4B9AE723-7B4E-4838-B22F-4C953C1E8F78}"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4DBC8334-DF00-44E8-95C9-33482B001E2E}"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C52A64FC-F81D-470D-B04D-1FC368D16BB3}"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uffy white clouds in deep blue sky"/>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057400"/>
            <a:ext cx="1117600" cy="3886200"/>
          </a:xfrm>
          <a:prstGeom prst="rect">
            <a:avLst/>
          </a:prstGeom>
          <a:noFill/>
          <a:ln w="9525">
            <a:noFill/>
            <a:miter lim="800000"/>
            <a:headEnd/>
            <a:tailEnd/>
          </a:ln>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6" name="Picture 12" descr="Closeup of plant shoot"/>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4600" y="2057400"/>
            <a:ext cx="1544638" cy="3886200"/>
          </a:xfrm>
          <a:prstGeom prst="rect">
            <a:avLst/>
          </a:prstGeom>
          <a:noFill/>
          <a:ln w="9525">
            <a:noFill/>
            <a:miter lim="800000"/>
            <a:headEnd/>
            <a:tailEnd/>
          </a:ln>
        </p:spPr>
      </p:pic>
      <p:pic>
        <p:nvPicPr>
          <p:cNvPr id="7" name="Picture 13" descr="Waves"/>
          <p:cNvPicPr>
            <a:picLocks noChangeAspect="1"/>
          </p:cNvPicPr>
          <p:nvPr/>
        </p:nvPicPr>
        <p:blipFill>
          <a:blip r:embed="rId4" cstate="print"/>
          <a:srcRect/>
          <a:stretch>
            <a:fillRect/>
          </a:stretch>
        </p:blipFill>
        <p:spPr bwMode="auto">
          <a:xfrm>
            <a:off x="6681788" y="2057400"/>
            <a:ext cx="2462212" cy="3886200"/>
          </a:xfrm>
          <a:prstGeom prst="rect">
            <a:avLst/>
          </a:prstGeom>
          <a:noFill/>
          <a:ln w="9525">
            <a:noFill/>
            <a:miter lim="800000"/>
            <a:headEnd/>
            <a:tailEnd/>
          </a:ln>
        </p:spPr>
      </p:pic>
      <p:sp>
        <p:nvSpPr>
          <p:cNvPr id="2" name="Title 1"/>
          <p:cNvSpPr>
            <a:spLocks noGrp="1"/>
          </p:cNvSpPr>
          <p:nvPr>
            <p:ph type="ctrTitle"/>
          </p:nvPr>
        </p:nvSpPr>
        <p:spPr>
          <a:xfrm>
            <a:off x="1313833" y="3019706"/>
            <a:ext cx="3634740" cy="2387600"/>
          </a:xfrm>
        </p:spPr>
        <p:txBody>
          <a:bodyPr>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313833" y="5381894"/>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pic>
        <p:nvPicPr>
          <p:cNvPr id="5" name="Picture 2" descr="http://compostingcouncil.org/admin/wp-content/themes/composting/images/logo_w_tagline1.png"/>
          <p:cNvPicPr>
            <a:picLocks noChangeAspect="1" noChangeArrowheads="1"/>
          </p:cNvPicPr>
          <p:nvPr userDrawn="1"/>
        </p:nvPicPr>
        <p:blipFill>
          <a:blip r:embed="rId3" cstate="print"/>
          <a:srcRect/>
          <a:stretch>
            <a:fillRect/>
          </a:stretch>
        </p:blipFill>
        <p:spPr bwMode="auto">
          <a:xfrm>
            <a:off x="5257800" y="5457825"/>
            <a:ext cx="9601200" cy="1476375"/>
          </a:xfrm>
          <a:prstGeom prst="rect">
            <a:avLst/>
          </a:prstGeom>
          <a:noFill/>
          <a:ln w="9525">
            <a:noFill/>
            <a:miter lim="800000"/>
            <a:headEnd/>
            <a:tailEnd/>
          </a:ln>
        </p:spPr>
      </p:pic>
      <p:sp>
        <p:nvSpPr>
          <p:cNvPr id="2" name="Title 1"/>
          <p:cNvSpPr>
            <a:spLocks noGrp="1"/>
          </p:cNvSpPr>
          <p:nvPr>
            <p:ph type="title"/>
          </p:nvPr>
        </p:nvSpPr>
        <p:spPr>
          <a:xfrm>
            <a:off x="381000" y="276225"/>
            <a:ext cx="8305800" cy="638175"/>
          </a:xfrm>
        </p:spPr>
        <p:txBody>
          <a:bodyPr>
            <a:normAutofit/>
          </a:bodyPr>
          <a:lstStyle>
            <a:lvl1pPr algn="ctr">
              <a:defRPr sz="4400" b="1" baseline="0"/>
            </a:lvl1pPr>
          </a:lstStyle>
          <a:p>
            <a:r>
              <a:rPr lang="en-US"/>
              <a:t>Click to edit Master title style</a:t>
            </a:r>
            <a:endParaRPr dirty="0"/>
          </a:p>
        </p:txBody>
      </p:sp>
      <p:sp>
        <p:nvSpPr>
          <p:cNvPr id="3" name="Content Placeholder 2"/>
          <p:cNvSpPr>
            <a:spLocks noGrp="1"/>
          </p:cNvSpPr>
          <p:nvPr>
            <p:ph idx="1"/>
          </p:nvPr>
        </p:nvSpPr>
        <p:spPr/>
        <p:txBody>
          <a:bodyPr/>
          <a:lstStyle>
            <a:lvl1pPr algn="ctr">
              <a:buNone/>
              <a:defRPr sz="3600"/>
            </a:lvl1pPr>
            <a:lvl2pPr>
              <a:buClr>
                <a:srgbClr val="92D050"/>
              </a:buClr>
              <a:buFont typeface="Arial" pitchFamily="34" charset="0"/>
              <a:buChar cha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4595A2D2-5A66-47C4-9554-25FC74E9D1F3}" type="datetimeFigureOut">
              <a:rPr lang="en-US"/>
              <a:pPr/>
              <a:t>3/3/2022</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AB1A57AF-429F-441E-B85C-7ACC3BB187D3}" type="slidenum">
              <a:rPr lang="en-US"/>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pic>
        <p:nvPicPr>
          <p:cNvPr id="5" name="Picture 2" descr="http://compostingcouncil.org/admin/wp-content/themes/composting/images/logo_w_tagline1.png"/>
          <p:cNvPicPr>
            <a:picLocks noChangeAspect="1" noChangeArrowheads="1"/>
          </p:cNvPicPr>
          <p:nvPr userDrawn="1"/>
        </p:nvPicPr>
        <p:blipFill>
          <a:blip r:embed="rId3" cstate="print"/>
          <a:srcRect/>
          <a:stretch>
            <a:fillRect/>
          </a:stretch>
        </p:blipFill>
        <p:spPr bwMode="auto">
          <a:xfrm>
            <a:off x="5257800" y="5457825"/>
            <a:ext cx="9601200" cy="1476375"/>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1000" y="1066800"/>
            <a:ext cx="4648200" cy="5791200"/>
          </a:xfrm>
          <a:prstGeom prst="rect">
            <a:avLst/>
          </a:prstGeom>
          <a:noFill/>
          <a:ln w="9525">
            <a:noFill/>
            <a:miter lim="800000"/>
            <a:headEnd/>
            <a:tailEnd/>
          </a:ln>
        </p:spPr>
      </p:pic>
      <p:sp>
        <p:nvSpPr>
          <p:cNvPr id="2" name="Title 1"/>
          <p:cNvSpPr>
            <a:spLocks noGrp="1"/>
          </p:cNvSpPr>
          <p:nvPr>
            <p:ph type="title"/>
          </p:nvPr>
        </p:nvSpPr>
        <p:spPr>
          <a:xfrm>
            <a:off x="381000" y="276225"/>
            <a:ext cx="8305800" cy="638175"/>
          </a:xfrm>
        </p:spPr>
        <p:txBody>
          <a:bodyPr>
            <a:normAutofit/>
          </a:bodyPr>
          <a:lstStyle>
            <a:lvl1pPr algn="ctr">
              <a:defRPr sz="4400" b="1"/>
            </a:lvl1pPr>
          </a:lstStyle>
          <a:p>
            <a:r>
              <a:rPr lang="en-US"/>
              <a:t>Click to edit Master title style</a:t>
            </a:r>
            <a:endParaRPr dirty="0"/>
          </a:p>
        </p:txBody>
      </p:sp>
      <p:sp>
        <p:nvSpPr>
          <p:cNvPr id="3" name="Content Placeholder 2"/>
          <p:cNvSpPr>
            <a:spLocks noGrp="1"/>
          </p:cNvSpPr>
          <p:nvPr>
            <p:ph idx="1"/>
          </p:nvPr>
        </p:nvSpPr>
        <p:spPr/>
        <p:txBody>
          <a:bodyPr/>
          <a:lstStyle>
            <a:lvl1pPr>
              <a:buNone/>
              <a:defRPr sz="3600"/>
            </a:lvl1pPr>
            <a:lvl2pPr>
              <a:buClr>
                <a:srgbClr val="92D050"/>
              </a:buClr>
              <a:buFont typeface="Corbel" pitchFamily="34" charset="0"/>
              <a:buChar char="–"/>
              <a:defRPr sz="2400"/>
            </a:lvl2pPr>
            <a:lvl3pPr>
              <a:defRPr sz="2000"/>
            </a:lvl3pPr>
          </a:lstStyle>
          <a:p>
            <a:pPr lvl="0"/>
            <a:endParaRPr lang="en-US" dirty="0"/>
          </a:p>
          <a:p>
            <a:pPr lvl="1"/>
            <a:r>
              <a:rPr lang="en-US" dirty="0"/>
              <a:t> Second level</a:t>
            </a:r>
          </a:p>
          <a:p>
            <a:pPr lvl="2"/>
            <a:r>
              <a:rPr lang="en-US" dirty="0"/>
              <a:t>Third level</a:t>
            </a:r>
          </a:p>
          <a:p>
            <a:pPr lvl="3"/>
            <a:r>
              <a:rPr lang="en-US" dirty="0"/>
              <a:t>Fourth level</a:t>
            </a:r>
          </a:p>
          <a:p>
            <a:pPr lvl="4"/>
            <a:r>
              <a:rPr lang="en-US" dirty="0"/>
              <a:t>Fifth level</a:t>
            </a:r>
            <a:endParaRPr dirty="0"/>
          </a:p>
        </p:txBody>
      </p:sp>
      <p:sp>
        <p:nvSpPr>
          <p:cNvPr id="7" name="Date Placeholder 3"/>
          <p:cNvSpPr>
            <a:spLocks noGrp="1"/>
          </p:cNvSpPr>
          <p:nvPr>
            <p:ph type="dt" sz="half" idx="10"/>
          </p:nvPr>
        </p:nvSpPr>
        <p:spPr/>
        <p:txBody>
          <a:bodyPr/>
          <a:lstStyle>
            <a:lvl1pPr>
              <a:defRPr/>
            </a:lvl1pPr>
          </a:lstStyle>
          <a:p>
            <a:fld id="{8A3FE3F0-5B8C-4D2A-8F38-B6B898C7C88D}" type="datetimeFigureOut">
              <a:rPr lang="en-US"/>
              <a:pPr/>
              <a:t>3/3/2022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5C2E4E20-3BDE-475A-82E2-1C5AF3D39A91}" type="slidenum">
              <a:rPr lang="en-US"/>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0" y="2058988"/>
            <a:ext cx="53990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5" name="Picture 11" descr="Waves"/>
          <p:cNvPicPr>
            <a:picLocks noChangeAspect="1"/>
          </p:cNvPicPr>
          <p:nvPr/>
        </p:nvPicPr>
        <p:blipFill>
          <a:blip r:embed="rId2" cstate="print"/>
          <a:srcRect/>
          <a:stretch>
            <a:fillRect/>
          </a:stretch>
        </p:blipFill>
        <p:spPr bwMode="auto">
          <a:xfrm>
            <a:off x="6681788" y="2058988"/>
            <a:ext cx="2462212" cy="3886200"/>
          </a:xfrm>
          <a:prstGeom prst="rect">
            <a:avLst/>
          </a:prstGeom>
          <a:noFill/>
          <a:ln w="9525">
            <a:noFill/>
            <a:miter lim="800000"/>
            <a:headEnd/>
            <a:tailEnd/>
          </a:ln>
        </p:spPr>
      </p:pic>
      <p:pic>
        <p:nvPicPr>
          <p:cNvPr id="6" name="Picture 12" descr="Closeup of green plant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058988"/>
            <a:ext cx="1117600" cy="3886200"/>
          </a:xfrm>
          <a:prstGeom prst="rect">
            <a:avLst/>
          </a:prstGeom>
          <a:noFill/>
          <a:ln w="9525">
            <a:noFill/>
            <a:miter lim="800000"/>
            <a:headEnd/>
            <a:tailEnd/>
          </a:ln>
        </p:spPr>
      </p:pic>
      <p:sp>
        <p:nvSpPr>
          <p:cNvPr id="2" name="Title 1"/>
          <p:cNvSpPr>
            <a:spLocks noGrp="1"/>
          </p:cNvSpPr>
          <p:nvPr>
            <p:ph type="title"/>
          </p:nvPr>
        </p:nvSpPr>
        <p:spPr>
          <a:xfrm>
            <a:off x="1313833" y="2263914"/>
            <a:ext cx="5212080" cy="3143393"/>
          </a:xfrm>
        </p:spPr>
        <p:txBody>
          <a:bodyPr/>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fld id="{8F185069-2482-4ACB-A513-BFEBB373B321}"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7991BAFA-B98A-4A3E-9E15-28F00C5A8DD0}"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0"/>
          </p:nvPr>
        </p:nvSpPr>
        <p:spPr/>
        <p:txBody>
          <a:bodyPr/>
          <a:lstStyle>
            <a:lvl1pPr>
              <a:defRPr/>
            </a:lvl1pPr>
          </a:lstStyle>
          <a:p>
            <a:fld id="{0626AFA9-A8A6-4D8F-9B9A-920F01EC5EA5}" type="slidenum">
              <a:rPr lang="en-US"/>
              <a:pPr/>
              <a:t>‹#›</a:t>
            </a:fld>
            <a:endParaRPr lang="en-US" dirty="0"/>
          </a:p>
        </p:txBody>
      </p:sp>
      <p:sp>
        <p:nvSpPr>
          <p:cNvPr id="8" name="Date Placeholder 3"/>
          <p:cNvSpPr>
            <a:spLocks noGrp="1"/>
          </p:cNvSpPr>
          <p:nvPr>
            <p:ph type="dt" sz="half" idx="11"/>
          </p:nvPr>
        </p:nvSpPr>
        <p:spPr/>
        <p:txBody>
          <a:bodyPr/>
          <a:lstStyle>
            <a:lvl1pPr>
              <a:defRPr/>
            </a:lvl1pPr>
          </a:lstStyle>
          <a:p>
            <a:fld id="{A07C9FC4-3244-42A1-ACA9-72D6A958FE84}" type="datetimeFigureOut">
              <a:rPr lang="en-US"/>
              <a:pPr/>
              <a:t>3/3/2022</a:t>
            </a:fld>
            <a:endParaRPr lang="en-US" dirty="0"/>
          </a:p>
        </p:txBody>
      </p:sp>
      <p:sp>
        <p:nvSpPr>
          <p:cNvPr id="9"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fld id="{6D543CE8-14BA-4B0B-85FA-2FB1BC6B10E5}" type="slidenum">
              <a:rPr lang="en-US"/>
              <a:pPr/>
              <a:t>‹#›</a:t>
            </a:fld>
            <a:endParaRPr lang="en-US" dirty="0"/>
          </a:p>
        </p:txBody>
      </p:sp>
      <p:sp>
        <p:nvSpPr>
          <p:cNvPr id="4" name="Date Placeholder 3"/>
          <p:cNvSpPr>
            <a:spLocks noGrp="1"/>
          </p:cNvSpPr>
          <p:nvPr>
            <p:ph type="dt" sz="half" idx="11"/>
          </p:nvPr>
        </p:nvSpPr>
        <p:spPr/>
        <p:txBody>
          <a:bodyPr/>
          <a:lstStyle>
            <a:lvl1pPr>
              <a:defRPr/>
            </a:lvl1pPr>
          </a:lstStyle>
          <a:p>
            <a:fld id="{BE80C72C-5B49-4EDD-BC69-425726038443}" type="datetimeFigureOut">
              <a:rPr lang="en-US"/>
              <a:pPr/>
              <a:t>3/3/2022</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424AC24-B1EF-4C4F-B14A-29A2F52251F1}"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D4FB036B-386C-450A-9FB4-705CBF21F5D1}"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sp>
        <p:nvSpPr>
          <p:cNvPr id="6" name="TextBox 5"/>
          <p:cNvSpPr txBox="1"/>
          <p:nvPr userDrawn="1"/>
        </p:nvSpPr>
        <p:spPr>
          <a:xfrm>
            <a:off x="1066800" y="6211888"/>
            <a:ext cx="5105400" cy="646112"/>
          </a:xfrm>
          <a:prstGeom prst="rect">
            <a:avLst/>
          </a:prstGeom>
          <a:noFill/>
        </p:spPr>
        <p:txBody>
          <a:bodyPr wrap="square">
            <a:spAutoFit/>
          </a:bodyPr>
          <a:lstStyle/>
          <a:p>
            <a:r>
              <a:rPr lang="en-US" b="1" dirty="0">
                <a:solidFill>
                  <a:srgbClr val="007033"/>
                </a:solidFill>
              </a:rPr>
              <a:t>Compost: Nature’s Way to Grow!</a:t>
            </a:r>
          </a:p>
          <a:p>
            <a:endParaRPr lang="en-US" dirty="0"/>
          </a:p>
        </p:txBody>
      </p:sp>
      <p:sp>
        <p:nvSpPr>
          <p:cNvPr id="2" name="Title 1"/>
          <p:cNvSpPr>
            <a:spLocks noGrp="1"/>
          </p:cNvSpPr>
          <p:nvPr>
            <p:ph type="title"/>
          </p:nvPr>
        </p:nvSpPr>
        <p:spPr/>
        <p:txBody>
          <a:bodyPr>
            <a:normAutofit/>
          </a:bodyPr>
          <a:lstStyle>
            <a:lvl1pPr>
              <a:defRPr sz="4400"/>
            </a:lvl1pPr>
          </a:lstStyle>
          <a:p>
            <a:r>
              <a:rPr lang="en-US" dirty="0"/>
              <a:t>Click to edit Master title style</a:t>
            </a:r>
            <a:endParaRPr dirty="0"/>
          </a:p>
        </p:txBody>
      </p:sp>
      <p:sp>
        <p:nvSpPr>
          <p:cNvPr id="3" name="Content Placeholder 2"/>
          <p:cNvSpPr>
            <a:spLocks noGrp="1"/>
          </p:cNvSpPr>
          <p:nvPr>
            <p:ph idx="1"/>
          </p:nvPr>
        </p:nvSpPr>
        <p:spPr/>
        <p:txBody>
          <a:bodyPr/>
          <a:lstStyle>
            <a:lvl1pPr>
              <a:defRPr sz="3600"/>
            </a:lvl1pPr>
            <a:lvl2pPr>
              <a:buClr>
                <a:srgbClr val="92D050"/>
              </a:buClr>
              <a:buFont typeface="Corbel" pitchFamily="34" charset="0"/>
              <a:buChar char="–"/>
              <a:defRPr sz="2400"/>
            </a:lvl2pPr>
            <a:lvl3pPr>
              <a:defRPr sz="2000"/>
            </a:lvl3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dirty="0"/>
          </a:p>
        </p:txBody>
      </p:sp>
      <p:sp>
        <p:nvSpPr>
          <p:cNvPr id="7" name="Date Placeholder 3"/>
          <p:cNvSpPr>
            <a:spLocks noGrp="1"/>
          </p:cNvSpPr>
          <p:nvPr>
            <p:ph type="dt" sz="half" idx="10"/>
          </p:nvPr>
        </p:nvSpPr>
        <p:spPr/>
        <p:txBody>
          <a:bodyPr/>
          <a:lstStyle>
            <a:lvl1pPr>
              <a:defRPr/>
            </a:lvl1pPr>
          </a:lstStyle>
          <a:p>
            <a:fld id="{C4E4BDFB-A3FF-47A1-8235-DBDEB17935EF}" type="datetimeFigureOut">
              <a:rPr lang="en-US"/>
              <a:pPr/>
              <a:t>3/3/2022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F6F04D06-9311-4A3A-AE50-9ADD353371FF}" type="slidenum">
              <a:rPr lang="en-US"/>
              <a:pPr/>
              <a:t>‹#›</a:t>
            </a:fld>
            <a:endParaRPr lang="en-US" dirty="0"/>
          </a:p>
        </p:txBody>
      </p:sp>
      <p:pic>
        <p:nvPicPr>
          <p:cNvPr id="14" name="Picture 2" descr="http://compostingcouncil.org/admin/wp-content/themes/composting/images/logo_w_tagline1.png">
            <a:extLst>
              <a:ext uri="{FF2B5EF4-FFF2-40B4-BE49-F238E27FC236}">
                <a16:creationId xmlns:a16="http://schemas.microsoft.com/office/drawing/2014/main" id="{1E72DB7E-93E0-41D9-A200-2C4D8DE67EE9}"/>
              </a:ext>
            </a:extLst>
          </p:cNvPr>
          <p:cNvPicPr>
            <a:picLocks noChangeAspect="1" noChangeArrowheads="1"/>
          </p:cNvPicPr>
          <p:nvPr userDrawn="1"/>
        </p:nvPicPr>
        <p:blipFill>
          <a:blip r:embed="rId3" cstate="print"/>
          <a:srcRect/>
          <a:stretch>
            <a:fillRect/>
          </a:stretch>
        </p:blipFill>
        <p:spPr bwMode="auto">
          <a:xfrm>
            <a:off x="5257800" y="5457825"/>
            <a:ext cx="10134600" cy="1476375"/>
          </a:xfrm>
          <a:prstGeom prst="rect">
            <a:avLst/>
          </a:prstGeom>
          <a:noFill/>
          <a:ln w="9525">
            <a:noFill/>
            <a:miter lim="800000"/>
            <a:headEnd/>
            <a:tailEnd/>
          </a:ln>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rPr lang="en-US"/>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71B9D37-0BA8-4F52-BD27-B911B2662D0B}"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851BAE3-CC3C-430B-B23A-05E47D3C29EB}"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25472EE1-A860-44F2-97F5-FEB8193BFCF1}"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9D8D735-A486-44A9-8DF9-2A6260B2D244}"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683B2250-4240-4217-9DD9-5779215DD640}"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45DB42EA-D76F-493D-BD2F-57EA08DE45EA}"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E8A9F187-2CEB-4858-8E83-A3234AA6CD8E}"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35DF0E9A-C8CB-4EFE-B0FD-2B0820D540C0}"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uffy white clouds in deep blue sky"/>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057400"/>
            <a:ext cx="1117600" cy="3886200"/>
          </a:xfrm>
          <a:prstGeom prst="rect">
            <a:avLst/>
          </a:prstGeom>
          <a:noFill/>
          <a:ln w="9525">
            <a:noFill/>
            <a:miter lim="800000"/>
            <a:headEnd/>
            <a:tailEnd/>
          </a:ln>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6" name="Picture 12" descr="Closeup of plant shoot"/>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4600" y="2057400"/>
            <a:ext cx="1544638" cy="3886200"/>
          </a:xfrm>
          <a:prstGeom prst="rect">
            <a:avLst/>
          </a:prstGeom>
          <a:noFill/>
          <a:ln w="9525">
            <a:noFill/>
            <a:miter lim="800000"/>
            <a:headEnd/>
            <a:tailEnd/>
          </a:ln>
        </p:spPr>
      </p:pic>
      <p:pic>
        <p:nvPicPr>
          <p:cNvPr id="7" name="Picture 13" descr="Waves"/>
          <p:cNvPicPr>
            <a:picLocks noChangeAspect="1"/>
          </p:cNvPicPr>
          <p:nvPr/>
        </p:nvPicPr>
        <p:blipFill>
          <a:blip r:embed="rId4" cstate="print"/>
          <a:srcRect/>
          <a:stretch>
            <a:fillRect/>
          </a:stretch>
        </p:blipFill>
        <p:spPr bwMode="auto">
          <a:xfrm>
            <a:off x="6681788" y="2057400"/>
            <a:ext cx="2462212" cy="3886200"/>
          </a:xfrm>
          <a:prstGeom prst="rect">
            <a:avLst/>
          </a:prstGeom>
          <a:noFill/>
          <a:ln w="9525">
            <a:noFill/>
            <a:miter lim="800000"/>
            <a:headEnd/>
            <a:tailEnd/>
          </a:ln>
        </p:spPr>
      </p:pic>
      <p:sp>
        <p:nvSpPr>
          <p:cNvPr id="2" name="Title 1"/>
          <p:cNvSpPr>
            <a:spLocks noGrp="1"/>
          </p:cNvSpPr>
          <p:nvPr>
            <p:ph type="ctrTitle"/>
          </p:nvPr>
        </p:nvSpPr>
        <p:spPr>
          <a:xfrm>
            <a:off x="1313833" y="3019706"/>
            <a:ext cx="3634740" cy="2387600"/>
          </a:xfrm>
        </p:spPr>
        <p:txBody>
          <a:bodyPr>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313833" y="5381894"/>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pic>
        <p:nvPicPr>
          <p:cNvPr id="5" name="Picture 2" descr="http://compostingcouncil.org/admin/wp-content/themes/composting/images/logo_w_tagline1.png"/>
          <p:cNvPicPr>
            <a:picLocks noChangeAspect="1" noChangeArrowheads="1"/>
          </p:cNvPicPr>
          <p:nvPr userDrawn="1"/>
        </p:nvPicPr>
        <p:blipFill>
          <a:blip r:embed="rId3" cstate="print"/>
          <a:srcRect/>
          <a:stretch>
            <a:fillRect/>
          </a:stretch>
        </p:blipFill>
        <p:spPr bwMode="auto">
          <a:xfrm>
            <a:off x="5257800" y="5457825"/>
            <a:ext cx="9601200" cy="1476375"/>
          </a:xfrm>
          <a:prstGeom prst="rect">
            <a:avLst/>
          </a:prstGeom>
          <a:noFill/>
          <a:ln w="9525">
            <a:noFill/>
            <a:miter lim="800000"/>
            <a:headEnd/>
            <a:tailEnd/>
          </a:ln>
        </p:spPr>
      </p:pic>
      <p:sp>
        <p:nvSpPr>
          <p:cNvPr id="2" name="Title 1"/>
          <p:cNvSpPr>
            <a:spLocks noGrp="1"/>
          </p:cNvSpPr>
          <p:nvPr>
            <p:ph type="title"/>
          </p:nvPr>
        </p:nvSpPr>
        <p:spPr>
          <a:xfrm>
            <a:off x="381000" y="276225"/>
            <a:ext cx="8305800" cy="638175"/>
          </a:xfrm>
        </p:spPr>
        <p:txBody>
          <a:bodyPr>
            <a:normAutofit/>
          </a:bodyPr>
          <a:lstStyle>
            <a:lvl1pPr algn="ctr">
              <a:defRPr sz="4400" b="1" baseline="0"/>
            </a:lvl1pPr>
          </a:lstStyle>
          <a:p>
            <a:r>
              <a:rPr lang="en-US"/>
              <a:t>Click to edit Master title style</a:t>
            </a:r>
            <a:endParaRPr dirty="0"/>
          </a:p>
        </p:txBody>
      </p:sp>
      <p:sp>
        <p:nvSpPr>
          <p:cNvPr id="3" name="Content Placeholder 2"/>
          <p:cNvSpPr>
            <a:spLocks noGrp="1"/>
          </p:cNvSpPr>
          <p:nvPr>
            <p:ph idx="1"/>
          </p:nvPr>
        </p:nvSpPr>
        <p:spPr/>
        <p:txBody>
          <a:bodyPr/>
          <a:lstStyle>
            <a:lvl1pPr algn="ctr">
              <a:buNone/>
              <a:defRPr sz="3600"/>
            </a:lvl1pPr>
            <a:lvl2pPr>
              <a:buClr>
                <a:srgbClr val="92D050"/>
              </a:buClr>
              <a:buFont typeface="Arial" pitchFamily="34" charset="0"/>
              <a:buChar cha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D61B2DC9-2A3A-410F-9C9D-E481DEA70D31}" type="datetimeFigureOut">
              <a:rPr lang="en-US"/>
              <a:pPr/>
              <a:t>3/3/2022</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9DED0DF2-9C91-469D-A410-89233197B27F}" type="slidenum">
              <a:rPr lang="en-US"/>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pic>
        <p:nvPicPr>
          <p:cNvPr id="5" name="Picture 2" descr="http://compostingcouncil.org/admin/wp-content/themes/composting/images/logo_w_tagline1.png"/>
          <p:cNvPicPr>
            <a:picLocks noChangeAspect="1" noChangeArrowheads="1"/>
          </p:cNvPicPr>
          <p:nvPr userDrawn="1"/>
        </p:nvPicPr>
        <p:blipFill>
          <a:blip r:embed="rId3" cstate="print"/>
          <a:srcRect/>
          <a:stretch>
            <a:fillRect/>
          </a:stretch>
        </p:blipFill>
        <p:spPr bwMode="auto">
          <a:xfrm>
            <a:off x="5257800" y="5457825"/>
            <a:ext cx="9601200" cy="1476375"/>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1000" y="1066800"/>
            <a:ext cx="4648200" cy="5791200"/>
          </a:xfrm>
          <a:prstGeom prst="rect">
            <a:avLst/>
          </a:prstGeom>
          <a:noFill/>
          <a:ln w="9525">
            <a:noFill/>
            <a:miter lim="800000"/>
            <a:headEnd/>
            <a:tailEnd/>
          </a:ln>
        </p:spPr>
      </p:pic>
      <p:sp>
        <p:nvSpPr>
          <p:cNvPr id="2" name="Title 1"/>
          <p:cNvSpPr>
            <a:spLocks noGrp="1"/>
          </p:cNvSpPr>
          <p:nvPr>
            <p:ph type="title"/>
          </p:nvPr>
        </p:nvSpPr>
        <p:spPr>
          <a:xfrm>
            <a:off x="381000" y="276225"/>
            <a:ext cx="8305800" cy="638175"/>
          </a:xfrm>
        </p:spPr>
        <p:txBody>
          <a:bodyPr>
            <a:normAutofit/>
          </a:bodyPr>
          <a:lstStyle>
            <a:lvl1pPr algn="ctr">
              <a:defRPr sz="4400" b="1"/>
            </a:lvl1pPr>
          </a:lstStyle>
          <a:p>
            <a:r>
              <a:rPr lang="en-US"/>
              <a:t>Click to edit Master title style</a:t>
            </a:r>
            <a:endParaRPr dirty="0"/>
          </a:p>
        </p:txBody>
      </p:sp>
      <p:sp>
        <p:nvSpPr>
          <p:cNvPr id="3" name="Content Placeholder 2"/>
          <p:cNvSpPr>
            <a:spLocks noGrp="1"/>
          </p:cNvSpPr>
          <p:nvPr>
            <p:ph idx="1"/>
          </p:nvPr>
        </p:nvSpPr>
        <p:spPr/>
        <p:txBody>
          <a:bodyPr/>
          <a:lstStyle>
            <a:lvl1pPr>
              <a:buNone/>
              <a:defRPr sz="3600"/>
            </a:lvl1pPr>
            <a:lvl2pPr>
              <a:buClr>
                <a:srgbClr val="92D050"/>
              </a:buClr>
              <a:buFont typeface="Corbel" pitchFamily="34" charset="0"/>
              <a:buChar char="–"/>
              <a:defRPr sz="2400"/>
            </a:lvl2pPr>
            <a:lvl3pPr>
              <a:defRPr sz="2000"/>
            </a:lvl3pPr>
          </a:lstStyle>
          <a:p>
            <a:pPr lvl="0"/>
            <a:endParaRPr lang="en-US" dirty="0"/>
          </a:p>
          <a:p>
            <a:pPr lvl="1"/>
            <a:r>
              <a:rPr lang="en-US" dirty="0"/>
              <a:t> Second level</a:t>
            </a:r>
          </a:p>
          <a:p>
            <a:pPr lvl="2"/>
            <a:r>
              <a:rPr lang="en-US" dirty="0"/>
              <a:t>Third level</a:t>
            </a:r>
          </a:p>
          <a:p>
            <a:pPr lvl="3"/>
            <a:r>
              <a:rPr lang="en-US" dirty="0"/>
              <a:t>Fourth level</a:t>
            </a:r>
          </a:p>
          <a:p>
            <a:pPr lvl="4"/>
            <a:r>
              <a:rPr lang="en-US" dirty="0"/>
              <a:t>Fifth level</a:t>
            </a:r>
            <a:endParaRPr dirty="0"/>
          </a:p>
        </p:txBody>
      </p:sp>
      <p:sp>
        <p:nvSpPr>
          <p:cNvPr id="7" name="Date Placeholder 3"/>
          <p:cNvSpPr>
            <a:spLocks noGrp="1"/>
          </p:cNvSpPr>
          <p:nvPr>
            <p:ph type="dt" sz="half" idx="10"/>
          </p:nvPr>
        </p:nvSpPr>
        <p:spPr/>
        <p:txBody>
          <a:bodyPr/>
          <a:lstStyle>
            <a:lvl1pPr>
              <a:defRPr/>
            </a:lvl1pPr>
          </a:lstStyle>
          <a:p>
            <a:fld id="{22B1A3D1-552D-4AEC-A922-7F0AF6835E0E}" type="datetimeFigureOut">
              <a:rPr lang="en-US"/>
              <a:pPr/>
              <a:t>3/3/2022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984FBC69-C022-4CDF-851F-ED6E5A9CD16C}" type="slidenum">
              <a:rPr lang="en-US"/>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0" y="2058988"/>
            <a:ext cx="53990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5" name="Picture 11" descr="Waves"/>
          <p:cNvPicPr>
            <a:picLocks noChangeAspect="1"/>
          </p:cNvPicPr>
          <p:nvPr/>
        </p:nvPicPr>
        <p:blipFill>
          <a:blip r:embed="rId2" cstate="print"/>
          <a:srcRect/>
          <a:stretch>
            <a:fillRect/>
          </a:stretch>
        </p:blipFill>
        <p:spPr bwMode="auto">
          <a:xfrm>
            <a:off x="6681788" y="2058988"/>
            <a:ext cx="2462212" cy="3886200"/>
          </a:xfrm>
          <a:prstGeom prst="rect">
            <a:avLst/>
          </a:prstGeom>
          <a:noFill/>
          <a:ln w="9525">
            <a:noFill/>
            <a:miter lim="800000"/>
            <a:headEnd/>
            <a:tailEnd/>
          </a:ln>
        </p:spPr>
      </p:pic>
      <p:pic>
        <p:nvPicPr>
          <p:cNvPr id="6" name="Picture 12" descr="Closeup of green plant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058988"/>
            <a:ext cx="1117600" cy="3886200"/>
          </a:xfrm>
          <a:prstGeom prst="rect">
            <a:avLst/>
          </a:prstGeom>
          <a:noFill/>
          <a:ln w="9525">
            <a:noFill/>
            <a:miter lim="800000"/>
            <a:headEnd/>
            <a:tailEnd/>
          </a:ln>
        </p:spPr>
      </p:pic>
      <p:sp>
        <p:nvSpPr>
          <p:cNvPr id="2" name="Title 1"/>
          <p:cNvSpPr>
            <a:spLocks noGrp="1"/>
          </p:cNvSpPr>
          <p:nvPr>
            <p:ph type="title"/>
          </p:nvPr>
        </p:nvSpPr>
        <p:spPr>
          <a:xfrm>
            <a:off x="1313833" y="2263914"/>
            <a:ext cx="5212080" cy="3143393"/>
          </a:xfrm>
        </p:spPr>
        <p:txBody>
          <a:bodyPr/>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fld id="{4CD9B473-A77B-4218-AD94-22FDF1204131}"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C79409C5-0584-40F3-A841-BE341C789A47}"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0"/>
          </p:nvPr>
        </p:nvSpPr>
        <p:spPr/>
        <p:txBody>
          <a:bodyPr/>
          <a:lstStyle>
            <a:lvl1pPr>
              <a:defRPr/>
            </a:lvl1pPr>
          </a:lstStyle>
          <a:p>
            <a:fld id="{1EF2EF0C-3402-48AE-8024-39D8B119DEA9}" type="slidenum">
              <a:rPr lang="en-US"/>
              <a:pPr/>
              <a:t>‹#›</a:t>
            </a:fld>
            <a:endParaRPr lang="en-US" dirty="0"/>
          </a:p>
        </p:txBody>
      </p:sp>
      <p:sp>
        <p:nvSpPr>
          <p:cNvPr id="8" name="Date Placeholder 3"/>
          <p:cNvSpPr>
            <a:spLocks noGrp="1"/>
          </p:cNvSpPr>
          <p:nvPr>
            <p:ph type="dt" sz="half" idx="11"/>
          </p:nvPr>
        </p:nvSpPr>
        <p:spPr/>
        <p:txBody>
          <a:bodyPr/>
          <a:lstStyle>
            <a:lvl1pPr>
              <a:defRPr/>
            </a:lvl1pPr>
          </a:lstStyle>
          <a:p>
            <a:fld id="{4A44D4AA-7869-43F2-BC94-914230928EA2}" type="datetimeFigureOut">
              <a:rPr lang="en-US"/>
              <a:pPr/>
              <a:t>3/3/2022</a:t>
            </a:fld>
            <a:endParaRPr lang="en-US" dirty="0"/>
          </a:p>
        </p:txBody>
      </p:sp>
      <p:sp>
        <p:nvSpPr>
          <p:cNvPr id="9"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0" y="2058988"/>
            <a:ext cx="53990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5" name="Picture 11" descr="Waves"/>
          <p:cNvPicPr>
            <a:picLocks noChangeAspect="1"/>
          </p:cNvPicPr>
          <p:nvPr/>
        </p:nvPicPr>
        <p:blipFill>
          <a:blip r:embed="rId2" cstate="print"/>
          <a:srcRect/>
          <a:stretch>
            <a:fillRect/>
          </a:stretch>
        </p:blipFill>
        <p:spPr bwMode="auto">
          <a:xfrm>
            <a:off x="6681788" y="2058988"/>
            <a:ext cx="2462212" cy="3886200"/>
          </a:xfrm>
          <a:prstGeom prst="rect">
            <a:avLst/>
          </a:prstGeom>
          <a:noFill/>
          <a:ln w="9525">
            <a:noFill/>
            <a:miter lim="800000"/>
            <a:headEnd/>
            <a:tailEnd/>
          </a:ln>
        </p:spPr>
      </p:pic>
      <p:pic>
        <p:nvPicPr>
          <p:cNvPr id="6" name="Picture 12" descr="Closeup of green plant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058988"/>
            <a:ext cx="1117600" cy="3886200"/>
          </a:xfrm>
          <a:prstGeom prst="rect">
            <a:avLst/>
          </a:prstGeom>
          <a:noFill/>
          <a:ln w="9525">
            <a:noFill/>
            <a:miter lim="800000"/>
            <a:headEnd/>
            <a:tailEnd/>
          </a:ln>
        </p:spPr>
      </p:pic>
      <p:sp>
        <p:nvSpPr>
          <p:cNvPr id="2" name="Title 1"/>
          <p:cNvSpPr>
            <a:spLocks noGrp="1"/>
          </p:cNvSpPr>
          <p:nvPr>
            <p:ph type="title"/>
          </p:nvPr>
        </p:nvSpPr>
        <p:spPr>
          <a:xfrm>
            <a:off x="1313833" y="2263914"/>
            <a:ext cx="5212080" cy="3143393"/>
          </a:xfrm>
        </p:spPr>
        <p:txBody>
          <a:bodyPr/>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fld id="{622B6EBC-60A5-42DE-B1F8-514DF17DC639}" type="slidenum">
              <a:rPr lang="en-US"/>
              <a:pPr/>
              <a:t>‹#›</a:t>
            </a:fld>
            <a:endParaRPr lang="en-US" dirty="0"/>
          </a:p>
        </p:txBody>
      </p:sp>
      <p:sp>
        <p:nvSpPr>
          <p:cNvPr id="4" name="Date Placeholder 3"/>
          <p:cNvSpPr>
            <a:spLocks noGrp="1"/>
          </p:cNvSpPr>
          <p:nvPr>
            <p:ph type="dt" sz="half" idx="11"/>
          </p:nvPr>
        </p:nvSpPr>
        <p:spPr/>
        <p:txBody>
          <a:bodyPr/>
          <a:lstStyle>
            <a:lvl1pPr>
              <a:defRPr/>
            </a:lvl1pPr>
          </a:lstStyle>
          <a:p>
            <a:fld id="{B7D2B107-6CF3-4155-B257-1DBBC73846DF}" type="datetimeFigureOut">
              <a:rPr lang="en-US"/>
              <a:pPr/>
              <a:t>3/3/2022</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AB702C-A5A9-4664-870B-C9E640F8F70C}"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A2C4E0A6-FA27-44FF-9EF4-385331407702}"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rPr lang="en-US"/>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2BEC8A59-9CE2-4D5B-B014-7B7014B9E7D6}"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F7854C75-4771-40B8-9EBF-FBA3EA4C96B8}"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6DF9781-DB1E-4EE3-AD68-92F4DEAF313D}"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7492952-DBC7-44DC-9F06-C21339768975}"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2DF48AA0-2B13-4552-BC14-C15B4CC18470}"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4BED39FD-5248-4F1A-81A2-421A70E8BBBB}"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64A8B572-CE0E-4182-9AB1-698A93298F40}"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85ECAABA-EA3E-40E1-B5F2-C87150864054}"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uffy white clouds in deep blue sky"/>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057400"/>
            <a:ext cx="1117600" cy="3886200"/>
          </a:xfrm>
          <a:prstGeom prst="rect">
            <a:avLst/>
          </a:prstGeom>
          <a:noFill/>
          <a:ln w="9525">
            <a:noFill/>
            <a:miter lim="800000"/>
            <a:headEnd/>
            <a:tailEnd/>
          </a:ln>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6" name="Picture 12" descr="Closeup of plant shoot"/>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4600" y="2057400"/>
            <a:ext cx="1544638" cy="3886200"/>
          </a:xfrm>
          <a:prstGeom prst="rect">
            <a:avLst/>
          </a:prstGeom>
          <a:noFill/>
          <a:ln w="9525">
            <a:noFill/>
            <a:miter lim="800000"/>
            <a:headEnd/>
            <a:tailEnd/>
          </a:ln>
        </p:spPr>
      </p:pic>
      <p:pic>
        <p:nvPicPr>
          <p:cNvPr id="7" name="Picture 13" descr="Waves"/>
          <p:cNvPicPr>
            <a:picLocks noChangeAspect="1"/>
          </p:cNvPicPr>
          <p:nvPr/>
        </p:nvPicPr>
        <p:blipFill>
          <a:blip r:embed="rId4" cstate="print"/>
          <a:srcRect/>
          <a:stretch>
            <a:fillRect/>
          </a:stretch>
        </p:blipFill>
        <p:spPr bwMode="auto">
          <a:xfrm>
            <a:off x="6681788" y="2057400"/>
            <a:ext cx="2462212" cy="3886200"/>
          </a:xfrm>
          <a:prstGeom prst="rect">
            <a:avLst/>
          </a:prstGeom>
          <a:noFill/>
          <a:ln w="9525">
            <a:noFill/>
            <a:miter lim="800000"/>
            <a:headEnd/>
            <a:tailEnd/>
          </a:ln>
        </p:spPr>
      </p:pic>
      <p:sp>
        <p:nvSpPr>
          <p:cNvPr id="2" name="Title 1"/>
          <p:cNvSpPr>
            <a:spLocks noGrp="1"/>
          </p:cNvSpPr>
          <p:nvPr>
            <p:ph type="ctrTitle"/>
          </p:nvPr>
        </p:nvSpPr>
        <p:spPr>
          <a:xfrm>
            <a:off x="1313833" y="3019706"/>
            <a:ext cx="3634740" cy="2387600"/>
          </a:xfrm>
        </p:spPr>
        <p:txBody>
          <a:bodyPr>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313833" y="5381894"/>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12306352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middle-bar-soil.png"/>
          <p:cNvPicPr>
            <a:picLocks noChangeAspect="1"/>
          </p:cNvPicPr>
          <p:nvPr/>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pic>
        <p:nvPicPr>
          <p:cNvPr id="5" name="Picture 2" descr="http://compostingcouncil.org/admin/wp-content/themes/composting/images/logo_w_tagline1.png"/>
          <p:cNvPicPr>
            <a:picLocks noChangeAspect="1" noChangeArrowheads="1"/>
          </p:cNvPicPr>
          <p:nvPr/>
        </p:nvPicPr>
        <p:blipFill>
          <a:blip r:embed="rId3" cstate="print"/>
          <a:srcRect/>
          <a:stretch>
            <a:fillRect/>
          </a:stretch>
        </p:blipFill>
        <p:spPr bwMode="auto">
          <a:xfrm>
            <a:off x="5257800" y="5457825"/>
            <a:ext cx="9601200" cy="1476375"/>
          </a:xfrm>
          <a:prstGeom prst="rect">
            <a:avLst/>
          </a:prstGeom>
          <a:noFill/>
          <a:ln w="9525">
            <a:noFill/>
            <a:miter lim="800000"/>
            <a:headEnd/>
            <a:tailEnd/>
          </a:ln>
        </p:spPr>
      </p:pic>
      <p:sp>
        <p:nvSpPr>
          <p:cNvPr id="6" name="TextBox 5"/>
          <p:cNvSpPr txBox="1"/>
          <p:nvPr/>
        </p:nvSpPr>
        <p:spPr>
          <a:xfrm>
            <a:off x="1066800" y="6211888"/>
            <a:ext cx="5105400" cy="646112"/>
          </a:xfrm>
          <a:prstGeom prst="rect">
            <a:avLst/>
          </a:prstGeom>
          <a:noFill/>
        </p:spPr>
        <p:txBody>
          <a:bodyPr wrap="square">
            <a:spAutoFit/>
          </a:bodyPr>
          <a:lstStyle/>
          <a:p>
            <a:r>
              <a:rPr lang="en-US" b="1" dirty="0">
                <a:solidFill>
                  <a:srgbClr val="007033"/>
                </a:solidFill>
              </a:rPr>
              <a:t>Compost: Nature’s Way to Grow!</a:t>
            </a:r>
          </a:p>
          <a:p>
            <a:endParaRPr lang="en-US" dirty="0"/>
          </a:p>
        </p:txBody>
      </p:sp>
      <p:sp>
        <p:nvSpPr>
          <p:cNvPr id="2" name="Title 1"/>
          <p:cNvSpPr>
            <a:spLocks noGrp="1"/>
          </p:cNvSpPr>
          <p:nvPr>
            <p:ph type="title"/>
          </p:nvPr>
        </p:nvSpPr>
        <p:spPr/>
        <p:txBody>
          <a:bodyPr>
            <a:normAutofit/>
          </a:bodyPr>
          <a:lstStyle>
            <a:lvl1pPr>
              <a:defRPr sz="4400"/>
            </a:lvl1pPr>
          </a:lstStyle>
          <a:p>
            <a:r>
              <a:rPr lang="en-US"/>
              <a:t>Click to edit Master title style</a:t>
            </a:r>
            <a:endParaRPr dirty="0"/>
          </a:p>
        </p:txBody>
      </p:sp>
      <p:sp>
        <p:nvSpPr>
          <p:cNvPr id="3" name="Content Placeholder 2"/>
          <p:cNvSpPr>
            <a:spLocks noGrp="1"/>
          </p:cNvSpPr>
          <p:nvPr>
            <p:ph idx="1"/>
          </p:nvPr>
        </p:nvSpPr>
        <p:spPr/>
        <p:txBody>
          <a:bodyPr/>
          <a:lstStyle>
            <a:lvl1pPr>
              <a:defRPr sz="3600"/>
            </a:lvl1pPr>
            <a:lvl2pPr>
              <a:buClr>
                <a:srgbClr val="92D050"/>
              </a:buClr>
              <a:buFont typeface="Corbel" pitchFamily="34" charset="0"/>
              <a:buChar cha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fld id="{C4E4BDFB-A3FF-47A1-8235-DBDEB17935EF}" type="datetimeFigureOut">
              <a:rPr lang="en-US"/>
              <a:pPr/>
              <a:t>3/3/2022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F6F04D06-9311-4A3A-AE50-9ADD353371FF}" type="slidenum">
              <a:rPr lang="en-US"/>
              <a:pPr/>
              <a:t>‹#›</a:t>
            </a:fld>
            <a:endParaRPr lang="en-US" dirty="0"/>
          </a:p>
        </p:txBody>
      </p:sp>
    </p:spTree>
    <p:extLst>
      <p:ext uri="{BB962C8B-B14F-4D97-AF65-F5344CB8AC3E}">
        <p14:creationId xmlns:p14="http://schemas.microsoft.com/office/powerpoint/2010/main" val="3930630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0" y="2058988"/>
            <a:ext cx="53990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5" name="Picture 11" descr="Waves"/>
          <p:cNvPicPr>
            <a:picLocks noChangeAspect="1"/>
          </p:cNvPicPr>
          <p:nvPr/>
        </p:nvPicPr>
        <p:blipFill>
          <a:blip r:embed="rId2" cstate="print"/>
          <a:srcRect/>
          <a:stretch>
            <a:fillRect/>
          </a:stretch>
        </p:blipFill>
        <p:spPr bwMode="auto">
          <a:xfrm>
            <a:off x="6681788" y="2058988"/>
            <a:ext cx="2462212" cy="3886200"/>
          </a:xfrm>
          <a:prstGeom prst="rect">
            <a:avLst/>
          </a:prstGeom>
          <a:noFill/>
          <a:ln w="9525">
            <a:noFill/>
            <a:miter lim="800000"/>
            <a:headEnd/>
            <a:tailEnd/>
          </a:ln>
        </p:spPr>
      </p:pic>
      <p:pic>
        <p:nvPicPr>
          <p:cNvPr id="6" name="Picture 12" descr="Closeup of green plant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058988"/>
            <a:ext cx="1117600" cy="3886200"/>
          </a:xfrm>
          <a:prstGeom prst="rect">
            <a:avLst/>
          </a:prstGeom>
          <a:noFill/>
          <a:ln w="9525">
            <a:noFill/>
            <a:miter lim="800000"/>
            <a:headEnd/>
            <a:tailEnd/>
          </a:ln>
        </p:spPr>
      </p:pic>
      <p:sp>
        <p:nvSpPr>
          <p:cNvPr id="2" name="Title 1"/>
          <p:cNvSpPr>
            <a:spLocks noGrp="1"/>
          </p:cNvSpPr>
          <p:nvPr>
            <p:ph type="title"/>
          </p:nvPr>
        </p:nvSpPr>
        <p:spPr>
          <a:xfrm>
            <a:off x="1313833" y="2263914"/>
            <a:ext cx="5212080" cy="3143393"/>
          </a:xfrm>
        </p:spPr>
        <p:txBody>
          <a:bodyPr/>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0516129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fld id="{5A5FE3F5-08FC-462D-8F4A-FE5D382A6597}"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F2E96FB-4CD6-45EA-A345-8B24012BD36C}"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40743009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fld id="{5A5FE3F5-08FC-462D-8F4A-FE5D382A6597}"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F2E96FB-4CD6-45EA-A345-8B24012BD36C}"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0"/>
          </p:nvPr>
        </p:nvSpPr>
        <p:spPr/>
        <p:txBody>
          <a:bodyPr/>
          <a:lstStyle>
            <a:lvl1pPr>
              <a:defRPr/>
            </a:lvl1pPr>
          </a:lstStyle>
          <a:p>
            <a:fld id="{7DDEBF92-7B0D-429E-AF29-6D68454E9F7E}" type="slidenum">
              <a:rPr lang="en-US"/>
              <a:pPr/>
              <a:t>‹#›</a:t>
            </a:fld>
            <a:endParaRPr lang="en-US" dirty="0"/>
          </a:p>
        </p:txBody>
      </p:sp>
      <p:sp>
        <p:nvSpPr>
          <p:cNvPr id="8" name="Date Placeholder 3"/>
          <p:cNvSpPr>
            <a:spLocks noGrp="1"/>
          </p:cNvSpPr>
          <p:nvPr>
            <p:ph type="dt" sz="half" idx="11"/>
          </p:nvPr>
        </p:nvSpPr>
        <p:spPr/>
        <p:txBody>
          <a:bodyPr/>
          <a:lstStyle>
            <a:lvl1pPr>
              <a:defRPr/>
            </a:lvl1pPr>
          </a:lstStyle>
          <a:p>
            <a:fld id="{D18FA824-C13C-4E08-A328-BADD94FDCECC}" type="datetimeFigureOut">
              <a:rPr lang="en-US"/>
              <a:pPr/>
              <a:t>3/3/2022</a:t>
            </a:fld>
            <a:endParaRPr lang="en-US" dirty="0"/>
          </a:p>
        </p:txBody>
      </p:sp>
      <p:sp>
        <p:nvSpPr>
          <p:cNvPr id="9"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56298938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0A7121B-E4C7-4041-9F32-35D2DAAF45B9}"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EE78D76E-7EA7-4A2D-9752-C71BAC929577}"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3863386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C1128DE-AAE4-4F54-912D-978BD5F89ECE}"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35F9EBAD-5C93-4272-91C3-D46900B38D4E}"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6851665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rPr lang="en-US"/>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AED3643-098B-4FD2-83AB-93BAF6C7D1ED}"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35A8462C-9193-410B-929B-81BE133BC5C1}"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42953481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1A4C2720-C5E8-4AB2-A6D3-E4BB827A4E33}"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97424A94-5A02-4145-B94E-17A51A3ACBCF}"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1057322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C8BE2AB3-FA80-4390-A138-E80C14536238}"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4B9AE723-7B4E-4838-B22F-4C953C1E8F78}"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96651385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4DBC8334-DF00-44E8-95C9-33482B001E2E}"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C52A64FC-F81D-470D-B04D-1FC368D16BB3}"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61379771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Puffy white clouds in deep blue sky"/>
          <p:cNvPicPr>
            <a:picLocks noChangeAspect="1"/>
          </p:cNvPicPr>
          <p:nvPr/>
        </p:nvPicPr>
        <p:blipFill>
          <a:blip r:embed="rId2" cstate="print"/>
          <a:srcRect/>
          <a:stretch>
            <a:fillRect/>
          </a:stretch>
        </p:blipFill>
        <p:spPr bwMode="auto">
          <a:xfrm>
            <a:off x="0" y="2057400"/>
            <a:ext cx="1117600" cy="3886200"/>
          </a:xfrm>
          <a:prstGeom prst="rect">
            <a:avLst/>
          </a:prstGeom>
          <a:noFill/>
          <a:ln w="9525">
            <a:noFill/>
            <a:miter lim="800000"/>
            <a:headEnd/>
            <a:tailEnd/>
          </a:ln>
        </p:spPr>
      </p:pic>
      <p:sp>
        <p:nvSpPr>
          <p:cNvPr id="5" name="Rectangle 4"/>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6" name="Picture 12" descr="Closeup of plant shoot"/>
          <p:cNvPicPr>
            <a:picLocks noChangeAspect="1"/>
          </p:cNvPicPr>
          <p:nvPr/>
        </p:nvPicPr>
        <p:blipFill>
          <a:blip r:embed="rId3" cstate="print"/>
          <a:srcRect/>
          <a:stretch>
            <a:fillRect/>
          </a:stretch>
        </p:blipFill>
        <p:spPr bwMode="auto">
          <a:xfrm>
            <a:off x="5054600" y="2057400"/>
            <a:ext cx="1544638" cy="3886200"/>
          </a:xfrm>
          <a:prstGeom prst="rect">
            <a:avLst/>
          </a:prstGeom>
          <a:noFill/>
          <a:ln w="9525">
            <a:noFill/>
            <a:miter lim="800000"/>
            <a:headEnd/>
            <a:tailEnd/>
          </a:ln>
        </p:spPr>
      </p:pic>
      <p:pic>
        <p:nvPicPr>
          <p:cNvPr id="7" name="Picture 13" descr="Waves"/>
          <p:cNvPicPr>
            <a:picLocks noChangeAspect="1"/>
          </p:cNvPicPr>
          <p:nvPr/>
        </p:nvPicPr>
        <p:blipFill>
          <a:blip r:embed="rId4" cstate="print"/>
          <a:srcRect/>
          <a:stretch>
            <a:fillRect/>
          </a:stretch>
        </p:blipFill>
        <p:spPr bwMode="auto">
          <a:xfrm>
            <a:off x="6681788" y="2057400"/>
            <a:ext cx="2462212" cy="3886200"/>
          </a:xfrm>
          <a:prstGeom prst="rect">
            <a:avLst/>
          </a:prstGeom>
          <a:noFill/>
          <a:ln w="9525">
            <a:noFill/>
            <a:miter lim="800000"/>
            <a:headEnd/>
            <a:tailEnd/>
          </a:ln>
        </p:spPr>
      </p:pic>
      <p:sp>
        <p:nvSpPr>
          <p:cNvPr id="2" name="Title 1"/>
          <p:cNvSpPr>
            <a:spLocks noGrp="1"/>
          </p:cNvSpPr>
          <p:nvPr>
            <p:ph type="ctrTitle"/>
          </p:nvPr>
        </p:nvSpPr>
        <p:spPr>
          <a:xfrm>
            <a:off x="1313833" y="3019706"/>
            <a:ext cx="3634740" cy="2387600"/>
          </a:xfrm>
        </p:spPr>
        <p:txBody>
          <a:bodyPr>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313833" y="5381894"/>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90979392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sp>
        <p:nvSpPr>
          <p:cNvPr id="2" name="Title 1"/>
          <p:cNvSpPr>
            <a:spLocks noGrp="1"/>
          </p:cNvSpPr>
          <p:nvPr>
            <p:ph type="title"/>
          </p:nvPr>
        </p:nvSpPr>
        <p:spPr>
          <a:xfrm>
            <a:off x="381000" y="276225"/>
            <a:ext cx="8305800" cy="638175"/>
          </a:xfrm>
        </p:spPr>
        <p:txBody>
          <a:bodyPr>
            <a:normAutofit/>
          </a:bodyPr>
          <a:lstStyle>
            <a:lvl1pPr algn="ctr">
              <a:defRPr sz="4400" b="1" baseline="0"/>
            </a:lvl1pPr>
          </a:lstStyle>
          <a:p>
            <a:r>
              <a:rPr lang="en-US"/>
              <a:t>Click to edit Master title style</a:t>
            </a:r>
            <a:endParaRPr dirty="0"/>
          </a:p>
        </p:txBody>
      </p:sp>
      <p:sp>
        <p:nvSpPr>
          <p:cNvPr id="3" name="Content Placeholder 2"/>
          <p:cNvSpPr>
            <a:spLocks noGrp="1"/>
          </p:cNvSpPr>
          <p:nvPr>
            <p:ph idx="1"/>
          </p:nvPr>
        </p:nvSpPr>
        <p:spPr>
          <a:xfrm>
            <a:off x="1057275" y="1600200"/>
            <a:ext cx="7029450" cy="4621213"/>
          </a:xfrm>
        </p:spPr>
        <p:txBody>
          <a:bodyPr/>
          <a:lstStyle>
            <a:lvl1pPr algn="ctr">
              <a:buNone/>
              <a:defRPr sz="3600"/>
            </a:lvl1pPr>
            <a:lvl2pPr>
              <a:buClr>
                <a:srgbClr val="92D050"/>
              </a:buClr>
              <a:buFont typeface="Arial" pitchFamily="34" charset="0"/>
              <a:buChar cha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fld id="{4595A2D2-5A66-47C4-9554-25FC74E9D1F3}" type="datetimeFigureOut">
              <a:rPr lang="en-US"/>
              <a:pPr/>
              <a:t>3/3/2022</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AB1A57AF-429F-441E-B85C-7ACC3BB187D3}" type="slidenum">
              <a:rPr lang="en-US"/>
              <a:pPr/>
              <a:t>‹#›</a:t>
            </a:fld>
            <a:endParaRPr lang="en-US" dirty="0"/>
          </a:p>
        </p:txBody>
      </p:sp>
      <p:pic>
        <p:nvPicPr>
          <p:cNvPr id="9" name="Picture 2" descr="http://compostingcouncil.org/admin/wp-content/themes/composting/images/logo_w_tagline1.png">
            <a:extLst>
              <a:ext uri="{FF2B5EF4-FFF2-40B4-BE49-F238E27FC236}">
                <a16:creationId xmlns:a16="http://schemas.microsoft.com/office/drawing/2014/main" id="{28E5E2D2-6F74-45B3-928D-1F1453AB0FE6}"/>
              </a:ext>
            </a:extLst>
          </p:cNvPr>
          <p:cNvPicPr>
            <a:picLocks noChangeAspect="1" noChangeArrowheads="1"/>
          </p:cNvPicPr>
          <p:nvPr userDrawn="1"/>
        </p:nvPicPr>
        <p:blipFill>
          <a:blip r:embed="rId3" cstate="print"/>
          <a:srcRect/>
          <a:stretch>
            <a:fillRect/>
          </a:stretch>
        </p:blipFill>
        <p:spPr bwMode="auto">
          <a:xfrm>
            <a:off x="5257800" y="5457825"/>
            <a:ext cx="9829800" cy="1476375"/>
          </a:xfrm>
          <a:prstGeom prst="rect">
            <a:avLst/>
          </a:prstGeom>
          <a:noFill/>
          <a:ln w="9525">
            <a:noFill/>
            <a:miter lim="800000"/>
            <a:headEnd/>
            <a:tailEnd/>
          </a:ln>
        </p:spPr>
      </p:pic>
    </p:spTree>
    <p:extLst>
      <p:ext uri="{BB962C8B-B14F-4D97-AF65-F5344CB8AC3E}">
        <p14:creationId xmlns:p14="http://schemas.microsoft.com/office/powerpoint/2010/main" val="234597210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middle-bar-soil.png"/>
          <p:cNvPicPr>
            <a:picLocks noChangeAspect="1"/>
          </p:cNvPicPr>
          <p:nvPr userDrawn="1"/>
        </p:nvPicPr>
        <p:blipFill>
          <a:blip r:embed="rId2" cstate="print"/>
          <a:srcRect/>
          <a:stretch>
            <a:fillRect/>
          </a:stretch>
        </p:blipFill>
        <p:spPr bwMode="auto">
          <a:xfrm>
            <a:off x="0" y="5486400"/>
            <a:ext cx="9144000" cy="1184275"/>
          </a:xfrm>
          <a:prstGeom prst="rect">
            <a:avLst/>
          </a:prstGeom>
          <a:noFill/>
          <a:ln w="9525">
            <a:noFill/>
            <a:miter lim="800000"/>
            <a:headEnd/>
            <a:tailEnd/>
          </a:ln>
        </p:spPr>
      </p:pic>
      <p:pic>
        <p:nvPicPr>
          <p:cNvPr id="5" name="Picture 2" descr="http://compostingcouncil.org/admin/wp-content/themes/composting/images/logo_w_tagline1.png"/>
          <p:cNvPicPr>
            <a:picLocks noChangeAspect="1" noChangeArrowheads="1"/>
          </p:cNvPicPr>
          <p:nvPr userDrawn="1"/>
        </p:nvPicPr>
        <p:blipFill>
          <a:blip r:embed="rId3" cstate="print"/>
          <a:srcRect/>
          <a:stretch>
            <a:fillRect/>
          </a:stretch>
        </p:blipFill>
        <p:spPr bwMode="auto">
          <a:xfrm>
            <a:off x="5257800" y="5457825"/>
            <a:ext cx="9829800" cy="1476375"/>
          </a:xfrm>
          <a:prstGeom prst="rect">
            <a:avLst/>
          </a:prstGeom>
          <a:noFill/>
          <a:ln w="9525">
            <a:noFill/>
            <a:miter lim="800000"/>
            <a:headEnd/>
            <a:tailEnd/>
          </a:ln>
        </p:spPr>
      </p:pic>
      <p:sp>
        <p:nvSpPr>
          <p:cNvPr id="2" name="Title 1"/>
          <p:cNvSpPr>
            <a:spLocks noGrp="1"/>
          </p:cNvSpPr>
          <p:nvPr>
            <p:ph type="title"/>
          </p:nvPr>
        </p:nvSpPr>
        <p:spPr>
          <a:xfrm>
            <a:off x="381000" y="276225"/>
            <a:ext cx="8305800" cy="638175"/>
          </a:xfrm>
        </p:spPr>
        <p:txBody>
          <a:bodyPr>
            <a:normAutofit/>
          </a:bodyPr>
          <a:lstStyle>
            <a:lvl1pPr algn="ctr">
              <a:defRPr sz="4400" b="1"/>
            </a:lvl1pPr>
          </a:lstStyle>
          <a:p>
            <a:r>
              <a:rPr lang="en-US"/>
              <a:t>Click to edit Master title style</a:t>
            </a:r>
            <a:endParaRPr dirty="0"/>
          </a:p>
        </p:txBody>
      </p:sp>
      <p:sp>
        <p:nvSpPr>
          <p:cNvPr id="3" name="Content Placeholder 2"/>
          <p:cNvSpPr>
            <a:spLocks noGrp="1"/>
          </p:cNvSpPr>
          <p:nvPr>
            <p:ph idx="1"/>
          </p:nvPr>
        </p:nvSpPr>
        <p:spPr/>
        <p:txBody>
          <a:bodyPr/>
          <a:lstStyle>
            <a:lvl1pPr>
              <a:buNone/>
              <a:defRPr sz="3600"/>
            </a:lvl1pPr>
            <a:lvl2pPr>
              <a:buClr>
                <a:srgbClr val="92D050"/>
              </a:buClr>
              <a:buFont typeface="Corbel" pitchFamily="34" charset="0"/>
              <a:buChar char="–"/>
              <a:defRPr sz="2400"/>
            </a:lvl2pPr>
            <a:lvl3pPr>
              <a:defRPr sz="2000"/>
            </a:lvl3pPr>
          </a:lstStyle>
          <a:p>
            <a:pPr lvl="0"/>
            <a:endParaRPr lang="en-US" dirty="0"/>
          </a:p>
          <a:p>
            <a:pPr lvl="1"/>
            <a:r>
              <a:rPr lang="en-US" dirty="0"/>
              <a:t> Second level</a:t>
            </a:r>
          </a:p>
          <a:p>
            <a:pPr lvl="2"/>
            <a:r>
              <a:rPr lang="en-US" dirty="0"/>
              <a:t>Third level</a:t>
            </a:r>
          </a:p>
          <a:p>
            <a:pPr lvl="3"/>
            <a:r>
              <a:rPr lang="en-US" dirty="0"/>
              <a:t>Fourth level</a:t>
            </a:r>
          </a:p>
          <a:p>
            <a:pPr lvl="4"/>
            <a:r>
              <a:rPr lang="en-US" dirty="0"/>
              <a:t>Fifth level</a:t>
            </a:r>
            <a:endParaRPr dirty="0"/>
          </a:p>
        </p:txBody>
      </p:sp>
      <p:sp>
        <p:nvSpPr>
          <p:cNvPr id="7" name="Date Placeholder 3"/>
          <p:cNvSpPr>
            <a:spLocks noGrp="1"/>
          </p:cNvSpPr>
          <p:nvPr>
            <p:ph type="dt" sz="half" idx="10"/>
          </p:nvPr>
        </p:nvSpPr>
        <p:spPr/>
        <p:txBody>
          <a:bodyPr/>
          <a:lstStyle>
            <a:lvl1pPr>
              <a:defRPr/>
            </a:lvl1pPr>
          </a:lstStyle>
          <a:p>
            <a:fld id="{8A3FE3F0-5B8C-4D2A-8F38-B6B898C7C88D}" type="datetimeFigureOut">
              <a:rPr lang="en-US"/>
              <a:pPr/>
              <a:t>3/3/2022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5C2E4E20-3BDE-475A-82E2-1C5AF3D39A91}" type="slidenum">
              <a:rPr lang="en-US"/>
              <a:pPr/>
              <a:t>‹#›</a:t>
            </a:fld>
            <a:endParaRPr lang="en-US" dirty="0"/>
          </a:p>
        </p:txBody>
      </p:sp>
    </p:spTree>
    <p:extLst>
      <p:ext uri="{BB962C8B-B14F-4D97-AF65-F5344CB8AC3E}">
        <p14:creationId xmlns:p14="http://schemas.microsoft.com/office/powerpoint/2010/main" val="19732444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0"/>
          </p:nvPr>
        </p:nvSpPr>
        <p:spPr/>
        <p:txBody>
          <a:bodyPr/>
          <a:lstStyle>
            <a:lvl1pPr>
              <a:defRPr/>
            </a:lvl1pPr>
          </a:lstStyle>
          <a:p>
            <a:fld id="{7DDEBF92-7B0D-429E-AF29-6D68454E9F7E}" type="slidenum">
              <a:rPr lang="en-US"/>
              <a:pPr/>
              <a:t>‹#›</a:t>
            </a:fld>
            <a:endParaRPr lang="en-US" dirty="0"/>
          </a:p>
        </p:txBody>
      </p:sp>
      <p:sp>
        <p:nvSpPr>
          <p:cNvPr id="8" name="Date Placeholder 3"/>
          <p:cNvSpPr>
            <a:spLocks noGrp="1"/>
          </p:cNvSpPr>
          <p:nvPr>
            <p:ph type="dt" sz="half" idx="11"/>
          </p:nvPr>
        </p:nvSpPr>
        <p:spPr/>
        <p:txBody>
          <a:bodyPr/>
          <a:lstStyle>
            <a:lvl1pPr>
              <a:defRPr/>
            </a:lvl1pPr>
          </a:lstStyle>
          <a:p>
            <a:fld id="{D18FA824-C13C-4E08-A328-BADD94FDCECC}" type="datetimeFigureOut">
              <a:rPr lang="en-US"/>
              <a:pPr/>
              <a:t>3/3/2022</a:t>
            </a:fld>
            <a:endParaRPr lang="en-US" dirty="0"/>
          </a:p>
        </p:txBody>
      </p:sp>
      <p:sp>
        <p:nvSpPr>
          <p:cNvPr id="9"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200150" y="2058988"/>
            <a:ext cx="5399088"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pic>
        <p:nvPicPr>
          <p:cNvPr id="5" name="Picture 11" descr="Waves"/>
          <p:cNvPicPr>
            <a:picLocks noChangeAspect="1"/>
          </p:cNvPicPr>
          <p:nvPr/>
        </p:nvPicPr>
        <p:blipFill>
          <a:blip r:embed="rId2" cstate="print"/>
          <a:srcRect/>
          <a:stretch>
            <a:fillRect/>
          </a:stretch>
        </p:blipFill>
        <p:spPr bwMode="auto">
          <a:xfrm>
            <a:off x="6681788" y="2058988"/>
            <a:ext cx="2462212" cy="3886200"/>
          </a:xfrm>
          <a:prstGeom prst="rect">
            <a:avLst/>
          </a:prstGeom>
          <a:noFill/>
          <a:ln w="9525">
            <a:noFill/>
            <a:miter lim="800000"/>
            <a:headEnd/>
            <a:tailEnd/>
          </a:ln>
        </p:spPr>
      </p:pic>
      <p:pic>
        <p:nvPicPr>
          <p:cNvPr id="6" name="Picture 12" descr="Closeup of green plants"/>
          <p:cNvPicPr>
            <a:picLocks noChangeAspect="1"/>
          </p:cNvPicPr>
          <p:nvPr/>
        </p:nvPicPr>
        <p:blipFill>
          <a:blip r:embed="rId3" cstate="print"/>
          <a:srcRect/>
          <a:stretch>
            <a:fillRect/>
          </a:stretch>
        </p:blipFill>
        <p:spPr bwMode="auto">
          <a:xfrm>
            <a:off x="0" y="2058988"/>
            <a:ext cx="1117600" cy="3886200"/>
          </a:xfrm>
          <a:prstGeom prst="rect">
            <a:avLst/>
          </a:prstGeom>
          <a:noFill/>
          <a:ln w="9525">
            <a:noFill/>
            <a:miter lim="800000"/>
            <a:headEnd/>
            <a:tailEnd/>
          </a:ln>
        </p:spPr>
      </p:pic>
      <p:sp>
        <p:nvSpPr>
          <p:cNvPr id="2" name="Title 1"/>
          <p:cNvSpPr>
            <a:spLocks noGrp="1"/>
          </p:cNvSpPr>
          <p:nvPr>
            <p:ph type="title"/>
          </p:nvPr>
        </p:nvSpPr>
        <p:spPr>
          <a:xfrm>
            <a:off x="1313833" y="2263914"/>
            <a:ext cx="5212080" cy="3143393"/>
          </a:xfrm>
        </p:spPr>
        <p:txBody>
          <a:bodyPr/>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9861792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fld id="{8F185069-2482-4ACB-A513-BFEBB373B321}"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7991BAFA-B98A-4A3E-9E15-28F00C5A8DD0}"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39606838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5"/>
          <p:cNvSpPr>
            <a:spLocks noGrp="1"/>
          </p:cNvSpPr>
          <p:nvPr>
            <p:ph type="sldNum" sz="quarter" idx="10"/>
          </p:nvPr>
        </p:nvSpPr>
        <p:spPr/>
        <p:txBody>
          <a:bodyPr/>
          <a:lstStyle>
            <a:lvl1pPr>
              <a:defRPr/>
            </a:lvl1pPr>
          </a:lstStyle>
          <a:p>
            <a:fld id="{0626AFA9-A8A6-4D8F-9B9A-920F01EC5EA5}" type="slidenum">
              <a:rPr lang="en-US"/>
              <a:pPr/>
              <a:t>‹#›</a:t>
            </a:fld>
            <a:endParaRPr lang="en-US" dirty="0"/>
          </a:p>
        </p:txBody>
      </p:sp>
      <p:sp>
        <p:nvSpPr>
          <p:cNvPr id="8" name="Date Placeholder 3"/>
          <p:cNvSpPr>
            <a:spLocks noGrp="1"/>
          </p:cNvSpPr>
          <p:nvPr>
            <p:ph type="dt" sz="half" idx="11"/>
          </p:nvPr>
        </p:nvSpPr>
        <p:spPr/>
        <p:txBody>
          <a:bodyPr/>
          <a:lstStyle>
            <a:lvl1pPr>
              <a:defRPr/>
            </a:lvl1pPr>
          </a:lstStyle>
          <a:p>
            <a:fld id="{A07C9FC4-3244-42A1-ACA9-72D6A958FE84}" type="datetimeFigureOut">
              <a:rPr lang="en-US"/>
              <a:pPr/>
              <a:t>3/3/2022</a:t>
            </a:fld>
            <a:endParaRPr lang="en-US" dirty="0"/>
          </a:p>
        </p:txBody>
      </p:sp>
      <p:sp>
        <p:nvSpPr>
          <p:cNvPr id="9"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62954016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fld id="{6D543CE8-14BA-4B0B-85FA-2FB1BC6B10E5}" type="slidenum">
              <a:rPr lang="en-US"/>
              <a:pPr/>
              <a:t>‹#›</a:t>
            </a:fld>
            <a:endParaRPr lang="en-US" dirty="0"/>
          </a:p>
        </p:txBody>
      </p:sp>
      <p:sp>
        <p:nvSpPr>
          <p:cNvPr id="4" name="Date Placeholder 3"/>
          <p:cNvSpPr>
            <a:spLocks noGrp="1"/>
          </p:cNvSpPr>
          <p:nvPr>
            <p:ph type="dt" sz="half" idx="11"/>
          </p:nvPr>
        </p:nvSpPr>
        <p:spPr/>
        <p:txBody>
          <a:bodyPr/>
          <a:lstStyle>
            <a:lvl1pPr>
              <a:defRPr/>
            </a:lvl1pPr>
          </a:lstStyle>
          <a:p>
            <a:fld id="{BE80C72C-5B49-4EDD-BC69-425726038443}" type="datetimeFigureOut">
              <a:rPr lang="en-US"/>
              <a:pPr/>
              <a:t>3/3/2022</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304822549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6424AC24-B1EF-4C4F-B14A-29A2F52251F1}"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D4FB036B-386C-450A-9FB4-705CBF21F5D1}"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43307576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rPr lang="en-US"/>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71B9D37-0BA8-4F52-BD27-B911B2662D0B}"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851BAE3-CC3C-430B-B23A-05E47D3C29EB}"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23771967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25472EE1-A860-44F2-97F5-FEB8193BFCF1}"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69D8D735-A486-44A9-8DF9-2A6260B2D244}"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84789524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683B2250-4240-4217-9DD9-5779215DD640}"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45DB42EA-D76F-493D-BD2F-57EA08DE45EA}"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40998927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fld id="{E8A9F187-2CEB-4858-8E83-A3234AA6CD8E}" type="slidenum">
              <a:rPr lang="en-US"/>
              <a:pPr/>
              <a:t>‹#›</a:t>
            </a:fld>
            <a:endParaRPr lang="en-US" dirty="0"/>
          </a:p>
        </p:txBody>
      </p:sp>
      <p:sp>
        <p:nvSpPr>
          <p:cNvPr id="5" name="Date Placeholder 3"/>
          <p:cNvSpPr>
            <a:spLocks noGrp="1"/>
          </p:cNvSpPr>
          <p:nvPr>
            <p:ph type="dt" sz="half" idx="11"/>
          </p:nvPr>
        </p:nvSpPr>
        <p:spPr/>
        <p:txBody>
          <a:bodyPr/>
          <a:lstStyle>
            <a:lvl1pPr>
              <a:defRPr/>
            </a:lvl1pPr>
          </a:lstStyle>
          <a:p>
            <a:fld id="{35DF0E9A-C8CB-4EFE-B0FD-2B0820D540C0}" type="datetimeFigureOut">
              <a:rPr lang="en-US"/>
              <a:pPr/>
              <a:t>3/3/2022</a:t>
            </a:fld>
            <a:endParaRPr lang="en-US" dirty="0"/>
          </a:p>
        </p:txBody>
      </p:sp>
      <p:sp>
        <p:nvSpPr>
          <p:cNvPr id="6" name="Footer Placeholder 4"/>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8454748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0A7121B-E4C7-4041-9F32-35D2DAAF45B9}"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EE78D76E-7EA7-4A2D-9752-C71BAC929577}"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AC1128DE-AAE4-4F54-912D-978BD5F89ECE}" type="slidenum">
              <a:rPr lang="en-US"/>
              <a:pPr/>
              <a:t>‹#›</a:t>
            </a:fld>
            <a:endParaRPr lang="en-US" dirty="0"/>
          </a:p>
        </p:txBody>
      </p:sp>
      <p:sp>
        <p:nvSpPr>
          <p:cNvPr id="3" name="Date Placeholder 3"/>
          <p:cNvSpPr>
            <a:spLocks noGrp="1"/>
          </p:cNvSpPr>
          <p:nvPr>
            <p:ph type="dt" sz="half" idx="11"/>
          </p:nvPr>
        </p:nvSpPr>
        <p:spPr/>
        <p:txBody>
          <a:bodyPr/>
          <a:lstStyle>
            <a:lvl1pPr>
              <a:defRPr/>
            </a:lvl1pPr>
          </a:lstStyle>
          <a:p>
            <a:fld id="{35F9EBAD-5C93-4272-91C3-D46900B38D4E}" type="datetimeFigureOut">
              <a:rPr lang="en-US"/>
              <a:pPr/>
              <a:t>3/3/2022</a:t>
            </a:fld>
            <a:endParaRPr lang="en-US" dirty="0"/>
          </a:p>
        </p:txBody>
      </p:sp>
      <p:sp>
        <p:nvSpPr>
          <p:cNvPr id="4"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lstStyle>
            <a:lvl1pPr>
              <a:defRPr sz="3200"/>
            </a:lvl1pPr>
          </a:lstStyle>
          <a:p>
            <a:r>
              <a:rPr lang="en-US"/>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AED3643-098B-4FD2-83AB-93BAF6C7D1ED}"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35A8462C-9193-410B-929B-81BE133BC5C1}"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1A4C2720-C5E8-4AB2-A6D3-E4BB827A4E33}" type="slidenum">
              <a:rPr lang="en-US"/>
              <a:pPr/>
              <a:t>‹#›</a:t>
            </a:fld>
            <a:endParaRPr lang="en-US" dirty="0"/>
          </a:p>
        </p:txBody>
      </p:sp>
      <p:sp>
        <p:nvSpPr>
          <p:cNvPr id="6" name="Date Placeholder 3"/>
          <p:cNvSpPr>
            <a:spLocks noGrp="1"/>
          </p:cNvSpPr>
          <p:nvPr>
            <p:ph type="dt" sz="half" idx="11"/>
          </p:nvPr>
        </p:nvSpPr>
        <p:spPr/>
        <p:txBody>
          <a:bodyPr/>
          <a:lstStyle>
            <a:lvl1pPr>
              <a:defRPr/>
            </a:lvl1pPr>
          </a:lstStyle>
          <a:p>
            <a:fld id="{97424A94-5A02-4145-B94E-17A51A3ACBCF}" type="datetimeFigureOut">
              <a:rPr lang="en-US"/>
              <a:pPr/>
              <a:t>3/3/2022</a:t>
            </a:fld>
            <a:endParaRPr lang="en-US" dirty="0"/>
          </a:p>
        </p:txBody>
      </p:sp>
      <p:sp>
        <p:nvSpPr>
          <p:cNvPr id="7"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12395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sp>
        <p:nvSpPr>
          <p:cNvPr id="11" name="Rectangle 10"/>
          <p:cNvSpPr/>
          <p:nvPr/>
        </p:nvSpPr>
        <p:spPr>
          <a:xfrm>
            <a:off x="1206500" y="6629400"/>
            <a:ext cx="7937500"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687F00"/>
              </a:solidFill>
              <a:ea typeface="ＭＳ Ｐゴシック" pitchFamily="34" charset="-128"/>
              <a:cs typeface="Arial" charset="0"/>
            </a:endParaRPr>
          </a:p>
        </p:txBody>
      </p:sp>
      <p:sp>
        <p:nvSpPr>
          <p:cNvPr id="1028" name="Title Placeholder 1"/>
          <p:cNvSpPr>
            <a:spLocks noGrp="1"/>
          </p:cNvSpPr>
          <p:nvPr>
            <p:ph type="title"/>
          </p:nvPr>
        </p:nvSpPr>
        <p:spPr bwMode="auto">
          <a:xfrm>
            <a:off x="1057275" y="276225"/>
            <a:ext cx="7029450" cy="1182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1057275" y="1565275"/>
            <a:ext cx="7029450" cy="4621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629400"/>
            <a:ext cx="307975"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93109024-1717-41BB-89F4-23961B3195D0}" type="slidenum">
              <a:rPr lang="en-US"/>
              <a:pPr/>
              <a:t>‹#›</a:t>
            </a:fld>
            <a:endParaRPr lang="en-US" dirty="0"/>
          </a:p>
        </p:txBody>
      </p:sp>
      <p:sp>
        <p:nvSpPr>
          <p:cNvPr id="4" name="Date Placeholder 3"/>
          <p:cNvSpPr>
            <a:spLocks noGrp="1"/>
          </p:cNvSpPr>
          <p:nvPr>
            <p:ph type="dt" sz="half" idx="2"/>
          </p:nvPr>
        </p:nvSpPr>
        <p:spPr>
          <a:xfrm>
            <a:off x="323850" y="6629400"/>
            <a:ext cx="749300"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EF531D32-9E01-4656-B974-69A579E39387}" type="datetimeFigureOut">
              <a:rPr lang="en-US"/>
              <a:pPr/>
              <a:t>3/3/2022</a:t>
            </a:fld>
            <a:endParaRPr lang="en-US" dirty="0"/>
          </a:p>
        </p:txBody>
      </p:sp>
      <p:sp>
        <p:nvSpPr>
          <p:cNvPr id="5" name="Footer Placeholder 4"/>
          <p:cNvSpPr>
            <a:spLocks noGrp="1"/>
          </p:cNvSpPr>
          <p:nvPr>
            <p:ph type="ftr" sz="quarter" idx="3"/>
          </p:nvPr>
        </p:nvSpPr>
        <p:spPr>
          <a:xfrm>
            <a:off x="1228725" y="6629400"/>
            <a:ext cx="6858000" cy="2286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687F00"/>
                </a:solidFill>
                <a:latin typeface="Corbel" pitchFamily="34" charset="0"/>
                <a:cs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5007" r:id="rId1"/>
    <p:sldLayoutId id="2147485008" r:id="rId2"/>
    <p:sldLayoutId id="2147485009" r:id="rId3"/>
    <p:sldLayoutId id="2147484983" r:id="rId4"/>
    <p:sldLayoutId id="2147484984" r:id="rId5"/>
    <p:sldLayoutId id="2147484985" r:id="rId6"/>
    <p:sldLayoutId id="2147484986" r:id="rId7"/>
    <p:sldLayoutId id="2147484987" r:id="rId8"/>
    <p:sldLayoutId id="2147484988" r:id="rId9"/>
    <p:sldLayoutId id="2147484989" r:id="rId10"/>
    <p:sldLayoutId id="2147484990" r:id="rId11"/>
  </p:sldLayoutIdLst>
  <p:transition/>
  <p:txStyles>
    <p:titleStyle>
      <a:lvl1pPr algn="l" rtl="0" eaLnBrk="0" fontAlgn="base" hangingPunct="0">
        <a:spcBef>
          <a:spcPct val="0"/>
        </a:spcBef>
        <a:spcAft>
          <a:spcPct val="0"/>
        </a:spcAft>
        <a:defRPr sz="3400" kern="1200">
          <a:solidFill>
            <a:schemeClr val="accent1"/>
          </a:solidFill>
          <a:latin typeface="+mj-lt"/>
          <a:ea typeface="ＭＳ Ｐゴシック" charset="0"/>
          <a:cs typeface="+mj-cs"/>
        </a:defRPr>
      </a:lvl1pPr>
      <a:lvl2pPr algn="l" rtl="0" eaLnBrk="0" fontAlgn="base" hangingPunct="0">
        <a:spcBef>
          <a:spcPct val="0"/>
        </a:spcBef>
        <a:spcAft>
          <a:spcPct val="0"/>
        </a:spcAft>
        <a:defRPr sz="3400">
          <a:solidFill>
            <a:schemeClr val="accent1"/>
          </a:solidFill>
          <a:latin typeface="Corbel" pitchFamily="34" charset="0"/>
          <a:ea typeface="ＭＳ Ｐゴシック" charset="0"/>
        </a:defRPr>
      </a:lvl2pPr>
      <a:lvl3pPr algn="l" rtl="0" eaLnBrk="0" fontAlgn="base" hangingPunct="0">
        <a:spcBef>
          <a:spcPct val="0"/>
        </a:spcBef>
        <a:spcAft>
          <a:spcPct val="0"/>
        </a:spcAft>
        <a:defRPr sz="3400">
          <a:solidFill>
            <a:schemeClr val="accent1"/>
          </a:solidFill>
          <a:latin typeface="Corbel" pitchFamily="34" charset="0"/>
          <a:ea typeface="ＭＳ Ｐゴシック" charset="0"/>
        </a:defRPr>
      </a:lvl3pPr>
      <a:lvl4pPr algn="l" rtl="0" eaLnBrk="0" fontAlgn="base" hangingPunct="0">
        <a:spcBef>
          <a:spcPct val="0"/>
        </a:spcBef>
        <a:spcAft>
          <a:spcPct val="0"/>
        </a:spcAft>
        <a:defRPr sz="3400">
          <a:solidFill>
            <a:schemeClr val="accent1"/>
          </a:solidFill>
          <a:latin typeface="Corbel" pitchFamily="34" charset="0"/>
          <a:ea typeface="ＭＳ Ｐゴシック" charset="0"/>
        </a:defRPr>
      </a:lvl4pPr>
      <a:lvl5pPr algn="l" rtl="0" eaLnBrk="0" fontAlgn="base" hangingPunct="0">
        <a:spcBef>
          <a:spcPct val="0"/>
        </a:spcBef>
        <a:spcAft>
          <a:spcPct val="0"/>
        </a:spcAft>
        <a:defRPr sz="3400">
          <a:solidFill>
            <a:schemeClr val="accent1"/>
          </a:solidFill>
          <a:latin typeface="Corbel" pitchFamily="34" charset="0"/>
          <a:ea typeface="ＭＳ Ｐゴシック" charset="0"/>
        </a:defRPr>
      </a:lvl5pPr>
      <a:lvl6pPr marL="457200" algn="l" rtl="0" fontAlgn="base">
        <a:spcBef>
          <a:spcPct val="0"/>
        </a:spcBef>
        <a:spcAft>
          <a:spcPct val="0"/>
        </a:spcAft>
        <a:defRPr sz="3400">
          <a:solidFill>
            <a:schemeClr val="accent1"/>
          </a:solidFill>
          <a:latin typeface="Corbel" pitchFamily="34" charset="0"/>
        </a:defRPr>
      </a:lvl6pPr>
      <a:lvl7pPr marL="914400" algn="l" rtl="0" fontAlgn="base">
        <a:spcBef>
          <a:spcPct val="0"/>
        </a:spcBef>
        <a:spcAft>
          <a:spcPct val="0"/>
        </a:spcAft>
        <a:defRPr sz="3400">
          <a:solidFill>
            <a:schemeClr val="accent1"/>
          </a:solidFill>
          <a:latin typeface="Corbel" pitchFamily="34" charset="0"/>
        </a:defRPr>
      </a:lvl7pPr>
      <a:lvl8pPr marL="1371600" algn="l" rtl="0" fontAlgn="base">
        <a:spcBef>
          <a:spcPct val="0"/>
        </a:spcBef>
        <a:spcAft>
          <a:spcPct val="0"/>
        </a:spcAft>
        <a:defRPr sz="3400">
          <a:solidFill>
            <a:schemeClr val="accent1"/>
          </a:solidFill>
          <a:latin typeface="Corbel" pitchFamily="34" charset="0"/>
        </a:defRPr>
      </a:lvl8pPr>
      <a:lvl9pPr marL="1828800" algn="l" rtl="0" fontAlgn="base">
        <a:spcBef>
          <a:spcPct val="0"/>
        </a:spcBef>
        <a:spcAft>
          <a:spcPct val="0"/>
        </a:spcAft>
        <a:defRPr sz="3400">
          <a:solidFill>
            <a:schemeClr val="accent1"/>
          </a:solidFill>
          <a:latin typeface="Corbel" pitchFamily="34" charset="0"/>
        </a:defRPr>
      </a:lvl9pPr>
    </p:titleStyle>
    <p:bodyStyle>
      <a:lvl1pPr marL="209550" indent="-209550" algn="l" rtl="0" eaLnBrk="0" fontAlgn="base" hangingPunct="0">
        <a:lnSpc>
          <a:spcPct val="90000"/>
        </a:lnSpc>
        <a:spcBef>
          <a:spcPts val="1100"/>
        </a:spcBef>
        <a:spcAft>
          <a:spcPct val="0"/>
        </a:spcAft>
        <a:buFont typeface="Arial" charset="0"/>
        <a:buChar char="•"/>
        <a:defRPr sz="2200" kern="1200">
          <a:solidFill>
            <a:schemeClr val="tx1"/>
          </a:solidFill>
          <a:latin typeface="+mn-lt"/>
          <a:ea typeface="ＭＳ Ｐゴシック" charset="0"/>
          <a:cs typeface="+mn-cs"/>
        </a:defRPr>
      </a:lvl1pPr>
      <a:lvl2pPr marL="438150" indent="-153988" algn="l" rtl="0" eaLnBrk="0" fontAlgn="base" hangingPunct="0">
        <a:lnSpc>
          <a:spcPct val="90000"/>
        </a:lnSpc>
        <a:spcBef>
          <a:spcPts val="400"/>
        </a:spcBef>
        <a:spcAft>
          <a:spcPct val="0"/>
        </a:spcAft>
        <a:buFont typeface="Arial" charset="0"/>
        <a:buChar char="•"/>
        <a:defRPr sz="2800" kern="1200">
          <a:solidFill>
            <a:schemeClr val="tx1"/>
          </a:solidFill>
          <a:latin typeface="+mn-lt"/>
          <a:ea typeface="ＭＳ Ｐゴシック" charset="0"/>
          <a:cs typeface="+mn-cs"/>
        </a:defRPr>
      </a:lvl2pPr>
      <a:lvl3pPr marL="6762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3pPr>
      <a:lvl4pPr marL="9048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4pPr>
      <a:lvl5pPr marL="11334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12395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sp>
        <p:nvSpPr>
          <p:cNvPr id="11" name="Rectangle 10"/>
          <p:cNvSpPr/>
          <p:nvPr/>
        </p:nvSpPr>
        <p:spPr>
          <a:xfrm>
            <a:off x="1206500" y="6629400"/>
            <a:ext cx="7937500"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687F00"/>
              </a:solidFill>
              <a:ea typeface="ＭＳ Ｐゴシック" pitchFamily="34" charset="-128"/>
              <a:cs typeface="Arial" charset="0"/>
            </a:endParaRPr>
          </a:p>
        </p:txBody>
      </p:sp>
      <p:sp>
        <p:nvSpPr>
          <p:cNvPr id="2052" name="Title Placeholder 1"/>
          <p:cNvSpPr>
            <a:spLocks noGrp="1"/>
          </p:cNvSpPr>
          <p:nvPr>
            <p:ph type="title"/>
          </p:nvPr>
        </p:nvSpPr>
        <p:spPr bwMode="auto">
          <a:xfrm>
            <a:off x="1057275" y="276225"/>
            <a:ext cx="7029450" cy="7143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Strategic Alliances</a:t>
            </a:r>
          </a:p>
        </p:txBody>
      </p:sp>
      <p:sp>
        <p:nvSpPr>
          <p:cNvPr id="2053" name="Text Placeholder 2"/>
          <p:cNvSpPr>
            <a:spLocks noGrp="1"/>
          </p:cNvSpPr>
          <p:nvPr>
            <p:ph type="body" idx="1"/>
          </p:nvPr>
        </p:nvSpPr>
        <p:spPr bwMode="auto">
          <a:xfrm>
            <a:off x="1057275" y="1565275"/>
            <a:ext cx="7029450" cy="4621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Keep America Beautiful – Signed MOU through December 2015, with 3 additional 1 year extensions</a:t>
            </a:r>
          </a:p>
          <a:p>
            <a:pPr lvl="0"/>
            <a:endParaRPr lang="en-US"/>
          </a:p>
        </p:txBody>
      </p:sp>
      <p:sp>
        <p:nvSpPr>
          <p:cNvPr id="6" name="Slide Number Placeholder 5"/>
          <p:cNvSpPr>
            <a:spLocks noGrp="1"/>
          </p:cNvSpPr>
          <p:nvPr>
            <p:ph type="sldNum" sz="quarter" idx="4"/>
          </p:nvPr>
        </p:nvSpPr>
        <p:spPr>
          <a:xfrm>
            <a:off x="0" y="6629400"/>
            <a:ext cx="307975"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05DF25DB-D3C6-41A9-BC91-23F144A5AF47}" type="slidenum">
              <a:rPr lang="en-US"/>
              <a:pPr/>
              <a:t>‹#›</a:t>
            </a:fld>
            <a:endParaRPr lang="en-US" dirty="0"/>
          </a:p>
        </p:txBody>
      </p:sp>
      <p:sp>
        <p:nvSpPr>
          <p:cNvPr id="4" name="Date Placeholder 3"/>
          <p:cNvSpPr>
            <a:spLocks noGrp="1"/>
          </p:cNvSpPr>
          <p:nvPr>
            <p:ph type="dt" sz="half" idx="2"/>
          </p:nvPr>
        </p:nvSpPr>
        <p:spPr>
          <a:xfrm>
            <a:off x="323850" y="6629400"/>
            <a:ext cx="749300"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401F6153-F197-403A-8C0E-85D1F62F6E83}" type="datetimeFigureOut">
              <a:rPr lang="en-US"/>
              <a:pPr/>
              <a:t>3/3/2022</a:t>
            </a:fld>
            <a:endParaRPr lang="en-US" dirty="0"/>
          </a:p>
        </p:txBody>
      </p:sp>
      <p:sp>
        <p:nvSpPr>
          <p:cNvPr id="5" name="Footer Placeholder 4"/>
          <p:cNvSpPr>
            <a:spLocks noGrp="1"/>
          </p:cNvSpPr>
          <p:nvPr>
            <p:ph type="ftr" sz="quarter" idx="3"/>
          </p:nvPr>
        </p:nvSpPr>
        <p:spPr>
          <a:xfrm>
            <a:off x="1228725" y="6629400"/>
            <a:ext cx="6858000" cy="2286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687F00"/>
                </a:solidFill>
                <a:latin typeface="Corbel" pitchFamily="34" charset="0"/>
                <a:cs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4991" r:id="rId5"/>
    <p:sldLayoutId id="2147484992" r:id="rId6"/>
    <p:sldLayoutId id="2147484993" r:id="rId7"/>
    <p:sldLayoutId id="2147484994" r:id="rId8"/>
    <p:sldLayoutId id="2147484995" r:id="rId9"/>
    <p:sldLayoutId id="2147484996" r:id="rId10"/>
    <p:sldLayoutId id="2147484997" r:id="rId11"/>
    <p:sldLayoutId id="2147484998" r:id="rId12"/>
  </p:sldLayoutIdLst>
  <p:transition/>
  <p:txStyles>
    <p:titleStyle>
      <a:lvl1pPr algn="ctr" rtl="0" eaLnBrk="0" fontAlgn="base" hangingPunct="0">
        <a:spcBef>
          <a:spcPct val="0"/>
        </a:spcBef>
        <a:spcAft>
          <a:spcPct val="0"/>
        </a:spcAft>
        <a:defRPr sz="3400" b="1" kern="1200">
          <a:solidFill>
            <a:schemeClr val="accent1"/>
          </a:solidFill>
          <a:latin typeface="+mj-lt"/>
          <a:ea typeface="ＭＳ Ｐゴシック" charset="0"/>
          <a:cs typeface="+mj-cs"/>
        </a:defRPr>
      </a:lvl1pPr>
      <a:lvl2pPr algn="ctr" rtl="0" eaLnBrk="0" fontAlgn="base" hangingPunct="0">
        <a:spcBef>
          <a:spcPct val="0"/>
        </a:spcBef>
        <a:spcAft>
          <a:spcPct val="0"/>
        </a:spcAft>
        <a:defRPr sz="3400" b="1">
          <a:solidFill>
            <a:schemeClr val="accent1"/>
          </a:solidFill>
          <a:latin typeface="Corbel" pitchFamily="34" charset="0"/>
          <a:ea typeface="ＭＳ Ｐゴシック" charset="0"/>
        </a:defRPr>
      </a:lvl2pPr>
      <a:lvl3pPr algn="ctr" rtl="0" eaLnBrk="0" fontAlgn="base" hangingPunct="0">
        <a:spcBef>
          <a:spcPct val="0"/>
        </a:spcBef>
        <a:spcAft>
          <a:spcPct val="0"/>
        </a:spcAft>
        <a:defRPr sz="3400" b="1">
          <a:solidFill>
            <a:schemeClr val="accent1"/>
          </a:solidFill>
          <a:latin typeface="Corbel" pitchFamily="34" charset="0"/>
          <a:ea typeface="ＭＳ Ｐゴシック" charset="0"/>
        </a:defRPr>
      </a:lvl3pPr>
      <a:lvl4pPr algn="ctr" rtl="0" eaLnBrk="0" fontAlgn="base" hangingPunct="0">
        <a:spcBef>
          <a:spcPct val="0"/>
        </a:spcBef>
        <a:spcAft>
          <a:spcPct val="0"/>
        </a:spcAft>
        <a:defRPr sz="3400" b="1">
          <a:solidFill>
            <a:schemeClr val="accent1"/>
          </a:solidFill>
          <a:latin typeface="Corbel" pitchFamily="34" charset="0"/>
          <a:ea typeface="ＭＳ Ｐゴシック" charset="0"/>
        </a:defRPr>
      </a:lvl4pPr>
      <a:lvl5pPr algn="ctr" rtl="0" eaLnBrk="0" fontAlgn="base" hangingPunct="0">
        <a:spcBef>
          <a:spcPct val="0"/>
        </a:spcBef>
        <a:spcAft>
          <a:spcPct val="0"/>
        </a:spcAft>
        <a:defRPr sz="3400" b="1">
          <a:solidFill>
            <a:schemeClr val="accent1"/>
          </a:solidFill>
          <a:latin typeface="Corbel" pitchFamily="34" charset="0"/>
          <a:ea typeface="ＭＳ Ｐゴシック" charset="0"/>
        </a:defRPr>
      </a:lvl5pPr>
      <a:lvl6pPr marL="457200" algn="l" rtl="0" fontAlgn="base">
        <a:spcBef>
          <a:spcPct val="0"/>
        </a:spcBef>
        <a:spcAft>
          <a:spcPct val="0"/>
        </a:spcAft>
        <a:defRPr sz="3400">
          <a:solidFill>
            <a:schemeClr val="accent1"/>
          </a:solidFill>
          <a:latin typeface="Corbel" pitchFamily="34" charset="0"/>
        </a:defRPr>
      </a:lvl6pPr>
      <a:lvl7pPr marL="914400" algn="l" rtl="0" fontAlgn="base">
        <a:spcBef>
          <a:spcPct val="0"/>
        </a:spcBef>
        <a:spcAft>
          <a:spcPct val="0"/>
        </a:spcAft>
        <a:defRPr sz="3400">
          <a:solidFill>
            <a:schemeClr val="accent1"/>
          </a:solidFill>
          <a:latin typeface="Corbel" pitchFamily="34" charset="0"/>
        </a:defRPr>
      </a:lvl7pPr>
      <a:lvl8pPr marL="1371600" algn="l" rtl="0" fontAlgn="base">
        <a:spcBef>
          <a:spcPct val="0"/>
        </a:spcBef>
        <a:spcAft>
          <a:spcPct val="0"/>
        </a:spcAft>
        <a:defRPr sz="3400">
          <a:solidFill>
            <a:schemeClr val="accent1"/>
          </a:solidFill>
          <a:latin typeface="Corbel" pitchFamily="34" charset="0"/>
        </a:defRPr>
      </a:lvl8pPr>
      <a:lvl9pPr marL="1828800" algn="l" rtl="0" fontAlgn="base">
        <a:spcBef>
          <a:spcPct val="0"/>
        </a:spcBef>
        <a:spcAft>
          <a:spcPct val="0"/>
        </a:spcAft>
        <a:defRPr sz="3400">
          <a:solidFill>
            <a:schemeClr val="accent1"/>
          </a:solidFill>
          <a:latin typeface="Corbel" pitchFamily="34" charset="0"/>
        </a:defRPr>
      </a:lvl9pPr>
    </p:titleStyle>
    <p:bodyStyle>
      <a:lvl1pPr marL="209550" indent="-209550" algn="l" rtl="0" eaLnBrk="0" fontAlgn="base" hangingPunct="0">
        <a:lnSpc>
          <a:spcPct val="90000"/>
        </a:lnSpc>
        <a:spcBef>
          <a:spcPts val="1100"/>
        </a:spcBef>
        <a:spcAft>
          <a:spcPct val="0"/>
        </a:spcAft>
        <a:buFont typeface="Arial" charset="0"/>
        <a:buChar char="•"/>
        <a:defRPr sz="2800" kern="1200">
          <a:solidFill>
            <a:schemeClr val="tx1"/>
          </a:solidFill>
          <a:latin typeface="+mn-lt"/>
          <a:ea typeface="ＭＳ Ｐゴシック" charset="0"/>
          <a:cs typeface="+mn-cs"/>
        </a:defRPr>
      </a:lvl1pPr>
      <a:lvl2pPr marL="438150" indent="-153988" algn="l" rtl="0" eaLnBrk="0" fontAlgn="base" hangingPunct="0">
        <a:lnSpc>
          <a:spcPct val="90000"/>
        </a:lnSpc>
        <a:spcBef>
          <a:spcPts val="400"/>
        </a:spcBef>
        <a:spcAft>
          <a:spcPct val="0"/>
        </a:spcAft>
        <a:buFont typeface="Arial" charset="0"/>
        <a:buChar char="•"/>
        <a:defRPr sz="2800" kern="1200">
          <a:solidFill>
            <a:schemeClr val="tx1"/>
          </a:solidFill>
          <a:latin typeface="+mn-lt"/>
          <a:ea typeface="ＭＳ Ｐゴシック" charset="0"/>
          <a:cs typeface="+mn-cs"/>
        </a:defRPr>
      </a:lvl2pPr>
      <a:lvl3pPr marL="6762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3pPr>
      <a:lvl4pPr marL="9048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4pPr>
      <a:lvl5pPr marL="11334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12395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sp>
        <p:nvSpPr>
          <p:cNvPr id="11" name="Rectangle 10"/>
          <p:cNvSpPr/>
          <p:nvPr/>
        </p:nvSpPr>
        <p:spPr>
          <a:xfrm>
            <a:off x="1206500" y="6629400"/>
            <a:ext cx="7937500"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687F00"/>
              </a:solidFill>
              <a:ea typeface="ＭＳ Ｐゴシック" pitchFamily="34" charset="-128"/>
              <a:cs typeface="Arial" charset="0"/>
            </a:endParaRPr>
          </a:p>
        </p:txBody>
      </p:sp>
      <p:sp>
        <p:nvSpPr>
          <p:cNvPr id="3076" name="Title Placeholder 1"/>
          <p:cNvSpPr>
            <a:spLocks noGrp="1"/>
          </p:cNvSpPr>
          <p:nvPr>
            <p:ph type="title"/>
          </p:nvPr>
        </p:nvSpPr>
        <p:spPr bwMode="auto">
          <a:xfrm>
            <a:off x="1057275" y="276225"/>
            <a:ext cx="7029450" cy="7143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Strategic Alliances</a:t>
            </a:r>
          </a:p>
        </p:txBody>
      </p:sp>
      <p:sp>
        <p:nvSpPr>
          <p:cNvPr id="3077" name="Text Placeholder 2"/>
          <p:cNvSpPr>
            <a:spLocks noGrp="1"/>
          </p:cNvSpPr>
          <p:nvPr>
            <p:ph type="body" idx="1"/>
          </p:nvPr>
        </p:nvSpPr>
        <p:spPr bwMode="auto">
          <a:xfrm>
            <a:off x="1057275" y="1565275"/>
            <a:ext cx="7029450" cy="4621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Keep America Beautiful – Signed MOU through December 2015, with 3 additional 1 year extensions</a:t>
            </a:r>
          </a:p>
          <a:p>
            <a:pPr lvl="0"/>
            <a:endParaRPr lang="en-US"/>
          </a:p>
        </p:txBody>
      </p:sp>
      <p:sp>
        <p:nvSpPr>
          <p:cNvPr id="6" name="Slide Number Placeholder 5"/>
          <p:cNvSpPr>
            <a:spLocks noGrp="1"/>
          </p:cNvSpPr>
          <p:nvPr>
            <p:ph type="sldNum" sz="quarter" idx="4"/>
          </p:nvPr>
        </p:nvSpPr>
        <p:spPr>
          <a:xfrm>
            <a:off x="0" y="6629400"/>
            <a:ext cx="307975"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0DE75362-7FB6-43D3-806C-44C9BE78E03F}" type="slidenum">
              <a:rPr lang="en-US"/>
              <a:pPr/>
              <a:t>‹#›</a:t>
            </a:fld>
            <a:endParaRPr lang="en-US" dirty="0"/>
          </a:p>
        </p:txBody>
      </p:sp>
      <p:sp>
        <p:nvSpPr>
          <p:cNvPr id="4" name="Date Placeholder 3"/>
          <p:cNvSpPr>
            <a:spLocks noGrp="1"/>
          </p:cNvSpPr>
          <p:nvPr>
            <p:ph type="dt" sz="half" idx="2"/>
          </p:nvPr>
        </p:nvSpPr>
        <p:spPr>
          <a:xfrm>
            <a:off x="323850" y="6629400"/>
            <a:ext cx="749300"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CEE87215-9425-406E-A41D-9ED4C127CB77}" type="datetimeFigureOut">
              <a:rPr lang="en-US"/>
              <a:pPr/>
              <a:t>3/3/2022</a:t>
            </a:fld>
            <a:endParaRPr lang="en-US" dirty="0"/>
          </a:p>
        </p:txBody>
      </p:sp>
      <p:sp>
        <p:nvSpPr>
          <p:cNvPr id="5" name="Footer Placeholder 4"/>
          <p:cNvSpPr>
            <a:spLocks noGrp="1"/>
          </p:cNvSpPr>
          <p:nvPr>
            <p:ph type="ftr" sz="quarter" idx="3"/>
          </p:nvPr>
        </p:nvSpPr>
        <p:spPr>
          <a:xfrm>
            <a:off x="1228725" y="6629400"/>
            <a:ext cx="6858000" cy="2286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687F00"/>
                </a:solidFill>
                <a:latin typeface="Corbel" pitchFamily="34" charset="0"/>
                <a:cs typeface="Arial"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4999" r:id="rId5"/>
    <p:sldLayoutId id="2147485000" r:id="rId6"/>
    <p:sldLayoutId id="2147485001" r:id="rId7"/>
    <p:sldLayoutId id="2147485002" r:id="rId8"/>
    <p:sldLayoutId id="2147485003" r:id="rId9"/>
    <p:sldLayoutId id="2147485004" r:id="rId10"/>
    <p:sldLayoutId id="2147485005" r:id="rId11"/>
    <p:sldLayoutId id="2147485006" r:id="rId12"/>
  </p:sldLayoutIdLst>
  <p:transition/>
  <p:txStyles>
    <p:titleStyle>
      <a:lvl1pPr algn="ctr" rtl="0" eaLnBrk="0" fontAlgn="base" hangingPunct="0">
        <a:spcBef>
          <a:spcPct val="0"/>
        </a:spcBef>
        <a:spcAft>
          <a:spcPct val="0"/>
        </a:spcAft>
        <a:defRPr sz="3400" b="1" kern="1200">
          <a:solidFill>
            <a:schemeClr val="accent1"/>
          </a:solidFill>
          <a:latin typeface="+mj-lt"/>
          <a:ea typeface="ＭＳ Ｐゴシック" charset="0"/>
          <a:cs typeface="+mj-cs"/>
        </a:defRPr>
      </a:lvl1pPr>
      <a:lvl2pPr algn="ctr" rtl="0" eaLnBrk="0" fontAlgn="base" hangingPunct="0">
        <a:spcBef>
          <a:spcPct val="0"/>
        </a:spcBef>
        <a:spcAft>
          <a:spcPct val="0"/>
        </a:spcAft>
        <a:defRPr sz="3400" b="1">
          <a:solidFill>
            <a:schemeClr val="accent1"/>
          </a:solidFill>
          <a:latin typeface="Corbel" pitchFamily="34" charset="0"/>
          <a:ea typeface="ＭＳ Ｐゴシック" charset="0"/>
        </a:defRPr>
      </a:lvl2pPr>
      <a:lvl3pPr algn="ctr" rtl="0" eaLnBrk="0" fontAlgn="base" hangingPunct="0">
        <a:spcBef>
          <a:spcPct val="0"/>
        </a:spcBef>
        <a:spcAft>
          <a:spcPct val="0"/>
        </a:spcAft>
        <a:defRPr sz="3400" b="1">
          <a:solidFill>
            <a:schemeClr val="accent1"/>
          </a:solidFill>
          <a:latin typeface="Corbel" pitchFamily="34" charset="0"/>
          <a:ea typeface="ＭＳ Ｐゴシック" charset="0"/>
        </a:defRPr>
      </a:lvl3pPr>
      <a:lvl4pPr algn="ctr" rtl="0" eaLnBrk="0" fontAlgn="base" hangingPunct="0">
        <a:spcBef>
          <a:spcPct val="0"/>
        </a:spcBef>
        <a:spcAft>
          <a:spcPct val="0"/>
        </a:spcAft>
        <a:defRPr sz="3400" b="1">
          <a:solidFill>
            <a:schemeClr val="accent1"/>
          </a:solidFill>
          <a:latin typeface="Corbel" pitchFamily="34" charset="0"/>
          <a:ea typeface="ＭＳ Ｐゴシック" charset="0"/>
        </a:defRPr>
      </a:lvl4pPr>
      <a:lvl5pPr algn="ctr" rtl="0" eaLnBrk="0" fontAlgn="base" hangingPunct="0">
        <a:spcBef>
          <a:spcPct val="0"/>
        </a:spcBef>
        <a:spcAft>
          <a:spcPct val="0"/>
        </a:spcAft>
        <a:defRPr sz="3400" b="1">
          <a:solidFill>
            <a:schemeClr val="accent1"/>
          </a:solidFill>
          <a:latin typeface="Corbel" pitchFamily="34" charset="0"/>
          <a:ea typeface="ＭＳ Ｐゴシック" charset="0"/>
        </a:defRPr>
      </a:lvl5pPr>
      <a:lvl6pPr marL="457200" algn="l" rtl="0" fontAlgn="base">
        <a:spcBef>
          <a:spcPct val="0"/>
        </a:spcBef>
        <a:spcAft>
          <a:spcPct val="0"/>
        </a:spcAft>
        <a:defRPr sz="3400">
          <a:solidFill>
            <a:schemeClr val="accent1"/>
          </a:solidFill>
          <a:latin typeface="Corbel" pitchFamily="34" charset="0"/>
        </a:defRPr>
      </a:lvl6pPr>
      <a:lvl7pPr marL="914400" algn="l" rtl="0" fontAlgn="base">
        <a:spcBef>
          <a:spcPct val="0"/>
        </a:spcBef>
        <a:spcAft>
          <a:spcPct val="0"/>
        </a:spcAft>
        <a:defRPr sz="3400">
          <a:solidFill>
            <a:schemeClr val="accent1"/>
          </a:solidFill>
          <a:latin typeface="Corbel" pitchFamily="34" charset="0"/>
        </a:defRPr>
      </a:lvl7pPr>
      <a:lvl8pPr marL="1371600" algn="l" rtl="0" fontAlgn="base">
        <a:spcBef>
          <a:spcPct val="0"/>
        </a:spcBef>
        <a:spcAft>
          <a:spcPct val="0"/>
        </a:spcAft>
        <a:defRPr sz="3400">
          <a:solidFill>
            <a:schemeClr val="accent1"/>
          </a:solidFill>
          <a:latin typeface="Corbel" pitchFamily="34" charset="0"/>
        </a:defRPr>
      </a:lvl8pPr>
      <a:lvl9pPr marL="1828800" algn="l" rtl="0" fontAlgn="base">
        <a:spcBef>
          <a:spcPct val="0"/>
        </a:spcBef>
        <a:spcAft>
          <a:spcPct val="0"/>
        </a:spcAft>
        <a:defRPr sz="3400">
          <a:solidFill>
            <a:schemeClr val="accent1"/>
          </a:solidFill>
          <a:latin typeface="Corbel" pitchFamily="34" charset="0"/>
        </a:defRPr>
      </a:lvl9pPr>
    </p:titleStyle>
    <p:bodyStyle>
      <a:lvl1pPr marL="209550" indent="-209550" algn="l" rtl="0" eaLnBrk="0" fontAlgn="base" hangingPunct="0">
        <a:lnSpc>
          <a:spcPct val="90000"/>
        </a:lnSpc>
        <a:spcBef>
          <a:spcPts val="1100"/>
        </a:spcBef>
        <a:spcAft>
          <a:spcPct val="0"/>
        </a:spcAft>
        <a:buFont typeface="Arial" charset="0"/>
        <a:buChar char="•"/>
        <a:defRPr sz="2800" kern="1200">
          <a:solidFill>
            <a:schemeClr val="tx1"/>
          </a:solidFill>
          <a:latin typeface="+mn-lt"/>
          <a:ea typeface="ＭＳ Ｐゴシック" charset="0"/>
          <a:cs typeface="+mn-cs"/>
        </a:defRPr>
      </a:lvl1pPr>
      <a:lvl2pPr marL="438150" indent="-153988" algn="l" rtl="0" eaLnBrk="0" fontAlgn="base" hangingPunct="0">
        <a:lnSpc>
          <a:spcPct val="90000"/>
        </a:lnSpc>
        <a:spcBef>
          <a:spcPts val="400"/>
        </a:spcBef>
        <a:spcAft>
          <a:spcPct val="0"/>
        </a:spcAft>
        <a:buFont typeface="Arial" charset="0"/>
        <a:buChar char="•"/>
        <a:defRPr sz="2800" kern="1200">
          <a:solidFill>
            <a:schemeClr val="tx1"/>
          </a:solidFill>
          <a:latin typeface="+mn-lt"/>
          <a:ea typeface="ＭＳ Ｐゴシック" charset="0"/>
          <a:cs typeface="+mn-cs"/>
        </a:defRPr>
      </a:lvl2pPr>
      <a:lvl3pPr marL="6762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3pPr>
      <a:lvl4pPr marL="9048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4pPr>
      <a:lvl5pPr marL="11334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12395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sp>
        <p:nvSpPr>
          <p:cNvPr id="11" name="Rectangle 10"/>
          <p:cNvSpPr/>
          <p:nvPr/>
        </p:nvSpPr>
        <p:spPr>
          <a:xfrm>
            <a:off x="1206500" y="6629400"/>
            <a:ext cx="7937500"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687F00"/>
              </a:solidFill>
              <a:ea typeface="ＭＳ Ｐゴシック" pitchFamily="34" charset="-128"/>
              <a:cs typeface="Arial" charset="0"/>
            </a:endParaRPr>
          </a:p>
        </p:txBody>
      </p:sp>
      <p:sp>
        <p:nvSpPr>
          <p:cNvPr id="1028" name="Title Placeholder 1"/>
          <p:cNvSpPr>
            <a:spLocks noGrp="1"/>
          </p:cNvSpPr>
          <p:nvPr>
            <p:ph type="title"/>
          </p:nvPr>
        </p:nvSpPr>
        <p:spPr bwMode="auto">
          <a:xfrm>
            <a:off x="1057275" y="276225"/>
            <a:ext cx="7029450" cy="1182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1057275" y="1565275"/>
            <a:ext cx="7029450" cy="4621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629400"/>
            <a:ext cx="307975"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93109024-1717-41BB-89F4-23961B3195D0}" type="slidenum">
              <a:rPr lang="en-US"/>
              <a:pPr/>
              <a:t>‹#›</a:t>
            </a:fld>
            <a:endParaRPr lang="en-US" dirty="0"/>
          </a:p>
        </p:txBody>
      </p:sp>
      <p:sp>
        <p:nvSpPr>
          <p:cNvPr id="4" name="Date Placeholder 3"/>
          <p:cNvSpPr>
            <a:spLocks noGrp="1"/>
          </p:cNvSpPr>
          <p:nvPr>
            <p:ph type="dt" sz="half" idx="2"/>
          </p:nvPr>
        </p:nvSpPr>
        <p:spPr>
          <a:xfrm>
            <a:off x="323850" y="6629400"/>
            <a:ext cx="749300"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EF531D32-9E01-4656-B974-69A579E39387}" type="datetimeFigureOut">
              <a:rPr lang="en-US"/>
              <a:pPr/>
              <a:t>3/3/2022</a:t>
            </a:fld>
            <a:endParaRPr lang="en-US" dirty="0"/>
          </a:p>
        </p:txBody>
      </p:sp>
      <p:sp>
        <p:nvSpPr>
          <p:cNvPr id="5" name="Footer Placeholder 4"/>
          <p:cNvSpPr>
            <a:spLocks noGrp="1"/>
          </p:cNvSpPr>
          <p:nvPr>
            <p:ph type="ftr" sz="quarter" idx="3"/>
          </p:nvPr>
        </p:nvSpPr>
        <p:spPr>
          <a:xfrm>
            <a:off x="1228725" y="6629400"/>
            <a:ext cx="6858000" cy="2286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687F00"/>
                </a:solidFill>
                <a:latin typeface="Corbel" pitchFamily="34" charset="0"/>
                <a:cs typeface="Arial" charset="0"/>
              </a:defRPr>
            </a:lvl1pPr>
          </a:lstStyle>
          <a:p>
            <a:endParaRPr lang="en-US" dirty="0"/>
          </a:p>
        </p:txBody>
      </p:sp>
    </p:spTree>
    <p:extLst>
      <p:ext uri="{BB962C8B-B14F-4D97-AF65-F5344CB8AC3E}">
        <p14:creationId xmlns:p14="http://schemas.microsoft.com/office/powerpoint/2010/main" val="3887376761"/>
      </p:ext>
    </p:extLst>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Lst>
  <p:transition/>
  <p:txStyles>
    <p:titleStyle>
      <a:lvl1pPr algn="l" rtl="0" eaLnBrk="1" fontAlgn="base" hangingPunct="1">
        <a:spcBef>
          <a:spcPct val="0"/>
        </a:spcBef>
        <a:spcAft>
          <a:spcPct val="0"/>
        </a:spcAft>
        <a:defRPr sz="3400" kern="1200">
          <a:solidFill>
            <a:schemeClr val="accent1"/>
          </a:solidFill>
          <a:latin typeface="+mj-lt"/>
          <a:ea typeface="ＭＳ Ｐゴシック" charset="0"/>
          <a:cs typeface="+mj-cs"/>
        </a:defRPr>
      </a:lvl1pPr>
      <a:lvl2pPr algn="l" rtl="0" eaLnBrk="1" fontAlgn="base" hangingPunct="1">
        <a:spcBef>
          <a:spcPct val="0"/>
        </a:spcBef>
        <a:spcAft>
          <a:spcPct val="0"/>
        </a:spcAft>
        <a:defRPr sz="3400">
          <a:solidFill>
            <a:schemeClr val="accent1"/>
          </a:solidFill>
          <a:latin typeface="Corbel" pitchFamily="34" charset="0"/>
          <a:ea typeface="ＭＳ Ｐゴシック" charset="0"/>
        </a:defRPr>
      </a:lvl2pPr>
      <a:lvl3pPr algn="l" rtl="0" eaLnBrk="1" fontAlgn="base" hangingPunct="1">
        <a:spcBef>
          <a:spcPct val="0"/>
        </a:spcBef>
        <a:spcAft>
          <a:spcPct val="0"/>
        </a:spcAft>
        <a:defRPr sz="3400">
          <a:solidFill>
            <a:schemeClr val="accent1"/>
          </a:solidFill>
          <a:latin typeface="Corbel" pitchFamily="34" charset="0"/>
          <a:ea typeface="ＭＳ Ｐゴシック" charset="0"/>
        </a:defRPr>
      </a:lvl3pPr>
      <a:lvl4pPr algn="l" rtl="0" eaLnBrk="1" fontAlgn="base" hangingPunct="1">
        <a:spcBef>
          <a:spcPct val="0"/>
        </a:spcBef>
        <a:spcAft>
          <a:spcPct val="0"/>
        </a:spcAft>
        <a:defRPr sz="3400">
          <a:solidFill>
            <a:schemeClr val="accent1"/>
          </a:solidFill>
          <a:latin typeface="Corbel" pitchFamily="34" charset="0"/>
          <a:ea typeface="ＭＳ Ｐゴシック" charset="0"/>
        </a:defRPr>
      </a:lvl4pPr>
      <a:lvl5pPr algn="l" rtl="0" eaLnBrk="1" fontAlgn="base" hangingPunct="1">
        <a:spcBef>
          <a:spcPct val="0"/>
        </a:spcBef>
        <a:spcAft>
          <a:spcPct val="0"/>
        </a:spcAft>
        <a:defRPr sz="3400">
          <a:solidFill>
            <a:schemeClr val="accent1"/>
          </a:solidFill>
          <a:latin typeface="Corbel" pitchFamily="34" charset="0"/>
          <a:ea typeface="ＭＳ Ｐゴシック" charset="0"/>
        </a:defRPr>
      </a:lvl5pPr>
      <a:lvl6pPr marL="457200" algn="l" rtl="0" eaLnBrk="1" fontAlgn="base" hangingPunct="1">
        <a:spcBef>
          <a:spcPct val="0"/>
        </a:spcBef>
        <a:spcAft>
          <a:spcPct val="0"/>
        </a:spcAft>
        <a:defRPr sz="3400">
          <a:solidFill>
            <a:schemeClr val="accent1"/>
          </a:solidFill>
          <a:latin typeface="Corbel" pitchFamily="34" charset="0"/>
        </a:defRPr>
      </a:lvl6pPr>
      <a:lvl7pPr marL="914400" algn="l" rtl="0" eaLnBrk="1" fontAlgn="base" hangingPunct="1">
        <a:spcBef>
          <a:spcPct val="0"/>
        </a:spcBef>
        <a:spcAft>
          <a:spcPct val="0"/>
        </a:spcAft>
        <a:defRPr sz="3400">
          <a:solidFill>
            <a:schemeClr val="accent1"/>
          </a:solidFill>
          <a:latin typeface="Corbel" pitchFamily="34" charset="0"/>
        </a:defRPr>
      </a:lvl7pPr>
      <a:lvl8pPr marL="1371600" algn="l" rtl="0" eaLnBrk="1" fontAlgn="base" hangingPunct="1">
        <a:spcBef>
          <a:spcPct val="0"/>
        </a:spcBef>
        <a:spcAft>
          <a:spcPct val="0"/>
        </a:spcAft>
        <a:defRPr sz="3400">
          <a:solidFill>
            <a:schemeClr val="accent1"/>
          </a:solidFill>
          <a:latin typeface="Corbel" pitchFamily="34" charset="0"/>
        </a:defRPr>
      </a:lvl8pPr>
      <a:lvl9pPr marL="1828800" algn="l" rtl="0" eaLnBrk="1" fontAlgn="base" hangingPunct="1">
        <a:spcBef>
          <a:spcPct val="0"/>
        </a:spcBef>
        <a:spcAft>
          <a:spcPct val="0"/>
        </a:spcAft>
        <a:defRPr sz="3400">
          <a:solidFill>
            <a:schemeClr val="accent1"/>
          </a:solidFill>
          <a:latin typeface="Corbel" pitchFamily="34" charset="0"/>
        </a:defRPr>
      </a:lvl9pPr>
    </p:titleStyle>
    <p:bodyStyle>
      <a:lvl1pPr marL="209550" indent="-209550" algn="l" rtl="0" eaLnBrk="1" fontAlgn="base" hangingPunct="1">
        <a:lnSpc>
          <a:spcPct val="90000"/>
        </a:lnSpc>
        <a:spcBef>
          <a:spcPts val="1100"/>
        </a:spcBef>
        <a:spcAft>
          <a:spcPct val="0"/>
        </a:spcAft>
        <a:buFont typeface="Arial" charset="0"/>
        <a:buChar char="•"/>
        <a:defRPr sz="2200" kern="1200">
          <a:solidFill>
            <a:schemeClr val="tx1"/>
          </a:solidFill>
          <a:latin typeface="+mn-lt"/>
          <a:ea typeface="ＭＳ Ｐゴシック" charset="0"/>
          <a:cs typeface="+mn-cs"/>
        </a:defRPr>
      </a:lvl1pPr>
      <a:lvl2pPr marL="438150" indent="-153988" algn="l" rtl="0" eaLnBrk="1" fontAlgn="base" hangingPunct="1">
        <a:lnSpc>
          <a:spcPct val="90000"/>
        </a:lnSpc>
        <a:spcBef>
          <a:spcPts val="400"/>
        </a:spcBef>
        <a:spcAft>
          <a:spcPct val="0"/>
        </a:spcAft>
        <a:buFont typeface="Arial" charset="0"/>
        <a:buChar char="•"/>
        <a:defRPr sz="2800" kern="1200">
          <a:solidFill>
            <a:schemeClr val="tx1"/>
          </a:solidFill>
          <a:latin typeface="+mn-lt"/>
          <a:ea typeface="ＭＳ Ｐゴシック" charset="0"/>
          <a:cs typeface="+mn-cs"/>
        </a:defRPr>
      </a:lvl2pPr>
      <a:lvl3pPr marL="6762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3pPr>
      <a:lvl4pPr marL="9048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4pPr>
      <a:lvl5pPr marL="11334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12395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34" charset="-128"/>
              <a:cs typeface="Arial" charset="0"/>
            </a:endParaRPr>
          </a:p>
        </p:txBody>
      </p:sp>
      <p:sp>
        <p:nvSpPr>
          <p:cNvPr id="11" name="Rectangle 10"/>
          <p:cNvSpPr/>
          <p:nvPr/>
        </p:nvSpPr>
        <p:spPr>
          <a:xfrm>
            <a:off x="1206500" y="6629400"/>
            <a:ext cx="7937500"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687F00"/>
              </a:solidFill>
              <a:ea typeface="ＭＳ Ｐゴシック" pitchFamily="34" charset="-128"/>
              <a:cs typeface="Arial" charset="0"/>
            </a:endParaRPr>
          </a:p>
        </p:txBody>
      </p:sp>
      <p:sp>
        <p:nvSpPr>
          <p:cNvPr id="2052" name="Title Placeholder 1"/>
          <p:cNvSpPr>
            <a:spLocks noGrp="1"/>
          </p:cNvSpPr>
          <p:nvPr>
            <p:ph type="title"/>
          </p:nvPr>
        </p:nvSpPr>
        <p:spPr bwMode="auto">
          <a:xfrm>
            <a:off x="1057275" y="276225"/>
            <a:ext cx="7029450" cy="7143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Strategic Alliances</a:t>
            </a:r>
          </a:p>
        </p:txBody>
      </p:sp>
      <p:sp>
        <p:nvSpPr>
          <p:cNvPr id="2053" name="Text Placeholder 2"/>
          <p:cNvSpPr>
            <a:spLocks noGrp="1"/>
          </p:cNvSpPr>
          <p:nvPr>
            <p:ph type="body" idx="1"/>
          </p:nvPr>
        </p:nvSpPr>
        <p:spPr bwMode="auto">
          <a:xfrm>
            <a:off x="1057275" y="1565275"/>
            <a:ext cx="7029450" cy="4621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Keep America Beautiful – Signed MOU through December 2015, with 3 additional 1 year extensions</a:t>
            </a:r>
          </a:p>
          <a:p>
            <a:pPr lvl="0"/>
            <a:endParaRPr lang="en-US"/>
          </a:p>
        </p:txBody>
      </p:sp>
      <p:sp>
        <p:nvSpPr>
          <p:cNvPr id="6" name="Slide Number Placeholder 5"/>
          <p:cNvSpPr>
            <a:spLocks noGrp="1"/>
          </p:cNvSpPr>
          <p:nvPr>
            <p:ph type="sldNum" sz="quarter" idx="4"/>
          </p:nvPr>
        </p:nvSpPr>
        <p:spPr>
          <a:xfrm>
            <a:off x="0" y="6629400"/>
            <a:ext cx="307975"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05DF25DB-D3C6-41A9-BC91-23F144A5AF47}" type="slidenum">
              <a:rPr lang="en-US"/>
              <a:pPr/>
              <a:t>‹#›</a:t>
            </a:fld>
            <a:endParaRPr lang="en-US" dirty="0"/>
          </a:p>
        </p:txBody>
      </p:sp>
      <p:sp>
        <p:nvSpPr>
          <p:cNvPr id="4" name="Date Placeholder 3"/>
          <p:cNvSpPr>
            <a:spLocks noGrp="1"/>
          </p:cNvSpPr>
          <p:nvPr>
            <p:ph type="dt" sz="half" idx="2"/>
          </p:nvPr>
        </p:nvSpPr>
        <p:spPr>
          <a:xfrm>
            <a:off x="323850" y="6629400"/>
            <a:ext cx="749300" cy="228600"/>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687F00"/>
                </a:solidFill>
                <a:latin typeface="Corbel" pitchFamily="34" charset="0"/>
              </a:defRPr>
            </a:lvl1pPr>
          </a:lstStyle>
          <a:p>
            <a:fld id="{401F6153-F197-403A-8C0E-85D1F62F6E83}" type="datetimeFigureOut">
              <a:rPr lang="en-US"/>
              <a:pPr/>
              <a:t>3/3/2022</a:t>
            </a:fld>
            <a:endParaRPr lang="en-US" dirty="0"/>
          </a:p>
        </p:txBody>
      </p:sp>
      <p:sp>
        <p:nvSpPr>
          <p:cNvPr id="5" name="Footer Placeholder 4"/>
          <p:cNvSpPr>
            <a:spLocks noGrp="1"/>
          </p:cNvSpPr>
          <p:nvPr>
            <p:ph type="ftr" sz="quarter" idx="3"/>
          </p:nvPr>
        </p:nvSpPr>
        <p:spPr>
          <a:xfrm>
            <a:off x="1228725" y="6629400"/>
            <a:ext cx="6858000" cy="2286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687F00"/>
                </a:solidFill>
                <a:latin typeface="Corbel" pitchFamily="34" charset="0"/>
                <a:cs typeface="Arial" charset="0"/>
              </a:defRPr>
            </a:lvl1pPr>
          </a:lstStyle>
          <a:p>
            <a:endParaRPr lang="en-US" dirty="0"/>
          </a:p>
        </p:txBody>
      </p:sp>
    </p:spTree>
    <p:extLst>
      <p:ext uri="{BB962C8B-B14F-4D97-AF65-F5344CB8AC3E}">
        <p14:creationId xmlns:p14="http://schemas.microsoft.com/office/powerpoint/2010/main" val="3546998572"/>
      </p:ext>
    </p:extLst>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 id="2147485067" r:id="rId12"/>
  </p:sldLayoutIdLst>
  <p:transition/>
  <p:txStyles>
    <p:titleStyle>
      <a:lvl1pPr algn="ctr" rtl="0" eaLnBrk="0" fontAlgn="base" hangingPunct="0">
        <a:spcBef>
          <a:spcPct val="0"/>
        </a:spcBef>
        <a:spcAft>
          <a:spcPct val="0"/>
        </a:spcAft>
        <a:defRPr sz="3400" b="1" kern="1200">
          <a:solidFill>
            <a:schemeClr val="accent1"/>
          </a:solidFill>
          <a:latin typeface="+mj-lt"/>
          <a:ea typeface="ＭＳ Ｐゴシック" charset="0"/>
          <a:cs typeface="+mj-cs"/>
        </a:defRPr>
      </a:lvl1pPr>
      <a:lvl2pPr algn="ctr" rtl="0" eaLnBrk="0" fontAlgn="base" hangingPunct="0">
        <a:spcBef>
          <a:spcPct val="0"/>
        </a:spcBef>
        <a:spcAft>
          <a:spcPct val="0"/>
        </a:spcAft>
        <a:defRPr sz="3400" b="1">
          <a:solidFill>
            <a:schemeClr val="accent1"/>
          </a:solidFill>
          <a:latin typeface="Corbel" pitchFamily="34" charset="0"/>
          <a:ea typeface="ＭＳ Ｐゴシック" charset="0"/>
        </a:defRPr>
      </a:lvl2pPr>
      <a:lvl3pPr algn="ctr" rtl="0" eaLnBrk="0" fontAlgn="base" hangingPunct="0">
        <a:spcBef>
          <a:spcPct val="0"/>
        </a:spcBef>
        <a:spcAft>
          <a:spcPct val="0"/>
        </a:spcAft>
        <a:defRPr sz="3400" b="1">
          <a:solidFill>
            <a:schemeClr val="accent1"/>
          </a:solidFill>
          <a:latin typeface="Corbel" pitchFamily="34" charset="0"/>
          <a:ea typeface="ＭＳ Ｐゴシック" charset="0"/>
        </a:defRPr>
      </a:lvl3pPr>
      <a:lvl4pPr algn="ctr" rtl="0" eaLnBrk="0" fontAlgn="base" hangingPunct="0">
        <a:spcBef>
          <a:spcPct val="0"/>
        </a:spcBef>
        <a:spcAft>
          <a:spcPct val="0"/>
        </a:spcAft>
        <a:defRPr sz="3400" b="1">
          <a:solidFill>
            <a:schemeClr val="accent1"/>
          </a:solidFill>
          <a:latin typeface="Corbel" pitchFamily="34" charset="0"/>
          <a:ea typeface="ＭＳ Ｐゴシック" charset="0"/>
        </a:defRPr>
      </a:lvl4pPr>
      <a:lvl5pPr algn="ctr" rtl="0" eaLnBrk="0" fontAlgn="base" hangingPunct="0">
        <a:spcBef>
          <a:spcPct val="0"/>
        </a:spcBef>
        <a:spcAft>
          <a:spcPct val="0"/>
        </a:spcAft>
        <a:defRPr sz="3400" b="1">
          <a:solidFill>
            <a:schemeClr val="accent1"/>
          </a:solidFill>
          <a:latin typeface="Corbel" pitchFamily="34" charset="0"/>
          <a:ea typeface="ＭＳ Ｐゴシック" charset="0"/>
        </a:defRPr>
      </a:lvl5pPr>
      <a:lvl6pPr marL="457200" algn="l" rtl="0" fontAlgn="base">
        <a:spcBef>
          <a:spcPct val="0"/>
        </a:spcBef>
        <a:spcAft>
          <a:spcPct val="0"/>
        </a:spcAft>
        <a:defRPr sz="3400">
          <a:solidFill>
            <a:schemeClr val="accent1"/>
          </a:solidFill>
          <a:latin typeface="Corbel" pitchFamily="34" charset="0"/>
        </a:defRPr>
      </a:lvl6pPr>
      <a:lvl7pPr marL="914400" algn="l" rtl="0" fontAlgn="base">
        <a:spcBef>
          <a:spcPct val="0"/>
        </a:spcBef>
        <a:spcAft>
          <a:spcPct val="0"/>
        </a:spcAft>
        <a:defRPr sz="3400">
          <a:solidFill>
            <a:schemeClr val="accent1"/>
          </a:solidFill>
          <a:latin typeface="Corbel" pitchFamily="34" charset="0"/>
        </a:defRPr>
      </a:lvl7pPr>
      <a:lvl8pPr marL="1371600" algn="l" rtl="0" fontAlgn="base">
        <a:spcBef>
          <a:spcPct val="0"/>
        </a:spcBef>
        <a:spcAft>
          <a:spcPct val="0"/>
        </a:spcAft>
        <a:defRPr sz="3400">
          <a:solidFill>
            <a:schemeClr val="accent1"/>
          </a:solidFill>
          <a:latin typeface="Corbel" pitchFamily="34" charset="0"/>
        </a:defRPr>
      </a:lvl8pPr>
      <a:lvl9pPr marL="1828800" algn="l" rtl="0" fontAlgn="base">
        <a:spcBef>
          <a:spcPct val="0"/>
        </a:spcBef>
        <a:spcAft>
          <a:spcPct val="0"/>
        </a:spcAft>
        <a:defRPr sz="3400">
          <a:solidFill>
            <a:schemeClr val="accent1"/>
          </a:solidFill>
          <a:latin typeface="Corbel" pitchFamily="34" charset="0"/>
        </a:defRPr>
      </a:lvl9pPr>
    </p:titleStyle>
    <p:bodyStyle>
      <a:lvl1pPr marL="209550" indent="-209550" algn="l" rtl="0" eaLnBrk="0" fontAlgn="base" hangingPunct="0">
        <a:lnSpc>
          <a:spcPct val="90000"/>
        </a:lnSpc>
        <a:spcBef>
          <a:spcPts val="1100"/>
        </a:spcBef>
        <a:spcAft>
          <a:spcPct val="0"/>
        </a:spcAft>
        <a:buFont typeface="Arial" charset="0"/>
        <a:buChar char="•"/>
        <a:defRPr sz="2800" kern="1200">
          <a:solidFill>
            <a:schemeClr val="tx1"/>
          </a:solidFill>
          <a:latin typeface="+mn-lt"/>
          <a:ea typeface="ＭＳ Ｐゴシック" charset="0"/>
          <a:cs typeface="+mn-cs"/>
        </a:defRPr>
      </a:lvl1pPr>
      <a:lvl2pPr marL="438150" indent="-153988" algn="l" rtl="0" eaLnBrk="0" fontAlgn="base" hangingPunct="0">
        <a:lnSpc>
          <a:spcPct val="90000"/>
        </a:lnSpc>
        <a:spcBef>
          <a:spcPts val="400"/>
        </a:spcBef>
        <a:spcAft>
          <a:spcPct val="0"/>
        </a:spcAft>
        <a:buFont typeface="Arial" charset="0"/>
        <a:buChar char="•"/>
        <a:defRPr sz="2800" kern="1200">
          <a:solidFill>
            <a:schemeClr val="tx1"/>
          </a:solidFill>
          <a:latin typeface="+mn-lt"/>
          <a:ea typeface="ＭＳ Ｐゴシック" charset="0"/>
          <a:cs typeface="+mn-cs"/>
        </a:defRPr>
      </a:lvl2pPr>
      <a:lvl3pPr marL="6762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3pPr>
      <a:lvl4pPr marL="9048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4pPr>
      <a:lvl5pPr marL="11334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ＭＳ Ｐゴシック" charset="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norriswaldt@compostingcouncil.org" TargetMode="External"/><Relationship Id="rId2" Type="http://schemas.openxmlformats.org/officeDocument/2006/relationships/hyperlink" Target="http://www.compostingcouncil.org/statechapt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833" y="304800"/>
            <a:ext cx="3634740" cy="4800600"/>
          </a:xfrm>
        </p:spPr>
        <p:txBody>
          <a:bodyPr>
            <a:normAutofit/>
          </a:bodyPr>
          <a:lstStyle/>
          <a:p>
            <a:br>
              <a:rPr lang="en-US" sz="4400" b="1" dirty="0">
                <a:latin typeface="Calibri" panose="020F0502020204030204" pitchFamily="34" charset="0"/>
                <a:cs typeface="Calibri" panose="020F0502020204030204" pitchFamily="34" charset="0"/>
              </a:rPr>
            </a:br>
            <a:br>
              <a:rPr lang="en-US" sz="4400" b="1" dirty="0">
                <a:latin typeface="Calibri" panose="020F0502020204030204" pitchFamily="34" charset="0"/>
                <a:cs typeface="Calibri" panose="020F0502020204030204" pitchFamily="34" charset="0"/>
              </a:rPr>
            </a:br>
            <a:br>
              <a:rPr lang="en-US" sz="4400" b="1" dirty="0">
                <a:latin typeface="Calibri" panose="020F0502020204030204" pitchFamily="34" charset="0"/>
                <a:cs typeface="Calibri" panose="020F0502020204030204" pitchFamily="34" charset="0"/>
              </a:rPr>
            </a:br>
            <a:endParaRPr lang="en-US" sz="27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19200" y="330200"/>
            <a:ext cx="3634740" cy="5613400"/>
          </a:xfrm>
        </p:spPr>
        <p:txBody>
          <a:bodyPr anchor="b">
            <a:noAutofit/>
          </a:bodyPr>
          <a:lstStyle/>
          <a:p>
            <a:r>
              <a:rPr lang="en-US" sz="2400" dirty="0"/>
              <a:t>Forming a US Composting Council Chapter</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20040"/>
            <a:ext cx="3781065" cy="143256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5724525" cy="4621213"/>
          </a:xfrm>
        </p:spPr>
        <p:txBody>
          <a:bodyPr/>
          <a:lstStyle/>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Tier 2:</a:t>
            </a:r>
          </a:p>
          <a:p>
            <a:r>
              <a:rPr lang="en-US" sz="3200" dirty="0">
                <a:solidFill>
                  <a:srgbClr val="000000"/>
                </a:solidFill>
                <a:latin typeface="Calibri" panose="020F0502020204030204" pitchFamily="34" charset="0"/>
                <a:cs typeface="Calibri" panose="020F0502020204030204" pitchFamily="34" charset="0"/>
              </a:rPr>
              <a:t>“General” events held or planned</a:t>
            </a:r>
          </a:p>
          <a:p>
            <a:r>
              <a:rPr lang="en-US" sz="3200" dirty="0">
                <a:solidFill>
                  <a:srgbClr val="000000"/>
                </a:solidFill>
                <a:latin typeface="Calibri" panose="020F0502020204030204" pitchFamily="34" charset="0"/>
                <a:cs typeface="Calibri" panose="020F0502020204030204" pitchFamily="34" charset="0"/>
              </a:rPr>
              <a:t>“Statewide” events held or planned</a:t>
            </a:r>
          </a:p>
          <a:p>
            <a:r>
              <a:rPr lang="en-US" sz="3200" dirty="0">
                <a:solidFill>
                  <a:srgbClr val="000000"/>
                </a:solidFill>
                <a:latin typeface="Calibri" panose="020F0502020204030204" pitchFamily="34" charset="0"/>
                <a:cs typeface="Calibri" panose="020F0502020204030204" pitchFamily="34" charset="0"/>
              </a:rPr>
              <a:t>Committee Detail (chairs </a:t>
            </a:r>
            <a:r>
              <a:rPr lang="en-US" sz="3200" dirty="0" err="1">
                <a:solidFill>
                  <a:srgbClr val="000000"/>
                </a:solidFill>
                <a:latin typeface="Calibri" panose="020F0502020204030204" pitchFamily="34" charset="0"/>
                <a:cs typeface="Calibri" panose="020F0502020204030204" pitchFamily="34" charset="0"/>
              </a:rPr>
              <a:t>etc</a:t>
            </a:r>
            <a:r>
              <a:rPr lang="en-US" sz="3200" dirty="0">
                <a:solidFill>
                  <a:srgbClr val="000000"/>
                </a:solidFill>
                <a:latin typeface="Calibri" panose="020F0502020204030204" pitchFamily="34" charset="0"/>
                <a:cs typeface="Calibri" panose="020F0502020204030204" pitchFamily="34" charset="0"/>
              </a:rPr>
              <a:t>)</a:t>
            </a:r>
          </a:p>
          <a:p>
            <a:r>
              <a:rPr lang="en-US" sz="3200" dirty="0">
                <a:solidFill>
                  <a:srgbClr val="000000"/>
                </a:solidFill>
                <a:latin typeface="Calibri" panose="020F0502020204030204" pitchFamily="34" charset="0"/>
                <a:cs typeface="Calibri" panose="020F0502020204030204" pitchFamily="34" charset="0"/>
              </a:rPr>
              <a:t>Member Recruitment plan</a:t>
            </a:r>
          </a:p>
          <a:p>
            <a:r>
              <a:rPr lang="en-US" sz="3200" dirty="0">
                <a:solidFill>
                  <a:srgbClr val="000000"/>
                </a:solidFill>
                <a:latin typeface="Calibri" panose="020F0502020204030204" pitchFamily="34" charset="0"/>
                <a:cs typeface="Calibri" panose="020F0502020204030204" pitchFamily="34" charset="0"/>
              </a:rPr>
              <a:t>Advocacy activity already begun</a:t>
            </a:r>
          </a:p>
          <a:p>
            <a:endParaRPr lang="en-US" sz="3200" dirty="0">
              <a:solidFill>
                <a:srgbClr val="000000"/>
              </a:solidFill>
              <a:latin typeface="Calibri" panose="020F0502020204030204" pitchFamily="34" charset="0"/>
              <a:cs typeface="Calibri" panose="020F0502020204030204" pitchFamily="34" charset="0"/>
            </a:endParaRPr>
          </a:p>
          <a:p>
            <a:pPr marL="284162" lvl="1"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10633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3: Contact the USCC, through the Chapter Relations Director, to ensure that a) there is not already a chapter existing or in formation and b) confirm USCC members who already exist in your state.</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000000"/>
              </a:solidFill>
              <a:latin typeface="Calibri" panose="020F0502020204030204" pitchFamily="34" charset="0"/>
              <a:cs typeface="Calibri" panose="020F0502020204030204" pitchFamily="34" charset="0"/>
            </a:endParaRPr>
          </a:p>
          <a:p>
            <a:pPr marL="284162" lvl="1"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19566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3: Contact the USCC, through the Chapter Relations Director, to ensure that a) there is not already a chapter existing or in formation and b) confirm USCC members who already exist in your state.</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000000"/>
              </a:solidFill>
              <a:latin typeface="Calibri" panose="020F0502020204030204" pitchFamily="34" charset="0"/>
              <a:cs typeface="Calibri" panose="020F0502020204030204" pitchFamily="34" charset="0"/>
            </a:endParaRPr>
          </a:p>
          <a:p>
            <a:pPr marL="284162" lvl="1"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34711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b="1" dirty="0">
                <a:solidFill>
                  <a:srgbClr val="000000"/>
                </a:solidFill>
                <a:effectLst/>
                <a:latin typeface="Calibri" panose="020F0502020204030204" pitchFamily="34" charset="0"/>
                <a:ea typeface="Calibri" panose="020F0502020204030204" pitchFamily="34" charset="0"/>
              </a:rPr>
              <a:t>Step 4: Once you feel your group has achieved the Tier One objectives in the Chapter Admission Criteria, submit your Checklist and Chapter Application to the USCC Executive Director and Chapter Relations Director for review.</a:t>
            </a:r>
            <a:endParaRPr lang="en-US" sz="2800" b="1"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3766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b="1" dirty="0">
                <a:solidFill>
                  <a:srgbClr val="000000"/>
                </a:solidFill>
                <a:effectLst/>
                <a:latin typeface="Calibri" panose="020F0502020204030204" pitchFamily="34" charset="0"/>
                <a:ea typeface="Calibri" panose="020F0502020204030204" pitchFamily="34" charset="0"/>
              </a:rPr>
              <a:t>Step 5: </a:t>
            </a:r>
          </a:p>
          <a:p>
            <a:r>
              <a:rPr lang="en-US" sz="2800" b="1" dirty="0">
                <a:solidFill>
                  <a:srgbClr val="000000"/>
                </a:solidFill>
                <a:latin typeface="Calibri" panose="020F0502020204030204" pitchFamily="34" charset="0"/>
                <a:ea typeface="Calibri" panose="020F0502020204030204" pitchFamily="34" charset="0"/>
              </a:rPr>
              <a:t>Formation Committee Interview with USCC and review of criteria</a:t>
            </a:r>
          </a:p>
          <a:p>
            <a:r>
              <a:rPr lang="en-US" sz="2800" b="1" dirty="0">
                <a:solidFill>
                  <a:srgbClr val="000000"/>
                </a:solidFill>
                <a:effectLst/>
                <a:latin typeface="Calibri" panose="020F0502020204030204" pitchFamily="34" charset="0"/>
                <a:ea typeface="Calibri" panose="020F0502020204030204" pitchFamily="34" charset="0"/>
              </a:rPr>
              <a:t>If criteria are complete, scheduling with Chapter Advisory Committee for review</a:t>
            </a:r>
          </a:p>
          <a:p>
            <a:pPr marL="0"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8041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b="1" dirty="0">
                <a:solidFill>
                  <a:srgbClr val="000000"/>
                </a:solidFill>
                <a:effectLst/>
                <a:latin typeface="Calibri" panose="020F0502020204030204" pitchFamily="34" charset="0"/>
                <a:ea typeface="Calibri" panose="020F0502020204030204" pitchFamily="34" charset="0"/>
              </a:rPr>
              <a:t>NOTE: USCC cap is 3 chapters per year.</a:t>
            </a:r>
          </a:p>
          <a:p>
            <a:pPr marL="0" indent="0">
              <a:buNone/>
            </a:pPr>
            <a:endParaRPr lang="en-US" sz="2800" b="1" dirty="0">
              <a:solidFill>
                <a:srgbClr val="000000"/>
              </a:solidFill>
              <a:latin typeface="Calibri" panose="020F0502020204030204" pitchFamily="34" charset="0"/>
              <a:ea typeface="Calibri" panose="020F0502020204030204" pitchFamily="34" charset="0"/>
            </a:endParaRPr>
          </a:p>
          <a:p>
            <a:pPr marL="0" indent="0">
              <a:buNone/>
            </a:pPr>
            <a:r>
              <a:rPr lang="en-US" sz="2800" dirty="0">
                <a:solidFill>
                  <a:srgbClr val="000000"/>
                </a:solidFill>
                <a:effectLst/>
                <a:latin typeface="Calibri" panose="020F0502020204030204" pitchFamily="34" charset="0"/>
                <a:ea typeface="Calibri" panose="020F0502020204030204" pitchFamily="34" charset="0"/>
              </a:rPr>
              <a:t>If info is incomplete at Step 5, other pending chapters may be considered.</a:t>
            </a:r>
          </a:p>
          <a:p>
            <a:pPr marL="0" indent="0">
              <a:buNone/>
            </a:pPr>
            <a:endParaRPr lang="en-US" sz="2800"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92260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34461D4-986F-4257-BA45-C6F3DF43D06B}"/>
              </a:ext>
            </a:extLst>
          </p:cNvPr>
          <p:cNvSpPr txBox="1"/>
          <p:nvPr/>
        </p:nvSpPr>
        <p:spPr>
          <a:xfrm>
            <a:off x="685800" y="1295400"/>
            <a:ext cx="7469659"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Calibri" panose="020F0502020204030204" pitchFamily="34" charset="0"/>
                <a:cs typeface="Calibri" panose="020F0502020204030204" pitchFamily="34" charset="0"/>
              </a:rPr>
              <a:t>Upon CAC Approval, USCC Board of Directors considers &amp; approves</a:t>
            </a:r>
          </a:p>
        </p:txBody>
      </p:sp>
      <p:pic>
        <p:nvPicPr>
          <p:cNvPr id="9" name="Picture 8" descr="A group of people sitting at tables&#10;&#10;Description automatically generated with low confidence">
            <a:extLst>
              <a:ext uri="{FF2B5EF4-FFF2-40B4-BE49-F238E27FC236}">
                <a16:creationId xmlns:a16="http://schemas.microsoft.com/office/drawing/2014/main" id="{593EDACF-5285-4641-8D7F-646A187631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99" b="25000"/>
          <a:stretch/>
        </p:blipFill>
        <p:spPr>
          <a:xfrm>
            <a:off x="1372629" y="2372618"/>
            <a:ext cx="6096000" cy="2743200"/>
          </a:xfrm>
          <a:prstGeom prst="rect">
            <a:avLst/>
          </a:prstGeom>
        </p:spPr>
      </p:pic>
    </p:spTree>
    <p:extLst>
      <p:ext uri="{BB962C8B-B14F-4D97-AF65-F5344CB8AC3E}">
        <p14:creationId xmlns:p14="http://schemas.microsoft.com/office/powerpoint/2010/main" val="6486398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057275" y="838200"/>
            <a:ext cx="7239000" cy="4621213"/>
          </a:xfrm>
        </p:spPr>
        <p:txBody>
          <a:bodyPr/>
          <a:lstStyle/>
          <a:p>
            <a:pPr marL="0" indent="0">
              <a:buNone/>
            </a:pPr>
            <a:endPar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800"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34461D4-986F-4257-BA45-C6F3DF43D06B}"/>
              </a:ext>
            </a:extLst>
          </p:cNvPr>
          <p:cNvSpPr txBox="1"/>
          <p:nvPr/>
        </p:nvSpPr>
        <p:spPr>
          <a:xfrm>
            <a:off x="685800" y="1295400"/>
            <a:ext cx="7469659" cy="5509200"/>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Questions?</a:t>
            </a:r>
          </a:p>
          <a:p>
            <a:endParaRPr lang="en-US" sz="32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hlinkClick r:id="rId2"/>
              </a:rPr>
              <a:t>www.compostingcouncil.org/statechapters</a:t>
            </a:r>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Linda Norris-Waldt, Chapter Relations Director, </a:t>
            </a:r>
            <a:r>
              <a:rPr lang="en-US" sz="3200" b="1" dirty="0">
                <a:latin typeface="Calibri" panose="020F0502020204030204" pitchFamily="34" charset="0"/>
                <a:cs typeface="Calibri" panose="020F0502020204030204" pitchFamily="34" charset="0"/>
                <a:hlinkClick r:id="rId3"/>
              </a:rPr>
              <a:t>lnorriswaldt@compostingcouncil.org</a:t>
            </a:r>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2398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a:t>2022  Chapters</a:t>
            </a:r>
            <a:endParaRPr lang="en-US" sz="4000" b="1" dirty="0"/>
          </a:p>
        </p:txBody>
      </p:sp>
      <p:pic>
        <p:nvPicPr>
          <p:cNvPr id="9" name="Picture 8">
            <a:extLst>
              <a:ext uri="{FF2B5EF4-FFF2-40B4-BE49-F238E27FC236}">
                <a16:creationId xmlns:a16="http://schemas.microsoft.com/office/drawing/2014/main" id="{E1DD6DF7-B407-4F86-A721-B9C9F02224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5" y="893805"/>
            <a:ext cx="9144000" cy="4572000"/>
          </a:xfrm>
          <a:prstGeom prst="rect">
            <a:avLst/>
          </a:prstGeom>
        </p:spPr>
      </p:pic>
    </p:spTree>
    <p:extLst>
      <p:ext uri="{BB962C8B-B14F-4D97-AF65-F5344CB8AC3E}">
        <p14:creationId xmlns:p14="http://schemas.microsoft.com/office/powerpoint/2010/main" val="22615702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Benefits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5724525" cy="4621213"/>
          </a:xfrm>
        </p:spPr>
        <p:txBody>
          <a:bodyPr/>
          <a:lstStyle/>
          <a:p>
            <a:pPr marL="0" indent="0">
              <a:buNone/>
            </a:pPr>
            <a:r>
              <a:rPr lang="en-US" sz="2400" b="1" dirty="0">
                <a:latin typeface="Calibri" panose="020F0502020204030204" pitchFamily="34" charset="0"/>
                <a:ea typeface="Cambria" panose="02040503050406030204" pitchFamily="18" charset="0"/>
                <a:cs typeface="Calibri" panose="020F0502020204030204" pitchFamily="34" charset="0"/>
              </a:rPr>
              <a:t>USCC Credibility</a:t>
            </a:r>
          </a:p>
          <a:p>
            <a:r>
              <a:rPr lang="en-US" sz="2400" dirty="0">
                <a:latin typeface="Calibri" panose="020F0502020204030204" pitchFamily="34" charset="0"/>
                <a:ea typeface="Cambria" panose="02040503050406030204" pitchFamily="18" charset="0"/>
                <a:cs typeface="Calibri" panose="020F0502020204030204" pitchFamily="34" charset="0"/>
              </a:rPr>
              <a:t>Logo &amp; </a:t>
            </a:r>
            <a:r>
              <a:rPr lang="en-US" sz="2400" dirty="0" err="1">
                <a:latin typeface="Calibri" panose="020F0502020204030204" pitchFamily="34" charset="0"/>
                <a:ea typeface="Cambria" panose="02040503050406030204" pitchFamily="18" charset="0"/>
                <a:cs typeface="Calibri" panose="020F0502020204030204" pitchFamily="34" charset="0"/>
              </a:rPr>
              <a:t>Affilliation</a:t>
            </a:r>
            <a:endParaRPr lang="en-US" sz="2400" dirty="0">
              <a:latin typeface="Calibri" panose="020F0502020204030204" pitchFamily="34" charset="0"/>
              <a:ea typeface="Cambria" panose="02040503050406030204" pitchFamily="18" charset="0"/>
              <a:cs typeface="Calibri" panose="020F0502020204030204" pitchFamily="34" charset="0"/>
            </a:endParaRPr>
          </a:p>
          <a:p>
            <a:r>
              <a:rPr lang="en-US" sz="2400" dirty="0">
                <a:latin typeface="Calibri" panose="020F0502020204030204" pitchFamily="34" charset="0"/>
                <a:ea typeface="Cambria" panose="02040503050406030204" pitchFamily="18" charset="0"/>
                <a:cs typeface="Calibri" panose="020F0502020204030204" pitchFamily="34" charset="0"/>
              </a:rPr>
              <a:t>Advocacy Stances	</a:t>
            </a:r>
          </a:p>
          <a:p>
            <a:pPr marL="0" indent="0">
              <a:buNone/>
            </a:pPr>
            <a:r>
              <a:rPr lang="en-US" sz="2400" b="1" dirty="0">
                <a:latin typeface="Calibri" panose="020F0502020204030204" pitchFamily="34" charset="0"/>
                <a:ea typeface="Cambria" panose="02040503050406030204" pitchFamily="18" charset="0"/>
                <a:cs typeface="Calibri" panose="020F0502020204030204" pitchFamily="34" charset="0"/>
              </a:rPr>
              <a:t>Networking &amp; Communications w/other Chapters</a:t>
            </a:r>
          </a:p>
          <a:p>
            <a:r>
              <a:rPr lang="en-US" sz="2400" dirty="0">
                <a:latin typeface="Calibri" panose="020F0502020204030204" pitchFamily="34" charset="0"/>
                <a:ea typeface="Cambria" panose="02040503050406030204" pitchFamily="18" charset="0"/>
                <a:cs typeface="Calibri" panose="020F0502020204030204" pitchFamily="34" charset="0"/>
              </a:rPr>
              <a:t>Chapter Bulletins </a:t>
            </a:r>
          </a:p>
          <a:p>
            <a:r>
              <a:rPr lang="en-US" sz="2400" dirty="0">
                <a:latin typeface="Calibri" panose="020F0502020204030204" pitchFamily="34" charset="0"/>
                <a:ea typeface="Cambria" panose="02040503050406030204" pitchFamily="18" charset="0"/>
                <a:cs typeface="Calibri" panose="020F0502020204030204" pitchFamily="34" charset="0"/>
              </a:rPr>
              <a:t>Networking Calls</a:t>
            </a:r>
          </a:p>
          <a:p>
            <a:pPr marL="0" indent="0">
              <a:buNone/>
            </a:pPr>
            <a:r>
              <a:rPr lang="en-US" sz="2400" b="1" dirty="0">
                <a:latin typeface="Calibri" panose="020F0502020204030204" pitchFamily="34" charset="0"/>
                <a:ea typeface="Cambria" panose="02040503050406030204" pitchFamily="18" charset="0"/>
                <a:cs typeface="Calibri" panose="020F0502020204030204" pitchFamily="34" charset="0"/>
              </a:rPr>
              <a:t>Marketing Support</a:t>
            </a:r>
          </a:p>
          <a:p>
            <a:r>
              <a:rPr lang="en-US" sz="2400" dirty="0">
                <a:latin typeface="Calibri" panose="020F0502020204030204" pitchFamily="34" charset="0"/>
                <a:ea typeface="Cambria" panose="02040503050406030204" pitchFamily="18" charset="0"/>
                <a:cs typeface="Calibri" panose="020F0502020204030204" pitchFamily="34" charset="0"/>
              </a:rPr>
              <a:t>Canva team, templates</a:t>
            </a:r>
          </a:p>
          <a:p>
            <a:endParaRPr lang="en-US" sz="2400" b="1" dirty="0"/>
          </a:p>
          <a:p>
            <a:endParaRPr lang="en-US" sz="2400" b="1" dirty="0"/>
          </a:p>
        </p:txBody>
      </p:sp>
    </p:spTree>
    <p:extLst>
      <p:ext uri="{BB962C8B-B14F-4D97-AF65-F5344CB8AC3E}">
        <p14:creationId xmlns:p14="http://schemas.microsoft.com/office/powerpoint/2010/main" val="33127461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Benefits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7029450" cy="4621213"/>
          </a:xfrm>
        </p:spPr>
        <p:txBody>
          <a:bodyPr/>
          <a:lstStyle/>
          <a:p>
            <a:pPr marL="0" indent="0">
              <a:buNone/>
            </a:pPr>
            <a:r>
              <a:rPr lang="en-US" sz="2400" b="1" dirty="0">
                <a:latin typeface="Calibri" panose="020F0502020204030204" pitchFamily="34" charset="0"/>
                <a:ea typeface="Cambria" panose="02040503050406030204" pitchFamily="18" charset="0"/>
                <a:cs typeface="Calibri" panose="020F0502020204030204" pitchFamily="34" charset="0"/>
              </a:rPr>
              <a:t>Financial Support</a:t>
            </a:r>
          </a:p>
          <a:p>
            <a:r>
              <a:rPr lang="en-US" sz="2400" dirty="0">
                <a:latin typeface="Calibri" panose="020F0502020204030204" pitchFamily="34" charset="0"/>
                <a:ea typeface="Cambria" panose="02040503050406030204" pitchFamily="18" charset="0"/>
                <a:cs typeface="Calibri" panose="020F0502020204030204" pitchFamily="34" charset="0"/>
              </a:rPr>
              <a:t>Chapter Support Funding</a:t>
            </a:r>
          </a:p>
          <a:p>
            <a:r>
              <a:rPr lang="en-US" sz="2400" dirty="0">
                <a:latin typeface="Calibri" panose="020F0502020204030204" pitchFamily="34" charset="0"/>
                <a:ea typeface="Cambria" panose="02040503050406030204" pitchFamily="18" charset="0"/>
                <a:cs typeface="Calibri" panose="020F0502020204030204" pitchFamily="34" charset="0"/>
              </a:rPr>
              <a:t>COTC profit sharing/locating in your state	</a:t>
            </a:r>
          </a:p>
          <a:p>
            <a:pPr marL="0" indent="0">
              <a:buNone/>
            </a:pPr>
            <a:r>
              <a:rPr lang="en-US" sz="2400" b="1" dirty="0">
                <a:latin typeface="Calibri" panose="020F0502020204030204" pitchFamily="34" charset="0"/>
                <a:ea typeface="Cambria" panose="02040503050406030204" pitchFamily="18" charset="0"/>
                <a:cs typeface="Calibri" panose="020F0502020204030204" pitchFamily="34" charset="0"/>
              </a:rPr>
              <a:t>Advocacy Support</a:t>
            </a:r>
          </a:p>
          <a:p>
            <a:r>
              <a:rPr lang="en-US" sz="2400" dirty="0">
                <a:latin typeface="Calibri" panose="020F0502020204030204" pitchFamily="34" charset="0"/>
                <a:ea typeface="Cambria" panose="02040503050406030204" pitchFamily="18" charset="0"/>
                <a:cs typeface="Calibri" panose="020F0502020204030204" pitchFamily="34" charset="0"/>
              </a:rPr>
              <a:t>Legislative &amp; Environmental Affairs Committee</a:t>
            </a:r>
          </a:p>
          <a:p>
            <a:r>
              <a:rPr lang="en-US" sz="2400" dirty="0">
                <a:latin typeface="Calibri" panose="020F0502020204030204" pitchFamily="34" charset="0"/>
                <a:ea typeface="Cambria" panose="02040503050406030204" pitchFamily="18" charset="0"/>
                <a:cs typeface="Calibri" panose="020F0502020204030204" pitchFamily="34" charset="0"/>
              </a:rPr>
              <a:t>Grassroots template-coming</a:t>
            </a:r>
          </a:p>
          <a:p>
            <a:pPr marL="0" indent="0">
              <a:buNone/>
            </a:pPr>
            <a:r>
              <a:rPr lang="en-US" sz="2400" b="1" dirty="0">
                <a:latin typeface="Calibri" panose="020F0502020204030204" pitchFamily="34" charset="0"/>
                <a:ea typeface="Cambria" panose="02040503050406030204" pitchFamily="18" charset="0"/>
                <a:cs typeface="Calibri" panose="020F0502020204030204" pitchFamily="34" charset="0"/>
              </a:rPr>
              <a:t>National Conference Support</a:t>
            </a:r>
          </a:p>
          <a:p>
            <a:r>
              <a:rPr lang="en-US" sz="2400" dirty="0">
                <a:latin typeface="Calibri" panose="020F0502020204030204" pitchFamily="34" charset="0"/>
                <a:ea typeface="Cambria" panose="02040503050406030204" pitchFamily="18" charset="0"/>
                <a:cs typeface="Calibri" panose="020F0502020204030204" pitchFamily="34" charset="0"/>
              </a:rPr>
              <a:t>Conference Attendance financial support for leadership</a:t>
            </a:r>
          </a:p>
          <a:p>
            <a:r>
              <a:rPr lang="en-US" sz="2400" dirty="0">
                <a:latin typeface="Calibri" panose="020F0502020204030204" pitchFamily="34" charset="0"/>
                <a:ea typeface="Cambria" panose="02040503050406030204" pitchFamily="18" charset="0"/>
                <a:cs typeface="Calibri" panose="020F0502020204030204" pitchFamily="34" charset="0"/>
              </a:rPr>
              <a:t>Chapter Training, networking event @ Conference </a:t>
            </a:r>
          </a:p>
          <a:p>
            <a:endParaRPr lang="en-US" sz="2400" b="1" dirty="0"/>
          </a:p>
          <a:p>
            <a:endParaRPr lang="en-US" sz="2400" b="1" dirty="0"/>
          </a:p>
        </p:txBody>
      </p:sp>
    </p:spTree>
    <p:extLst>
      <p:ext uri="{BB962C8B-B14F-4D97-AF65-F5344CB8AC3E}">
        <p14:creationId xmlns:p14="http://schemas.microsoft.com/office/powerpoint/2010/main" val="27205538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Benefits to Starting a Chapter</a:t>
            </a:r>
          </a:p>
        </p:txBody>
      </p:sp>
      <p:sp>
        <p:nvSpPr>
          <p:cNvPr id="5" name="Content Placeholder 4">
            <a:extLst>
              <a:ext uri="{FF2B5EF4-FFF2-40B4-BE49-F238E27FC236}">
                <a16:creationId xmlns:a16="http://schemas.microsoft.com/office/drawing/2014/main" id="{1DABBB9F-401E-4CC6-99BC-637A366D0BE9}"/>
              </a:ext>
            </a:extLst>
          </p:cNvPr>
          <p:cNvSpPr>
            <a:spLocks noGrp="1"/>
          </p:cNvSpPr>
          <p:nvPr>
            <p:ph idx="1"/>
          </p:nvPr>
        </p:nvSpPr>
        <p:spPr>
          <a:xfrm>
            <a:off x="762000" y="1194872"/>
            <a:ext cx="7029450" cy="4621213"/>
          </a:xfrm>
        </p:spPr>
        <p:txBody>
          <a:bodyPr/>
          <a:lstStyle/>
          <a:p>
            <a:pPr marL="0" indent="0">
              <a:buNone/>
            </a:pPr>
            <a:r>
              <a:rPr lang="en-US" dirty="0"/>
              <a:t>Gary Gittere, past president, North Carolina Composting Council &amp; USCC Board Member</a:t>
            </a:r>
          </a:p>
        </p:txBody>
      </p:sp>
    </p:spTree>
    <p:extLst>
      <p:ext uri="{BB962C8B-B14F-4D97-AF65-F5344CB8AC3E}">
        <p14:creationId xmlns:p14="http://schemas.microsoft.com/office/powerpoint/2010/main" val="15743455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5724525" cy="4621213"/>
          </a:xfrm>
        </p:spPr>
        <p:txBody>
          <a:bodyPr/>
          <a:lstStyle/>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1: Form a group of like-minded organizations and individuals to discuss the goals, resources, and challenges of establishing a chapter in your state. Work to expand that group in both numbers and geographic representation.</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a:p>
            <a:pPr marL="0" indent="0">
              <a:buNone/>
            </a:pPr>
            <a:r>
              <a:rPr lang="en-US" sz="2400" dirty="0"/>
              <a:t>	</a:t>
            </a:r>
          </a:p>
        </p:txBody>
      </p:sp>
    </p:spTree>
    <p:extLst>
      <p:ext uri="{BB962C8B-B14F-4D97-AF65-F5344CB8AC3E}">
        <p14:creationId xmlns:p14="http://schemas.microsoft.com/office/powerpoint/2010/main" val="27224346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5724525" cy="4621213"/>
          </a:xfrm>
        </p:spPr>
        <p:txBody>
          <a:bodyPr/>
          <a:lstStyle/>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Step 2: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Download the New Chapter Admission Criteria and review it for minimum objectives that the CAC has determined are necessary for a successful chapter.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a:p>
            <a:pPr marL="0" indent="0" algn="ctr">
              <a:buNone/>
            </a:pPr>
            <a:r>
              <a:rPr lang="en-US" sz="2400" b="1" dirty="0">
                <a:latin typeface="Calibri" panose="020F0502020204030204" pitchFamily="34" charset="0"/>
                <a:cs typeface="Calibri" panose="020F0502020204030204" pitchFamily="34" charset="0"/>
              </a:rPr>
              <a:t>Tier One: Mandatory for Consideration</a:t>
            </a:r>
          </a:p>
          <a:p>
            <a:pPr marL="0" indent="0" algn="ctr">
              <a:buNone/>
            </a:pPr>
            <a:endParaRPr lang="en-US" sz="2400" b="1" dirty="0">
              <a:latin typeface="Calibri" panose="020F0502020204030204" pitchFamily="34" charset="0"/>
              <a:cs typeface="Calibri" panose="020F0502020204030204" pitchFamily="34" charset="0"/>
            </a:endParaRPr>
          </a:p>
          <a:p>
            <a:pPr marL="0" indent="0" algn="ctr">
              <a:buNone/>
            </a:pPr>
            <a:r>
              <a:rPr lang="en-US" sz="2400" b="1" dirty="0">
                <a:latin typeface="Calibri" panose="020F0502020204030204" pitchFamily="34" charset="0"/>
                <a:cs typeface="Calibri" panose="020F0502020204030204" pitchFamily="34" charset="0"/>
              </a:rPr>
              <a:t>Tier Two: Optional But Best Practice</a:t>
            </a:r>
          </a:p>
        </p:txBody>
      </p:sp>
    </p:spTree>
    <p:extLst>
      <p:ext uri="{BB962C8B-B14F-4D97-AF65-F5344CB8AC3E}">
        <p14:creationId xmlns:p14="http://schemas.microsoft.com/office/powerpoint/2010/main" val="41131307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5724525" cy="4621213"/>
          </a:xfrm>
        </p:spPr>
        <p:txBody>
          <a:bodyPr/>
          <a:lstStyle/>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Tier 1:</a:t>
            </a:r>
          </a:p>
          <a:p>
            <a:r>
              <a:rPr lang="en-US" sz="3200" dirty="0">
                <a:solidFill>
                  <a:srgbClr val="000000"/>
                </a:solidFill>
                <a:latin typeface="Calibri" panose="020F0502020204030204" pitchFamily="34" charset="0"/>
                <a:cs typeface="Calibri" panose="020F0502020204030204" pitchFamily="34" charset="0"/>
              </a:rPr>
              <a:t>Minimum members in state:5</a:t>
            </a:r>
          </a:p>
          <a:p>
            <a:r>
              <a:rPr lang="en-US" sz="3200" dirty="0">
                <a:solidFill>
                  <a:srgbClr val="000000"/>
                </a:solidFill>
                <a:latin typeface="Calibri" panose="020F0502020204030204" pitchFamily="34" charset="0"/>
                <a:cs typeface="Calibri" panose="020F0502020204030204" pitchFamily="34" charset="0"/>
              </a:rPr>
              <a:t>5 member petitioning committee-3 must be members</a:t>
            </a:r>
          </a:p>
          <a:p>
            <a:r>
              <a:rPr lang="en-US" sz="3200" dirty="0">
                <a:solidFill>
                  <a:srgbClr val="000000"/>
                </a:solidFill>
                <a:latin typeface="Calibri" panose="020F0502020204030204" pitchFamily="34" charset="0"/>
                <a:cs typeface="Calibri" panose="020F0502020204030204" pitchFamily="34" charset="0"/>
              </a:rPr>
              <a:t>Initial board of directors is presented</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244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52BBFC-712C-41CE-A874-9AF803C5E476}"/>
              </a:ext>
            </a:extLst>
          </p:cNvPr>
          <p:cNvSpPr txBox="1"/>
          <p:nvPr/>
        </p:nvSpPr>
        <p:spPr>
          <a:xfrm>
            <a:off x="1204291" y="6135688"/>
            <a:ext cx="4495800" cy="646112"/>
          </a:xfrm>
          <a:prstGeom prst="rect">
            <a:avLst/>
          </a:prstGeom>
          <a:noFill/>
        </p:spPr>
        <p:txBody>
          <a:bodyPr>
            <a:spAutoFit/>
          </a:bodyPr>
          <a:lstStyle/>
          <a:p>
            <a:endParaRPr lang="en-US" b="1">
              <a:solidFill>
                <a:srgbClr val="007033"/>
              </a:solidFill>
            </a:endParaRPr>
          </a:p>
          <a:p>
            <a:endParaRPr lang="en-US" dirty="0"/>
          </a:p>
        </p:txBody>
      </p:sp>
      <p:sp>
        <p:nvSpPr>
          <p:cNvPr id="7" name="Title 6">
            <a:extLst>
              <a:ext uri="{FF2B5EF4-FFF2-40B4-BE49-F238E27FC236}">
                <a16:creationId xmlns:a16="http://schemas.microsoft.com/office/drawing/2014/main" id="{EB62695A-6884-4D29-B9C3-D93C68B0FF8D}"/>
              </a:ext>
            </a:extLst>
          </p:cNvPr>
          <p:cNvSpPr>
            <a:spLocks noGrp="1"/>
          </p:cNvSpPr>
          <p:nvPr>
            <p:ph type="title"/>
          </p:nvPr>
        </p:nvSpPr>
        <p:spPr>
          <a:xfrm>
            <a:off x="1057275" y="276225"/>
            <a:ext cx="7029450" cy="561975"/>
          </a:xfrm>
        </p:spPr>
        <p:txBody>
          <a:bodyPr>
            <a:normAutofit fontScale="90000"/>
          </a:bodyPr>
          <a:lstStyle/>
          <a:p>
            <a:pPr algn="ctr"/>
            <a:r>
              <a:rPr lang="en-US" sz="4000" b="1" dirty="0"/>
              <a:t>Steps to Starting a Chapter</a:t>
            </a:r>
          </a:p>
        </p:txBody>
      </p:sp>
      <p:sp>
        <p:nvSpPr>
          <p:cNvPr id="3" name="Content Placeholder 2">
            <a:extLst>
              <a:ext uri="{FF2B5EF4-FFF2-40B4-BE49-F238E27FC236}">
                <a16:creationId xmlns:a16="http://schemas.microsoft.com/office/drawing/2014/main" id="{9D0DC3FE-6919-4FF5-AF95-5A4EC0A5FF85}"/>
              </a:ext>
            </a:extLst>
          </p:cNvPr>
          <p:cNvSpPr>
            <a:spLocks noGrp="1"/>
          </p:cNvSpPr>
          <p:nvPr>
            <p:ph idx="1"/>
          </p:nvPr>
        </p:nvSpPr>
        <p:spPr>
          <a:xfrm>
            <a:off x="1600200" y="990600"/>
            <a:ext cx="5724525" cy="4621213"/>
          </a:xfrm>
        </p:spPr>
        <p:txBody>
          <a:bodyPr/>
          <a:lstStyle/>
          <a:p>
            <a:pPr marL="0" indent="0">
              <a:buNone/>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Tier 1:</a:t>
            </a:r>
          </a:p>
          <a:p>
            <a:r>
              <a:rPr lang="en-US" sz="3200" dirty="0">
                <a:solidFill>
                  <a:srgbClr val="000000"/>
                </a:solidFill>
                <a:latin typeface="Calibri" panose="020F0502020204030204" pitchFamily="34" charset="0"/>
                <a:cs typeface="Calibri" panose="020F0502020204030204" pitchFamily="34" charset="0"/>
              </a:rPr>
              <a:t>STRUCTURE</a:t>
            </a:r>
          </a:p>
          <a:p>
            <a:pPr lvl="1"/>
            <a:r>
              <a:rPr lang="en-US" sz="2000" dirty="0">
                <a:solidFill>
                  <a:srgbClr val="000000"/>
                </a:solidFill>
                <a:latin typeface="Calibri" panose="020F0502020204030204" pitchFamily="34" charset="0"/>
                <a:cs typeface="Calibri" panose="020F0502020204030204" pitchFamily="34" charset="0"/>
              </a:rPr>
              <a:t>501C organization backer or 501C status</a:t>
            </a:r>
          </a:p>
          <a:p>
            <a:pPr lvl="1"/>
            <a:r>
              <a:rPr lang="en-US" sz="2000" dirty="0">
                <a:solidFill>
                  <a:srgbClr val="000000"/>
                </a:solidFill>
                <a:latin typeface="Calibri" panose="020F0502020204030204" pitchFamily="34" charset="0"/>
                <a:cs typeface="Calibri" panose="020F0502020204030204" pitchFamily="34" charset="0"/>
              </a:rPr>
              <a:t>Chapter funds separately accounted &amp; accessible in case of a backer</a:t>
            </a:r>
          </a:p>
          <a:p>
            <a:pPr lvl="1"/>
            <a:r>
              <a:rPr lang="en-US" sz="2000" dirty="0">
                <a:solidFill>
                  <a:srgbClr val="000000"/>
                </a:solidFill>
                <a:latin typeface="Calibri" panose="020F0502020204030204" pitchFamily="34" charset="0"/>
                <a:cs typeface="Calibri" panose="020F0502020204030204" pitchFamily="34" charset="0"/>
              </a:rPr>
              <a:t>Recommend MOA/MOU with a backer</a:t>
            </a:r>
          </a:p>
          <a:p>
            <a:r>
              <a:rPr lang="en-US" sz="3200" dirty="0">
                <a:solidFill>
                  <a:srgbClr val="000000"/>
                </a:solidFill>
                <a:latin typeface="Calibri" panose="020F0502020204030204" pitchFamily="34" charset="0"/>
                <a:cs typeface="Calibri" panose="020F0502020204030204" pitchFamily="34" charset="0"/>
              </a:rPr>
              <a:t>FINANCIAL RESOURCES</a:t>
            </a:r>
          </a:p>
          <a:p>
            <a:r>
              <a:rPr lang="en-US" sz="3200" dirty="0">
                <a:solidFill>
                  <a:srgbClr val="000000"/>
                </a:solidFill>
                <a:latin typeface="Calibri" panose="020F0502020204030204" pitchFamily="34" charset="0"/>
                <a:cs typeface="Calibri" panose="020F0502020204030204" pitchFamily="34" charset="0"/>
              </a:rPr>
              <a:t>BUDGET</a:t>
            </a:r>
          </a:p>
          <a:p>
            <a:pPr marL="284162" lvl="1" indent="0">
              <a:buNone/>
            </a:pPr>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a:p>
            <a:pPr lvl="1"/>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5451759"/>
      </p:ext>
    </p:extLst>
  </p:cSld>
  <p:clrMapOvr>
    <a:masterClrMapping/>
  </p:clrMapOvr>
  <p:transition/>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TS103098889 (1)</Template>
  <TotalTime>36482</TotalTime>
  <Words>530</Words>
  <Application>Microsoft Office PowerPoint</Application>
  <PresentationFormat>On-screen Show (4:3)</PresentationFormat>
  <Paragraphs>113</Paragraphs>
  <Slides>17</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Arial</vt:lpstr>
      <vt:lpstr>Calibri</vt:lpstr>
      <vt:lpstr>Corbel</vt:lpstr>
      <vt:lpstr>Ecology 16x9</vt:lpstr>
      <vt:lpstr>1_Ecology 16x9</vt:lpstr>
      <vt:lpstr>2_Ecology 16x9</vt:lpstr>
      <vt:lpstr>3_Ecology 16x9</vt:lpstr>
      <vt:lpstr>5_Ecology 16x9</vt:lpstr>
      <vt:lpstr>   </vt:lpstr>
      <vt:lpstr>2022  Chapters</vt:lpstr>
      <vt:lpstr>Benefits to Starting a Chapter</vt:lpstr>
      <vt:lpstr>Benefits to Starting a Chapter</vt:lpstr>
      <vt:lpstr>Benefits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lpstr>Steps to Starting a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 Days to AMERIPEN’s Future</dc:title>
  <dc:creator>Lori Scozzafava</dc:creator>
  <cp:lastModifiedBy>Gloria Hardegree</cp:lastModifiedBy>
  <cp:revision>1346</cp:revision>
  <cp:lastPrinted>2020-01-24T16:11:35Z</cp:lastPrinted>
  <dcterms:created xsi:type="dcterms:W3CDTF">2013-03-25T17:33:31Z</dcterms:created>
  <dcterms:modified xsi:type="dcterms:W3CDTF">2022-03-03T14:04:22Z</dcterms:modified>
</cp:coreProperties>
</file>